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2" r:id="rId4"/>
    <p:sldMasterId id="214748368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Oswald Medium"/>
      <p:regular r:id="rId18"/>
      <p:bold r:id="rId19"/>
    </p:embeddedFont>
    <p:embeddedFont>
      <p:font typeface="Anaheim"/>
      <p:regular r:id="rId20"/>
    </p:embeddedFont>
    <p:embeddedFont>
      <p:font typeface="Bebas Neue"/>
      <p:regular r:id="rId21"/>
    </p:embeddedFont>
    <p:embeddedFont>
      <p:font typeface="Barlow Medium"/>
      <p:regular r:id="rId22"/>
      <p:bold r:id="rId23"/>
      <p:italic r:id="rId24"/>
      <p:boldItalic r:id="rId25"/>
    </p:embeddedFont>
    <p:embeddedFont>
      <p:font typeface="PT Sans"/>
      <p:regular r:id="rId26"/>
      <p:bold r:id="rId27"/>
      <p:italic r:id="rId28"/>
      <p:boldItalic r:id="rId29"/>
    </p:embeddedFont>
    <p:embeddedFont>
      <p:font typeface="Barlow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naheim-regular.fntdata"/><Relationship Id="rId22" Type="http://schemas.openxmlformats.org/officeDocument/2006/relationships/font" Target="fonts/BarlowMedium-regular.fntdata"/><Relationship Id="rId21" Type="http://schemas.openxmlformats.org/officeDocument/2006/relationships/font" Target="fonts/BebasNeue-regular.fntdata"/><Relationship Id="rId24" Type="http://schemas.openxmlformats.org/officeDocument/2006/relationships/font" Target="fonts/BarlowMedium-italic.fntdata"/><Relationship Id="rId23" Type="http://schemas.openxmlformats.org/officeDocument/2006/relationships/font" Target="fonts/BarlowMedium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PTSans-regular.fntdata"/><Relationship Id="rId25" Type="http://schemas.openxmlformats.org/officeDocument/2006/relationships/font" Target="fonts/BarlowMedium-boldItalic.fntdata"/><Relationship Id="rId28" Type="http://schemas.openxmlformats.org/officeDocument/2006/relationships/font" Target="fonts/PTSans-italic.fntdata"/><Relationship Id="rId27" Type="http://schemas.openxmlformats.org/officeDocument/2006/relationships/font" Target="fonts/PTSans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PTSans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Barlow-bold.fntdata"/><Relationship Id="rId30" Type="http://schemas.openxmlformats.org/officeDocument/2006/relationships/font" Target="fonts/Barlow-regular.fntdata"/><Relationship Id="rId11" Type="http://schemas.openxmlformats.org/officeDocument/2006/relationships/slide" Target="slides/slide5.xml"/><Relationship Id="rId33" Type="http://schemas.openxmlformats.org/officeDocument/2006/relationships/font" Target="fonts/Barlow-boldItalic.fntdata"/><Relationship Id="rId10" Type="http://schemas.openxmlformats.org/officeDocument/2006/relationships/slide" Target="slides/slide4.xml"/><Relationship Id="rId32" Type="http://schemas.openxmlformats.org/officeDocument/2006/relationships/font" Target="fonts/Barlow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OswaldMedium-bold.fntdata"/><Relationship Id="rId18" Type="http://schemas.openxmlformats.org/officeDocument/2006/relationships/font" Target="fonts/OswaldMedium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2b857055e62_1_4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2b857055e62_1_4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7" name="Shape 1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8" name="Google Shape;1238;g2c7f8fc53a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9" name="Google Shape;1239;g2c7f8fc53a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5" name="Shape 1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6" name="Google Shape;1246;g2bc9d13ca5d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7" name="Google Shape;1247;g2bc9d13ca5d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2b857055e62_1_6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3" name="Google Shape;673;g2b857055e62_1_6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200">
                <a:solidFill>
                  <a:srgbClr val="595959"/>
                </a:solidFill>
                <a:latin typeface="Anaheim"/>
                <a:ea typeface="Anaheim"/>
                <a:cs typeface="Anaheim"/>
                <a:sym typeface="Anaheim"/>
              </a:rPr>
              <a:t>Soares</a:t>
            </a:r>
            <a:endParaRPr i="1" sz="120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g2b857055e62_1_8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3" name="Google Shape;823;g2b857055e62_1_8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200">
                <a:solidFill>
                  <a:srgbClr val="595959"/>
                </a:solidFill>
                <a:latin typeface="Anaheim"/>
                <a:ea typeface="Anaheim"/>
                <a:cs typeface="Anaheim"/>
                <a:sym typeface="Anaheim"/>
              </a:rPr>
              <a:t>Soares</a:t>
            </a:r>
            <a:endParaRPr i="1" sz="120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7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g2bcef08285d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9" name="Google Shape;939;g2bcef08285d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595959"/>
                </a:solidFill>
                <a:latin typeface="Anaheim"/>
                <a:ea typeface="Anaheim"/>
                <a:cs typeface="Anaheim"/>
                <a:sym typeface="Anaheim"/>
              </a:rPr>
              <a:t>Soares</a:t>
            </a:r>
            <a:endParaRPr i="1" sz="120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9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g2b857055e62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1" name="Google Shape;951;g2b857055e62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9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Google Shape;1100;g2c9c4b9826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1" name="Google Shape;1101;g2c9c4b9826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g2c62966b730_0_10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3" name="Google Shape;1113;g2c62966b730_0_10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7" name="Shape 1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" name="Google Shape;1228;g2ca2bf4bff0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9" name="Google Shape;1229;g2ca2bf4bff0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2" name="Shape 1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3" name="Google Shape;1233;g2ca2bf4bff0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4" name="Google Shape;1234;g2ca2bf4bff0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type="ctrTitle"/>
          </p:nvPr>
        </p:nvSpPr>
        <p:spPr>
          <a:xfrm>
            <a:off x="713225" y="1144438"/>
            <a:ext cx="4045500" cy="243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7000">
                <a:latin typeface="Oswald Medium"/>
                <a:ea typeface="Oswald Medium"/>
                <a:cs typeface="Oswald Medium"/>
                <a:sym typeface="Oswald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55" name="Google Shape;55;p14"/>
          <p:cNvSpPr txBox="1"/>
          <p:nvPr>
            <p:ph idx="1" type="subTitle"/>
          </p:nvPr>
        </p:nvSpPr>
        <p:spPr>
          <a:xfrm>
            <a:off x="713225" y="3689275"/>
            <a:ext cx="2431800" cy="756300"/>
          </a:xfrm>
          <a:prstGeom prst="rect">
            <a:avLst/>
          </a:prstGeom>
          <a:solidFill>
            <a:schemeClr val="lt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/>
          <p:nvPr>
            <p:ph type="title"/>
          </p:nvPr>
        </p:nvSpPr>
        <p:spPr>
          <a:xfrm>
            <a:off x="948438" y="2493600"/>
            <a:ext cx="3149100" cy="17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8" name="Google Shape;58;p15"/>
          <p:cNvSpPr txBox="1"/>
          <p:nvPr>
            <p:ph hasCustomPrompt="1" idx="2" type="title"/>
          </p:nvPr>
        </p:nvSpPr>
        <p:spPr>
          <a:xfrm>
            <a:off x="1786638" y="1212975"/>
            <a:ext cx="1472700" cy="10593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59" name="Google Shape;59;p15"/>
          <p:cNvGrpSpPr/>
          <p:nvPr/>
        </p:nvGrpSpPr>
        <p:grpSpPr>
          <a:xfrm>
            <a:off x="-306813" y="-21113"/>
            <a:ext cx="2195528" cy="1121234"/>
            <a:chOff x="-1145738" y="-133438"/>
            <a:chExt cx="2195528" cy="1121234"/>
          </a:xfrm>
        </p:grpSpPr>
        <p:grpSp>
          <p:nvGrpSpPr>
            <p:cNvPr id="60" name="Google Shape;60;p15"/>
            <p:cNvGrpSpPr/>
            <p:nvPr/>
          </p:nvGrpSpPr>
          <p:grpSpPr>
            <a:xfrm>
              <a:off x="-1145738" y="-133438"/>
              <a:ext cx="2195528" cy="1121234"/>
              <a:chOff x="-95863" y="158362"/>
              <a:chExt cx="2195528" cy="1121234"/>
            </a:xfrm>
          </p:grpSpPr>
          <p:sp>
            <p:nvSpPr>
              <p:cNvPr id="61" name="Google Shape;61;p15"/>
              <p:cNvSpPr/>
              <p:nvPr/>
            </p:nvSpPr>
            <p:spPr>
              <a:xfrm>
                <a:off x="-47790" y="211175"/>
                <a:ext cx="2110470" cy="1034444"/>
              </a:xfrm>
              <a:custGeom>
                <a:rect b="b" l="l" r="r" t="t"/>
                <a:pathLst>
                  <a:path extrusionOk="0" h="8284" w="16901">
                    <a:moveTo>
                      <a:pt x="5627" y="1"/>
                    </a:moveTo>
                    <a:cubicBezTo>
                      <a:pt x="5611" y="1"/>
                      <a:pt x="5598" y="9"/>
                      <a:pt x="5598" y="25"/>
                    </a:cubicBezTo>
                    <a:cubicBezTo>
                      <a:pt x="5598" y="38"/>
                      <a:pt x="5611" y="50"/>
                      <a:pt x="5623" y="50"/>
                    </a:cubicBezTo>
                    <a:cubicBezTo>
                      <a:pt x="5721" y="54"/>
                      <a:pt x="5819" y="70"/>
                      <a:pt x="5909" y="103"/>
                    </a:cubicBezTo>
                    <a:lnTo>
                      <a:pt x="5917" y="103"/>
                    </a:lnTo>
                    <a:cubicBezTo>
                      <a:pt x="5930" y="103"/>
                      <a:pt x="5938" y="95"/>
                      <a:pt x="5942" y="87"/>
                    </a:cubicBezTo>
                    <a:cubicBezTo>
                      <a:pt x="5946" y="70"/>
                      <a:pt x="5938" y="58"/>
                      <a:pt x="5926" y="54"/>
                    </a:cubicBezTo>
                    <a:cubicBezTo>
                      <a:pt x="5831" y="21"/>
                      <a:pt x="5729" y="5"/>
                      <a:pt x="5627" y="1"/>
                    </a:cubicBezTo>
                    <a:close/>
                    <a:moveTo>
                      <a:pt x="5328" y="24"/>
                    </a:moveTo>
                    <a:cubicBezTo>
                      <a:pt x="5326" y="24"/>
                      <a:pt x="5323" y="25"/>
                      <a:pt x="5320" y="25"/>
                    </a:cubicBezTo>
                    <a:cubicBezTo>
                      <a:pt x="5222" y="46"/>
                      <a:pt x="5124" y="79"/>
                      <a:pt x="5034" y="128"/>
                    </a:cubicBezTo>
                    <a:cubicBezTo>
                      <a:pt x="5021" y="136"/>
                      <a:pt x="5017" y="152"/>
                      <a:pt x="5025" y="161"/>
                    </a:cubicBezTo>
                    <a:cubicBezTo>
                      <a:pt x="5029" y="173"/>
                      <a:pt x="5038" y="177"/>
                      <a:pt x="5046" y="177"/>
                    </a:cubicBezTo>
                    <a:cubicBezTo>
                      <a:pt x="5050" y="177"/>
                      <a:pt x="5054" y="177"/>
                      <a:pt x="5058" y="173"/>
                    </a:cubicBezTo>
                    <a:cubicBezTo>
                      <a:pt x="5144" y="128"/>
                      <a:pt x="5234" y="95"/>
                      <a:pt x="5332" y="75"/>
                    </a:cubicBezTo>
                    <a:cubicBezTo>
                      <a:pt x="5345" y="70"/>
                      <a:pt x="5353" y="58"/>
                      <a:pt x="5353" y="42"/>
                    </a:cubicBezTo>
                    <a:cubicBezTo>
                      <a:pt x="5349" y="32"/>
                      <a:pt x="5340" y="24"/>
                      <a:pt x="5328" y="24"/>
                    </a:cubicBezTo>
                    <a:close/>
                    <a:moveTo>
                      <a:pt x="6189" y="185"/>
                    </a:moveTo>
                    <a:cubicBezTo>
                      <a:pt x="6181" y="185"/>
                      <a:pt x="6172" y="189"/>
                      <a:pt x="6167" y="197"/>
                    </a:cubicBezTo>
                    <a:cubicBezTo>
                      <a:pt x="6159" y="206"/>
                      <a:pt x="6163" y="222"/>
                      <a:pt x="6171" y="230"/>
                    </a:cubicBezTo>
                    <a:cubicBezTo>
                      <a:pt x="6253" y="287"/>
                      <a:pt x="6327" y="353"/>
                      <a:pt x="6388" y="426"/>
                    </a:cubicBezTo>
                    <a:cubicBezTo>
                      <a:pt x="6396" y="431"/>
                      <a:pt x="6400" y="435"/>
                      <a:pt x="6408" y="435"/>
                    </a:cubicBezTo>
                    <a:cubicBezTo>
                      <a:pt x="6417" y="435"/>
                      <a:pt x="6421" y="435"/>
                      <a:pt x="6425" y="431"/>
                    </a:cubicBezTo>
                    <a:cubicBezTo>
                      <a:pt x="6437" y="422"/>
                      <a:pt x="6437" y="406"/>
                      <a:pt x="6429" y="394"/>
                    </a:cubicBezTo>
                    <a:cubicBezTo>
                      <a:pt x="6363" y="316"/>
                      <a:pt x="6286" y="246"/>
                      <a:pt x="6200" y="189"/>
                    </a:cubicBezTo>
                    <a:cubicBezTo>
                      <a:pt x="6197" y="186"/>
                      <a:pt x="6193" y="185"/>
                      <a:pt x="6189" y="185"/>
                    </a:cubicBezTo>
                    <a:close/>
                    <a:moveTo>
                      <a:pt x="4804" y="302"/>
                    </a:moveTo>
                    <a:cubicBezTo>
                      <a:pt x="4798" y="302"/>
                      <a:pt x="4792" y="304"/>
                      <a:pt x="4788" y="308"/>
                    </a:cubicBezTo>
                    <a:cubicBezTo>
                      <a:pt x="4714" y="381"/>
                      <a:pt x="4649" y="459"/>
                      <a:pt x="4600" y="549"/>
                    </a:cubicBezTo>
                    <a:cubicBezTo>
                      <a:pt x="4592" y="562"/>
                      <a:pt x="4596" y="578"/>
                      <a:pt x="4608" y="582"/>
                    </a:cubicBezTo>
                    <a:cubicBezTo>
                      <a:pt x="4612" y="586"/>
                      <a:pt x="4616" y="586"/>
                      <a:pt x="4620" y="586"/>
                    </a:cubicBezTo>
                    <a:cubicBezTo>
                      <a:pt x="4628" y="586"/>
                      <a:pt x="4637" y="582"/>
                      <a:pt x="4641" y="574"/>
                    </a:cubicBezTo>
                    <a:cubicBezTo>
                      <a:pt x="4690" y="492"/>
                      <a:pt x="4751" y="414"/>
                      <a:pt x="4821" y="345"/>
                    </a:cubicBezTo>
                    <a:cubicBezTo>
                      <a:pt x="4833" y="336"/>
                      <a:pt x="4833" y="320"/>
                      <a:pt x="4821" y="308"/>
                    </a:cubicBezTo>
                    <a:cubicBezTo>
                      <a:pt x="4817" y="304"/>
                      <a:pt x="4810" y="302"/>
                      <a:pt x="4804" y="302"/>
                    </a:cubicBezTo>
                    <a:close/>
                    <a:moveTo>
                      <a:pt x="997" y="774"/>
                    </a:moveTo>
                    <a:cubicBezTo>
                      <a:pt x="995" y="774"/>
                      <a:pt x="993" y="774"/>
                      <a:pt x="990" y="774"/>
                    </a:cubicBezTo>
                    <a:cubicBezTo>
                      <a:pt x="888" y="783"/>
                      <a:pt x="790" y="807"/>
                      <a:pt x="696" y="844"/>
                    </a:cubicBezTo>
                    <a:cubicBezTo>
                      <a:pt x="684" y="848"/>
                      <a:pt x="675" y="864"/>
                      <a:pt x="679" y="877"/>
                    </a:cubicBezTo>
                    <a:cubicBezTo>
                      <a:pt x="684" y="885"/>
                      <a:pt x="696" y="893"/>
                      <a:pt x="704" y="893"/>
                    </a:cubicBezTo>
                    <a:lnTo>
                      <a:pt x="712" y="893"/>
                    </a:lnTo>
                    <a:cubicBezTo>
                      <a:pt x="802" y="856"/>
                      <a:pt x="900" y="832"/>
                      <a:pt x="999" y="823"/>
                    </a:cubicBezTo>
                    <a:cubicBezTo>
                      <a:pt x="1011" y="823"/>
                      <a:pt x="1019" y="807"/>
                      <a:pt x="1019" y="795"/>
                    </a:cubicBezTo>
                    <a:cubicBezTo>
                      <a:pt x="1019" y="784"/>
                      <a:pt x="1010" y="774"/>
                      <a:pt x="997" y="774"/>
                    </a:cubicBezTo>
                    <a:close/>
                    <a:moveTo>
                      <a:pt x="1291" y="781"/>
                    </a:moveTo>
                    <a:cubicBezTo>
                      <a:pt x="1281" y="781"/>
                      <a:pt x="1272" y="789"/>
                      <a:pt x="1269" y="803"/>
                    </a:cubicBezTo>
                    <a:cubicBezTo>
                      <a:pt x="1265" y="815"/>
                      <a:pt x="1277" y="828"/>
                      <a:pt x="1289" y="832"/>
                    </a:cubicBezTo>
                    <a:cubicBezTo>
                      <a:pt x="1387" y="848"/>
                      <a:pt x="1481" y="877"/>
                      <a:pt x="1567" y="918"/>
                    </a:cubicBezTo>
                    <a:cubicBezTo>
                      <a:pt x="1572" y="918"/>
                      <a:pt x="1576" y="922"/>
                      <a:pt x="1580" y="922"/>
                    </a:cubicBezTo>
                    <a:cubicBezTo>
                      <a:pt x="1588" y="922"/>
                      <a:pt x="1596" y="913"/>
                      <a:pt x="1600" y="905"/>
                    </a:cubicBezTo>
                    <a:cubicBezTo>
                      <a:pt x="1608" y="893"/>
                      <a:pt x="1600" y="881"/>
                      <a:pt x="1588" y="873"/>
                    </a:cubicBezTo>
                    <a:cubicBezTo>
                      <a:pt x="1498" y="828"/>
                      <a:pt x="1400" y="799"/>
                      <a:pt x="1297" y="783"/>
                    </a:cubicBezTo>
                    <a:cubicBezTo>
                      <a:pt x="1295" y="782"/>
                      <a:pt x="1293" y="781"/>
                      <a:pt x="1291" y="781"/>
                    </a:cubicBezTo>
                    <a:close/>
                    <a:moveTo>
                      <a:pt x="6569" y="638"/>
                    </a:moveTo>
                    <a:cubicBezTo>
                      <a:pt x="6566" y="638"/>
                      <a:pt x="6563" y="638"/>
                      <a:pt x="6560" y="639"/>
                    </a:cubicBezTo>
                    <a:cubicBezTo>
                      <a:pt x="6544" y="647"/>
                      <a:pt x="6539" y="660"/>
                      <a:pt x="6544" y="672"/>
                    </a:cubicBezTo>
                    <a:cubicBezTo>
                      <a:pt x="6584" y="762"/>
                      <a:pt x="6613" y="856"/>
                      <a:pt x="6625" y="954"/>
                    </a:cubicBezTo>
                    <a:cubicBezTo>
                      <a:pt x="6625" y="967"/>
                      <a:pt x="6638" y="975"/>
                      <a:pt x="6650" y="975"/>
                    </a:cubicBezTo>
                    <a:lnTo>
                      <a:pt x="6654" y="975"/>
                    </a:lnTo>
                    <a:cubicBezTo>
                      <a:pt x="6666" y="975"/>
                      <a:pt x="6679" y="963"/>
                      <a:pt x="6674" y="946"/>
                    </a:cubicBezTo>
                    <a:cubicBezTo>
                      <a:pt x="6662" y="844"/>
                      <a:pt x="6634" y="746"/>
                      <a:pt x="6593" y="652"/>
                    </a:cubicBezTo>
                    <a:cubicBezTo>
                      <a:pt x="6587" y="642"/>
                      <a:pt x="6578" y="638"/>
                      <a:pt x="6569" y="638"/>
                    </a:cubicBezTo>
                    <a:close/>
                    <a:moveTo>
                      <a:pt x="4508" y="814"/>
                    </a:moveTo>
                    <a:cubicBezTo>
                      <a:pt x="4498" y="814"/>
                      <a:pt x="4489" y="822"/>
                      <a:pt x="4485" y="836"/>
                    </a:cubicBezTo>
                    <a:cubicBezTo>
                      <a:pt x="4461" y="922"/>
                      <a:pt x="4452" y="1012"/>
                      <a:pt x="4452" y="1102"/>
                    </a:cubicBezTo>
                    <a:lnTo>
                      <a:pt x="4452" y="1139"/>
                    </a:lnTo>
                    <a:cubicBezTo>
                      <a:pt x="4452" y="1151"/>
                      <a:pt x="4465" y="1163"/>
                      <a:pt x="4477" y="1163"/>
                    </a:cubicBezTo>
                    <a:cubicBezTo>
                      <a:pt x="4489" y="1163"/>
                      <a:pt x="4502" y="1151"/>
                      <a:pt x="4502" y="1139"/>
                    </a:cubicBezTo>
                    <a:lnTo>
                      <a:pt x="4502" y="1102"/>
                    </a:lnTo>
                    <a:cubicBezTo>
                      <a:pt x="4502" y="1016"/>
                      <a:pt x="4514" y="930"/>
                      <a:pt x="4534" y="844"/>
                    </a:cubicBezTo>
                    <a:cubicBezTo>
                      <a:pt x="4534" y="832"/>
                      <a:pt x="4526" y="819"/>
                      <a:pt x="4514" y="815"/>
                    </a:cubicBezTo>
                    <a:cubicBezTo>
                      <a:pt x="4512" y="815"/>
                      <a:pt x="4510" y="814"/>
                      <a:pt x="4508" y="814"/>
                    </a:cubicBezTo>
                    <a:close/>
                    <a:moveTo>
                      <a:pt x="444" y="991"/>
                    </a:moveTo>
                    <a:cubicBezTo>
                      <a:pt x="439" y="991"/>
                      <a:pt x="434" y="992"/>
                      <a:pt x="430" y="995"/>
                    </a:cubicBezTo>
                    <a:cubicBezTo>
                      <a:pt x="348" y="1057"/>
                      <a:pt x="278" y="1130"/>
                      <a:pt x="217" y="1216"/>
                    </a:cubicBezTo>
                    <a:cubicBezTo>
                      <a:pt x="209" y="1224"/>
                      <a:pt x="209" y="1241"/>
                      <a:pt x="221" y="1249"/>
                    </a:cubicBezTo>
                    <a:cubicBezTo>
                      <a:pt x="225" y="1253"/>
                      <a:pt x="229" y="1253"/>
                      <a:pt x="237" y="1253"/>
                    </a:cubicBezTo>
                    <a:lnTo>
                      <a:pt x="237" y="1257"/>
                    </a:lnTo>
                    <a:cubicBezTo>
                      <a:pt x="242" y="1257"/>
                      <a:pt x="250" y="1253"/>
                      <a:pt x="254" y="1245"/>
                    </a:cubicBezTo>
                    <a:cubicBezTo>
                      <a:pt x="315" y="1167"/>
                      <a:pt x="385" y="1098"/>
                      <a:pt x="458" y="1036"/>
                    </a:cubicBezTo>
                    <a:cubicBezTo>
                      <a:pt x="471" y="1028"/>
                      <a:pt x="475" y="1012"/>
                      <a:pt x="467" y="999"/>
                    </a:cubicBezTo>
                    <a:cubicBezTo>
                      <a:pt x="459" y="994"/>
                      <a:pt x="451" y="991"/>
                      <a:pt x="444" y="991"/>
                    </a:cubicBezTo>
                    <a:close/>
                    <a:moveTo>
                      <a:pt x="1829" y="1035"/>
                    </a:moveTo>
                    <a:cubicBezTo>
                      <a:pt x="1822" y="1035"/>
                      <a:pt x="1816" y="1038"/>
                      <a:pt x="1809" y="1044"/>
                    </a:cubicBezTo>
                    <a:cubicBezTo>
                      <a:pt x="1801" y="1053"/>
                      <a:pt x="1801" y="1069"/>
                      <a:pt x="1813" y="1081"/>
                    </a:cubicBezTo>
                    <a:cubicBezTo>
                      <a:pt x="1887" y="1143"/>
                      <a:pt x="1948" y="1216"/>
                      <a:pt x="2001" y="1302"/>
                    </a:cubicBezTo>
                    <a:cubicBezTo>
                      <a:pt x="2005" y="1306"/>
                      <a:pt x="2013" y="1310"/>
                      <a:pt x="2022" y="1310"/>
                    </a:cubicBezTo>
                    <a:lnTo>
                      <a:pt x="2038" y="1310"/>
                    </a:lnTo>
                    <a:cubicBezTo>
                      <a:pt x="2050" y="1302"/>
                      <a:pt x="2054" y="1286"/>
                      <a:pt x="2046" y="1274"/>
                    </a:cubicBezTo>
                    <a:cubicBezTo>
                      <a:pt x="1989" y="1188"/>
                      <a:pt x="1923" y="1110"/>
                      <a:pt x="1846" y="1040"/>
                    </a:cubicBezTo>
                    <a:cubicBezTo>
                      <a:pt x="1840" y="1037"/>
                      <a:pt x="1835" y="1035"/>
                      <a:pt x="1829" y="1035"/>
                    </a:cubicBezTo>
                    <a:close/>
                    <a:moveTo>
                      <a:pt x="6662" y="1224"/>
                    </a:moveTo>
                    <a:cubicBezTo>
                      <a:pt x="6646" y="1224"/>
                      <a:pt x="6634" y="1237"/>
                      <a:pt x="6634" y="1249"/>
                    </a:cubicBezTo>
                    <a:lnTo>
                      <a:pt x="6634" y="1486"/>
                    </a:lnTo>
                    <a:cubicBezTo>
                      <a:pt x="6634" y="1507"/>
                      <a:pt x="6638" y="1527"/>
                      <a:pt x="6638" y="1552"/>
                    </a:cubicBezTo>
                    <a:cubicBezTo>
                      <a:pt x="6638" y="1564"/>
                      <a:pt x="6650" y="1576"/>
                      <a:pt x="6662" y="1576"/>
                    </a:cubicBezTo>
                    <a:lnTo>
                      <a:pt x="6662" y="1572"/>
                    </a:lnTo>
                    <a:cubicBezTo>
                      <a:pt x="6679" y="1572"/>
                      <a:pt x="6687" y="1560"/>
                      <a:pt x="6687" y="1548"/>
                    </a:cubicBezTo>
                    <a:cubicBezTo>
                      <a:pt x="6687" y="1527"/>
                      <a:pt x="6687" y="1507"/>
                      <a:pt x="6687" y="1486"/>
                    </a:cubicBezTo>
                    <a:lnTo>
                      <a:pt x="6687" y="1249"/>
                    </a:lnTo>
                    <a:cubicBezTo>
                      <a:pt x="6687" y="1237"/>
                      <a:pt x="6674" y="1224"/>
                      <a:pt x="6662" y="1224"/>
                    </a:cubicBezTo>
                    <a:close/>
                    <a:moveTo>
                      <a:pt x="4477" y="1413"/>
                    </a:moveTo>
                    <a:cubicBezTo>
                      <a:pt x="4461" y="1413"/>
                      <a:pt x="4452" y="1425"/>
                      <a:pt x="4452" y="1437"/>
                    </a:cubicBezTo>
                    <a:lnTo>
                      <a:pt x="4452" y="1736"/>
                    </a:lnTo>
                    <a:cubicBezTo>
                      <a:pt x="4452" y="1752"/>
                      <a:pt x="4461" y="1761"/>
                      <a:pt x="4477" y="1761"/>
                    </a:cubicBezTo>
                    <a:cubicBezTo>
                      <a:pt x="4489" y="1761"/>
                      <a:pt x="4502" y="1752"/>
                      <a:pt x="4502" y="1736"/>
                    </a:cubicBezTo>
                    <a:lnTo>
                      <a:pt x="4502" y="1437"/>
                    </a:lnTo>
                    <a:cubicBezTo>
                      <a:pt x="4502" y="1425"/>
                      <a:pt x="4489" y="1413"/>
                      <a:pt x="4477" y="1413"/>
                    </a:cubicBezTo>
                    <a:close/>
                    <a:moveTo>
                      <a:pt x="92" y="1467"/>
                    </a:moveTo>
                    <a:cubicBezTo>
                      <a:pt x="82" y="1467"/>
                      <a:pt x="73" y="1473"/>
                      <a:pt x="70" y="1482"/>
                    </a:cubicBezTo>
                    <a:cubicBezTo>
                      <a:pt x="33" y="1580"/>
                      <a:pt x="12" y="1679"/>
                      <a:pt x="4" y="1781"/>
                    </a:cubicBezTo>
                    <a:cubicBezTo>
                      <a:pt x="0" y="1797"/>
                      <a:pt x="12" y="1810"/>
                      <a:pt x="25" y="1810"/>
                    </a:cubicBezTo>
                    <a:lnTo>
                      <a:pt x="29" y="1810"/>
                    </a:lnTo>
                    <a:cubicBezTo>
                      <a:pt x="41" y="1810"/>
                      <a:pt x="53" y="1797"/>
                      <a:pt x="53" y="1785"/>
                    </a:cubicBezTo>
                    <a:cubicBezTo>
                      <a:pt x="61" y="1687"/>
                      <a:pt x="82" y="1593"/>
                      <a:pt x="115" y="1499"/>
                    </a:cubicBezTo>
                    <a:cubicBezTo>
                      <a:pt x="119" y="1486"/>
                      <a:pt x="115" y="1474"/>
                      <a:pt x="102" y="1470"/>
                    </a:cubicBezTo>
                    <a:cubicBezTo>
                      <a:pt x="99" y="1468"/>
                      <a:pt x="95" y="1467"/>
                      <a:pt x="92" y="1467"/>
                    </a:cubicBezTo>
                    <a:close/>
                    <a:moveTo>
                      <a:pt x="2147" y="1534"/>
                    </a:moveTo>
                    <a:cubicBezTo>
                      <a:pt x="2145" y="1534"/>
                      <a:pt x="2143" y="1535"/>
                      <a:pt x="2140" y="1535"/>
                    </a:cubicBezTo>
                    <a:cubicBezTo>
                      <a:pt x="2128" y="1540"/>
                      <a:pt x="2120" y="1552"/>
                      <a:pt x="2124" y="1564"/>
                    </a:cubicBezTo>
                    <a:cubicBezTo>
                      <a:pt x="2153" y="1658"/>
                      <a:pt x="2169" y="1756"/>
                      <a:pt x="2169" y="1855"/>
                    </a:cubicBezTo>
                    <a:cubicBezTo>
                      <a:pt x="2169" y="1867"/>
                      <a:pt x="2181" y="1879"/>
                      <a:pt x="2194" y="1879"/>
                    </a:cubicBezTo>
                    <a:cubicBezTo>
                      <a:pt x="2210" y="1879"/>
                      <a:pt x="2218" y="1867"/>
                      <a:pt x="2218" y="1855"/>
                    </a:cubicBezTo>
                    <a:cubicBezTo>
                      <a:pt x="2218" y="1752"/>
                      <a:pt x="2202" y="1650"/>
                      <a:pt x="2173" y="1552"/>
                    </a:cubicBezTo>
                    <a:cubicBezTo>
                      <a:pt x="2170" y="1542"/>
                      <a:pt x="2158" y="1534"/>
                      <a:pt x="2147" y="1534"/>
                    </a:cubicBezTo>
                    <a:close/>
                    <a:moveTo>
                      <a:pt x="6714" y="1817"/>
                    </a:moveTo>
                    <a:cubicBezTo>
                      <a:pt x="6712" y="1817"/>
                      <a:pt x="6709" y="1817"/>
                      <a:pt x="6707" y="1818"/>
                    </a:cubicBezTo>
                    <a:cubicBezTo>
                      <a:pt x="6695" y="1822"/>
                      <a:pt x="6687" y="1838"/>
                      <a:pt x="6691" y="1851"/>
                    </a:cubicBezTo>
                    <a:cubicBezTo>
                      <a:pt x="6724" y="1949"/>
                      <a:pt x="6765" y="2043"/>
                      <a:pt x="6822" y="2129"/>
                    </a:cubicBezTo>
                    <a:cubicBezTo>
                      <a:pt x="6826" y="2137"/>
                      <a:pt x="6834" y="2141"/>
                      <a:pt x="6842" y="2141"/>
                    </a:cubicBezTo>
                    <a:cubicBezTo>
                      <a:pt x="6846" y="2141"/>
                      <a:pt x="6850" y="2137"/>
                      <a:pt x="6855" y="2137"/>
                    </a:cubicBezTo>
                    <a:cubicBezTo>
                      <a:pt x="6867" y="2129"/>
                      <a:pt x="6871" y="2112"/>
                      <a:pt x="6863" y="2100"/>
                    </a:cubicBezTo>
                    <a:cubicBezTo>
                      <a:pt x="6810" y="2018"/>
                      <a:pt x="6769" y="1928"/>
                      <a:pt x="6740" y="1834"/>
                    </a:cubicBezTo>
                    <a:cubicBezTo>
                      <a:pt x="6737" y="1824"/>
                      <a:pt x="6725" y="1817"/>
                      <a:pt x="6714" y="1817"/>
                    </a:cubicBezTo>
                    <a:close/>
                    <a:moveTo>
                      <a:pt x="4477" y="2010"/>
                    </a:moveTo>
                    <a:cubicBezTo>
                      <a:pt x="4461" y="2010"/>
                      <a:pt x="4452" y="2022"/>
                      <a:pt x="4452" y="2035"/>
                    </a:cubicBezTo>
                    <a:lnTo>
                      <a:pt x="4452" y="2338"/>
                    </a:lnTo>
                    <a:cubicBezTo>
                      <a:pt x="4452" y="2350"/>
                      <a:pt x="4461" y="2362"/>
                      <a:pt x="4477" y="2362"/>
                    </a:cubicBezTo>
                    <a:cubicBezTo>
                      <a:pt x="4489" y="2362"/>
                      <a:pt x="4502" y="2350"/>
                      <a:pt x="4502" y="2338"/>
                    </a:cubicBezTo>
                    <a:lnTo>
                      <a:pt x="4502" y="2035"/>
                    </a:lnTo>
                    <a:cubicBezTo>
                      <a:pt x="4502" y="2022"/>
                      <a:pt x="4489" y="2010"/>
                      <a:pt x="4477" y="2010"/>
                    </a:cubicBezTo>
                    <a:close/>
                    <a:moveTo>
                      <a:pt x="25" y="2059"/>
                    </a:moveTo>
                    <a:cubicBezTo>
                      <a:pt x="12" y="2059"/>
                      <a:pt x="0" y="2072"/>
                      <a:pt x="0" y="2084"/>
                    </a:cubicBezTo>
                    <a:lnTo>
                      <a:pt x="0" y="2383"/>
                    </a:lnTo>
                    <a:cubicBezTo>
                      <a:pt x="0" y="2399"/>
                      <a:pt x="12" y="2407"/>
                      <a:pt x="25" y="2407"/>
                    </a:cubicBezTo>
                    <a:cubicBezTo>
                      <a:pt x="37" y="2407"/>
                      <a:pt x="49" y="2399"/>
                      <a:pt x="49" y="2383"/>
                    </a:cubicBezTo>
                    <a:lnTo>
                      <a:pt x="49" y="2084"/>
                    </a:lnTo>
                    <a:cubicBezTo>
                      <a:pt x="49" y="2072"/>
                      <a:pt x="37" y="2059"/>
                      <a:pt x="25" y="2059"/>
                    </a:cubicBezTo>
                    <a:close/>
                    <a:moveTo>
                      <a:pt x="2194" y="2129"/>
                    </a:moveTo>
                    <a:cubicBezTo>
                      <a:pt x="2181" y="2129"/>
                      <a:pt x="2169" y="2141"/>
                      <a:pt x="2169" y="2153"/>
                    </a:cubicBezTo>
                    <a:lnTo>
                      <a:pt x="2169" y="2452"/>
                    </a:lnTo>
                    <a:cubicBezTo>
                      <a:pt x="2169" y="2468"/>
                      <a:pt x="2181" y="2477"/>
                      <a:pt x="2194" y="2477"/>
                    </a:cubicBezTo>
                    <a:cubicBezTo>
                      <a:pt x="2206" y="2477"/>
                      <a:pt x="2218" y="2468"/>
                      <a:pt x="2218" y="2452"/>
                    </a:cubicBezTo>
                    <a:lnTo>
                      <a:pt x="2218" y="2153"/>
                    </a:lnTo>
                    <a:cubicBezTo>
                      <a:pt x="2218" y="2141"/>
                      <a:pt x="2206" y="2129"/>
                      <a:pt x="2194" y="2129"/>
                    </a:cubicBezTo>
                    <a:close/>
                    <a:moveTo>
                      <a:pt x="7031" y="2320"/>
                    </a:moveTo>
                    <a:cubicBezTo>
                      <a:pt x="7024" y="2320"/>
                      <a:pt x="7018" y="2323"/>
                      <a:pt x="7014" y="2329"/>
                    </a:cubicBezTo>
                    <a:cubicBezTo>
                      <a:pt x="7002" y="2338"/>
                      <a:pt x="7002" y="2354"/>
                      <a:pt x="7014" y="2366"/>
                    </a:cubicBezTo>
                    <a:cubicBezTo>
                      <a:pt x="7088" y="2436"/>
                      <a:pt x="7170" y="2497"/>
                      <a:pt x="7260" y="2546"/>
                    </a:cubicBezTo>
                    <a:lnTo>
                      <a:pt x="7272" y="2546"/>
                    </a:lnTo>
                    <a:cubicBezTo>
                      <a:pt x="7280" y="2546"/>
                      <a:pt x="7288" y="2542"/>
                      <a:pt x="7292" y="2534"/>
                    </a:cubicBezTo>
                    <a:cubicBezTo>
                      <a:pt x="7301" y="2522"/>
                      <a:pt x="7297" y="2505"/>
                      <a:pt x="7284" y="2501"/>
                    </a:cubicBezTo>
                    <a:cubicBezTo>
                      <a:pt x="7198" y="2452"/>
                      <a:pt x="7121" y="2395"/>
                      <a:pt x="7047" y="2329"/>
                    </a:cubicBezTo>
                    <a:cubicBezTo>
                      <a:pt x="7043" y="2323"/>
                      <a:pt x="7037" y="2320"/>
                      <a:pt x="7031" y="2320"/>
                    </a:cubicBezTo>
                    <a:close/>
                    <a:moveTo>
                      <a:pt x="7550" y="2607"/>
                    </a:moveTo>
                    <a:cubicBezTo>
                      <a:pt x="7538" y="2607"/>
                      <a:pt x="7529" y="2615"/>
                      <a:pt x="7526" y="2628"/>
                    </a:cubicBezTo>
                    <a:cubicBezTo>
                      <a:pt x="7522" y="2640"/>
                      <a:pt x="7530" y="2653"/>
                      <a:pt x="7546" y="2657"/>
                    </a:cubicBezTo>
                    <a:cubicBezTo>
                      <a:pt x="7640" y="2681"/>
                      <a:pt x="7743" y="2694"/>
                      <a:pt x="7849" y="2694"/>
                    </a:cubicBezTo>
                    <a:cubicBezTo>
                      <a:pt x="7861" y="2694"/>
                      <a:pt x="7869" y="2685"/>
                      <a:pt x="7869" y="2669"/>
                    </a:cubicBezTo>
                    <a:cubicBezTo>
                      <a:pt x="7869" y="2657"/>
                      <a:pt x="7857" y="2644"/>
                      <a:pt x="7845" y="2644"/>
                    </a:cubicBezTo>
                    <a:cubicBezTo>
                      <a:pt x="7747" y="2644"/>
                      <a:pt x="7648" y="2632"/>
                      <a:pt x="7558" y="2608"/>
                    </a:cubicBezTo>
                    <a:cubicBezTo>
                      <a:pt x="7556" y="2607"/>
                      <a:pt x="7553" y="2607"/>
                      <a:pt x="7550" y="2607"/>
                    </a:cubicBezTo>
                    <a:close/>
                    <a:moveTo>
                      <a:pt x="8148" y="2644"/>
                    </a:moveTo>
                    <a:cubicBezTo>
                      <a:pt x="8135" y="2644"/>
                      <a:pt x="8123" y="2657"/>
                      <a:pt x="8123" y="2669"/>
                    </a:cubicBezTo>
                    <a:cubicBezTo>
                      <a:pt x="8123" y="2681"/>
                      <a:pt x="8135" y="2694"/>
                      <a:pt x="8148" y="2694"/>
                    </a:cubicBezTo>
                    <a:lnTo>
                      <a:pt x="8446" y="2694"/>
                    </a:lnTo>
                    <a:cubicBezTo>
                      <a:pt x="8463" y="2694"/>
                      <a:pt x="8471" y="2681"/>
                      <a:pt x="8471" y="2669"/>
                    </a:cubicBezTo>
                    <a:cubicBezTo>
                      <a:pt x="8471" y="2657"/>
                      <a:pt x="8463" y="2644"/>
                      <a:pt x="8446" y="2644"/>
                    </a:cubicBezTo>
                    <a:close/>
                    <a:moveTo>
                      <a:pt x="8749" y="2644"/>
                    </a:moveTo>
                    <a:cubicBezTo>
                      <a:pt x="8733" y="2644"/>
                      <a:pt x="8725" y="2657"/>
                      <a:pt x="8725" y="2669"/>
                    </a:cubicBezTo>
                    <a:cubicBezTo>
                      <a:pt x="8725" y="2681"/>
                      <a:pt x="8733" y="2694"/>
                      <a:pt x="8749" y="2694"/>
                    </a:cubicBezTo>
                    <a:lnTo>
                      <a:pt x="9048" y="2694"/>
                    </a:lnTo>
                    <a:cubicBezTo>
                      <a:pt x="9060" y="2694"/>
                      <a:pt x="9073" y="2681"/>
                      <a:pt x="9073" y="2669"/>
                    </a:cubicBezTo>
                    <a:cubicBezTo>
                      <a:pt x="9073" y="2657"/>
                      <a:pt x="9060" y="2644"/>
                      <a:pt x="9048" y="2644"/>
                    </a:cubicBezTo>
                    <a:close/>
                    <a:moveTo>
                      <a:pt x="9347" y="2644"/>
                    </a:moveTo>
                    <a:cubicBezTo>
                      <a:pt x="9334" y="2644"/>
                      <a:pt x="9322" y="2657"/>
                      <a:pt x="9322" y="2669"/>
                    </a:cubicBezTo>
                    <a:cubicBezTo>
                      <a:pt x="9322" y="2681"/>
                      <a:pt x="9334" y="2694"/>
                      <a:pt x="9347" y="2694"/>
                    </a:cubicBezTo>
                    <a:lnTo>
                      <a:pt x="9650" y="2694"/>
                    </a:lnTo>
                    <a:cubicBezTo>
                      <a:pt x="9662" y="2694"/>
                      <a:pt x="9674" y="2681"/>
                      <a:pt x="9674" y="2669"/>
                    </a:cubicBezTo>
                    <a:cubicBezTo>
                      <a:pt x="9674" y="2657"/>
                      <a:pt x="9662" y="2644"/>
                      <a:pt x="9650" y="2644"/>
                    </a:cubicBezTo>
                    <a:close/>
                    <a:moveTo>
                      <a:pt x="9948" y="2644"/>
                    </a:moveTo>
                    <a:cubicBezTo>
                      <a:pt x="9936" y="2644"/>
                      <a:pt x="9924" y="2657"/>
                      <a:pt x="9924" y="2669"/>
                    </a:cubicBezTo>
                    <a:cubicBezTo>
                      <a:pt x="9924" y="2681"/>
                      <a:pt x="9936" y="2694"/>
                      <a:pt x="9948" y="2694"/>
                    </a:cubicBezTo>
                    <a:lnTo>
                      <a:pt x="10247" y="2694"/>
                    </a:lnTo>
                    <a:cubicBezTo>
                      <a:pt x="10263" y="2694"/>
                      <a:pt x="10272" y="2681"/>
                      <a:pt x="10272" y="2669"/>
                    </a:cubicBezTo>
                    <a:cubicBezTo>
                      <a:pt x="10272" y="2657"/>
                      <a:pt x="10263" y="2644"/>
                      <a:pt x="10247" y="2644"/>
                    </a:cubicBezTo>
                    <a:close/>
                    <a:moveTo>
                      <a:pt x="10550" y="2644"/>
                    </a:moveTo>
                    <a:cubicBezTo>
                      <a:pt x="10533" y="2644"/>
                      <a:pt x="10521" y="2657"/>
                      <a:pt x="10521" y="2669"/>
                    </a:cubicBezTo>
                    <a:cubicBezTo>
                      <a:pt x="10521" y="2681"/>
                      <a:pt x="10533" y="2694"/>
                      <a:pt x="10550" y="2694"/>
                    </a:cubicBezTo>
                    <a:lnTo>
                      <a:pt x="10849" y="2694"/>
                    </a:lnTo>
                    <a:cubicBezTo>
                      <a:pt x="10861" y="2694"/>
                      <a:pt x="10873" y="2681"/>
                      <a:pt x="10873" y="2669"/>
                    </a:cubicBezTo>
                    <a:cubicBezTo>
                      <a:pt x="10873" y="2657"/>
                      <a:pt x="10861" y="2644"/>
                      <a:pt x="10849" y="2644"/>
                    </a:cubicBezTo>
                    <a:close/>
                    <a:moveTo>
                      <a:pt x="11147" y="2644"/>
                    </a:moveTo>
                    <a:cubicBezTo>
                      <a:pt x="11135" y="2644"/>
                      <a:pt x="11123" y="2657"/>
                      <a:pt x="11123" y="2669"/>
                    </a:cubicBezTo>
                    <a:cubicBezTo>
                      <a:pt x="11123" y="2685"/>
                      <a:pt x="11135" y="2694"/>
                      <a:pt x="11147" y="2694"/>
                    </a:cubicBezTo>
                    <a:lnTo>
                      <a:pt x="11290" y="2694"/>
                    </a:lnTo>
                    <a:cubicBezTo>
                      <a:pt x="11344" y="2694"/>
                      <a:pt x="11393" y="2698"/>
                      <a:pt x="11446" y="2706"/>
                    </a:cubicBezTo>
                    <a:cubicBezTo>
                      <a:pt x="11458" y="2706"/>
                      <a:pt x="11471" y="2698"/>
                      <a:pt x="11471" y="2681"/>
                    </a:cubicBezTo>
                    <a:cubicBezTo>
                      <a:pt x="11475" y="2669"/>
                      <a:pt x="11466" y="2657"/>
                      <a:pt x="11450" y="2657"/>
                    </a:cubicBezTo>
                    <a:cubicBezTo>
                      <a:pt x="11397" y="2649"/>
                      <a:pt x="11344" y="2644"/>
                      <a:pt x="11290" y="2644"/>
                    </a:cubicBezTo>
                    <a:close/>
                    <a:moveTo>
                      <a:pt x="11738" y="2729"/>
                    </a:moveTo>
                    <a:cubicBezTo>
                      <a:pt x="11728" y="2729"/>
                      <a:pt x="11719" y="2737"/>
                      <a:pt x="11712" y="2747"/>
                    </a:cubicBezTo>
                    <a:cubicBezTo>
                      <a:pt x="11708" y="2759"/>
                      <a:pt x="11716" y="2771"/>
                      <a:pt x="11728" y="2780"/>
                    </a:cubicBezTo>
                    <a:cubicBezTo>
                      <a:pt x="11818" y="2816"/>
                      <a:pt x="11904" y="2865"/>
                      <a:pt x="11982" y="2923"/>
                    </a:cubicBezTo>
                    <a:cubicBezTo>
                      <a:pt x="11986" y="2927"/>
                      <a:pt x="11990" y="2927"/>
                      <a:pt x="11998" y="2927"/>
                    </a:cubicBezTo>
                    <a:cubicBezTo>
                      <a:pt x="12007" y="2927"/>
                      <a:pt x="12011" y="2923"/>
                      <a:pt x="12019" y="2915"/>
                    </a:cubicBezTo>
                    <a:cubicBezTo>
                      <a:pt x="12027" y="2906"/>
                      <a:pt x="12023" y="2890"/>
                      <a:pt x="12011" y="2882"/>
                    </a:cubicBezTo>
                    <a:cubicBezTo>
                      <a:pt x="11929" y="2820"/>
                      <a:pt x="11839" y="2771"/>
                      <a:pt x="11745" y="2730"/>
                    </a:cubicBezTo>
                    <a:cubicBezTo>
                      <a:pt x="11743" y="2730"/>
                      <a:pt x="11740" y="2729"/>
                      <a:pt x="11738" y="2729"/>
                    </a:cubicBezTo>
                    <a:close/>
                    <a:moveTo>
                      <a:pt x="4477" y="2612"/>
                    </a:moveTo>
                    <a:cubicBezTo>
                      <a:pt x="4465" y="2612"/>
                      <a:pt x="4452" y="2624"/>
                      <a:pt x="4452" y="2636"/>
                    </a:cubicBezTo>
                    <a:lnTo>
                      <a:pt x="4452" y="2935"/>
                    </a:lnTo>
                    <a:cubicBezTo>
                      <a:pt x="4452" y="2951"/>
                      <a:pt x="4465" y="2964"/>
                      <a:pt x="4477" y="2964"/>
                    </a:cubicBezTo>
                    <a:cubicBezTo>
                      <a:pt x="4489" y="2964"/>
                      <a:pt x="4502" y="2951"/>
                      <a:pt x="4502" y="2935"/>
                    </a:cubicBezTo>
                    <a:lnTo>
                      <a:pt x="4502" y="2636"/>
                    </a:lnTo>
                    <a:cubicBezTo>
                      <a:pt x="4502" y="2624"/>
                      <a:pt x="4489" y="2612"/>
                      <a:pt x="4477" y="2612"/>
                    </a:cubicBezTo>
                    <a:close/>
                    <a:moveTo>
                      <a:pt x="25" y="2661"/>
                    </a:moveTo>
                    <a:cubicBezTo>
                      <a:pt x="12" y="2661"/>
                      <a:pt x="0" y="2669"/>
                      <a:pt x="0" y="2685"/>
                    </a:cubicBezTo>
                    <a:lnTo>
                      <a:pt x="0" y="2984"/>
                    </a:lnTo>
                    <a:cubicBezTo>
                      <a:pt x="0" y="2996"/>
                      <a:pt x="12" y="3009"/>
                      <a:pt x="25" y="3009"/>
                    </a:cubicBezTo>
                    <a:cubicBezTo>
                      <a:pt x="41" y="3009"/>
                      <a:pt x="49" y="2996"/>
                      <a:pt x="49" y="2984"/>
                    </a:cubicBezTo>
                    <a:lnTo>
                      <a:pt x="49" y="2685"/>
                    </a:lnTo>
                    <a:cubicBezTo>
                      <a:pt x="49" y="2669"/>
                      <a:pt x="41" y="2661"/>
                      <a:pt x="25" y="2661"/>
                    </a:cubicBezTo>
                    <a:close/>
                    <a:moveTo>
                      <a:pt x="2194" y="2730"/>
                    </a:moveTo>
                    <a:cubicBezTo>
                      <a:pt x="2181" y="2730"/>
                      <a:pt x="2169" y="2739"/>
                      <a:pt x="2169" y="2755"/>
                    </a:cubicBezTo>
                    <a:lnTo>
                      <a:pt x="2169" y="3054"/>
                    </a:lnTo>
                    <a:cubicBezTo>
                      <a:pt x="2169" y="3066"/>
                      <a:pt x="2181" y="3078"/>
                      <a:pt x="2194" y="3078"/>
                    </a:cubicBezTo>
                    <a:cubicBezTo>
                      <a:pt x="2210" y="3078"/>
                      <a:pt x="2218" y="3066"/>
                      <a:pt x="2218" y="3054"/>
                    </a:cubicBezTo>
                    <a:lnTo>
                      <a:pt x="2218" y="2755"/>
                    </a:lnTo>
                    <a:cubicBezTo>
                      <a:pt x="2218" y="2739"/>
                      <a:pt x="2210" y="2730"/>
                      <a:pt x="2194" y="2730"/>
                    </a:cubicBezTo>
                    <a:close/>
                    <a:moveTo>
                      <a:pt x="12213" y="3085"/>
                    </a:moveTo>
                    <a:cubicBezTo>
                      <a:pt x="12208" y="3085"/>
                      <a:pt x="12203" y="3087"/>
                      <a:pt x="12199" y="3091"/>
                    </a:cubicBezTo>
                    <a:cubicBezTo>
                      <a:pt x="12187" y="3099"/>
                      <a:pt x="12187" y="3115"/>
                      <a:pt x="12195" y="3123"/>
                    </a:cubicBezTo>
                    <a:cubicBezTo>
                      <a:pt x="12256" y="3201"/>
                      <a:pt x="12305" y="3287"/>
                      <a:pt x="12346" y="3373"/>
                    </a:cubicBezTo>
                    <a:cubicBezTo>
                      <a:pt x="12350" y="3385"/>
                      <a:pt x="12359" y="3389"/>
                      <a:pt x="12371" y="3389"/>
                    </a:cubicBezTo>
                    <a:cubicBezTo>
                      <a:pt x="12375" y="3389"/>
                      <a:pt x="12379" y="3389"/>
                      <a:pt x="12379" y="3385"/>
                    </a:cubicBezTo>
                    <a:cubicBezTo>
                      <a:pt x="12391" y="3381"/>
                      <a:pt x="12399" y="3365"/>
                      <a:pt x="12391" y="3352"/>
                    </a:cubicBezTo>
                    <a:cubicBezTo>
                      <a:pt x="12350" y="3258"/>
                      <a:pt x="12297" y="3172"/>
                      <a:pt x="12232" y="3095"/>
                    </a:cubicBezTo>
                    <a:cubicBezTo>
                      <a:pt x="12227" y="3088"/>
                      <a:pt x="12220" y="3085"/>
                      <a:pt x="12213" y="3085"/>
                    </a:cubicBezTo>
                    <a:close/>
                    <a:moveTo>
                      <a:pt x="15706" y="3434"/>
                    </a:moveTo>
                    <a:cubicBezTo>
                      <a:pt x="15640" y="3434"/>
                      <a:pt x="15575" y="3438"/>
                      <a:pt x="15510" y="3451"/>
                    </a:cubicBezTo>
                    <a:cubicBezTo>
                      <a:pt x="15497" y="3455"/>
                      <a:pt x="15489" y="3467"/>
                      <a:pt x="15489" y="3479"/>
                    </a:cubicBezTo>
                    <a:cubicBezTo>
                      <a:pt x="15493" y="3492"/>
                      <a:pt x="15501" y="3500"/>
                      <a:pt x="15514" y="3500"/>
                    </a:cubicBezTo>
                    <a:lnTo>
                      <a:pt x="15518" y="3500"/>
                    </a:lnTo>
                    <a:cubicBezTo>
                      <a:pt x="15579" y="3492"/>
                      <a:pt x="15645" y="3483"/>
                      <a:pt x="15706" y="3483"/>
                    </a:cubicBezTo>
                    <a:lnTo>
                      <a:pt x="15812" y="3483"/>
                    </a:lnTo>
                    <a:cubicBezTo>
                      <a:pt x="15829" y="3483"/>
                      <a:pt x="15837" y="3475"/>
                      <a:pt x="15837" y="3459"/>
                    </a:cubicBezTo>
                    <a:cubicBezTo>
                      <a:pt x="15837" y="3447"/>
                      <a:pt x="15829" y="3434"/>
                      <a:pt x="15812" y="3434"/>
                    </a:cubicBezTo>
                    <a:close/>
                    <a:moveTo>
                      <a:pt x="4477" y="3213"/>
                    </a:moveTo>
                    <a:cubicBezTo>
                      <a:pt x="4465" y="3213"/>
                      <a:pt x="4452" y="3221"/>
                      <a:pt x="4452" y="3238"/>
                    </a:cubicBezTo>
                    <a:lnTo>
                      <a:pt x="4452" y="3537"/>
                    </a:lnTo>
                    <a:cubicBezTo>
                      <a:pt x="4452" y="3549"/>
                      <a:pt x="4465" y="3561"/>
                      <a:pt x="4477" y="3561"/>
                    </a:cubicBezTo>
                    <a:cubicBezTo>
                      <a:pt x="4489" y="3561"/>
                      <a:pt x="4502" y="3549"/>
                      <a:pt x="4502" y="3537"/>
                    </a:cubicBezTo>
                    <a:lnTo>
                      <a:pt x="4502" y="3238"/>
                    </a:lnTo>
                    <a:cubicBezTo>
                      <a:pt x="4502" y="3221"/>
                      <a:pt x="4489" y="3213"/>
                      <a:pt x="4477" y="3213"/>
                    </a:cubicBezTo>
                    <a:close/>
                    <a:moveTo>
                      <a:pt x="25" y="3258"/>
                    </a:moveTo>
                    <a:cubicBezTo>
                      <a:pt x="12" y="3258"/>
                      <a:pt x="0" y="3271"/>
                      <a:pt x="0" y="3283"/>
                    </a:cubicBezTo>
                    <a:lnTo>
                      <a:pt x="0" y="3586"/>
                    </a:lnTo>
                    <a:cubicBezTo>
                      <a:pt x="0" y="3598"/>
                      <a:pt x="12" y="3610"/>
                      <a:pt x="25" y="3610"/>
                    </a:cubicBezTo>
                    <a:cubicBezTo>
                      <a:pt x="41" y="3610"/>
                      <a:pt x="49" y="3598"/>
                      <a:pt x="49" y="3586"/>
                    </a:cubicBezTo>
                    <a:lnTo>
                      <a:pt x="49" y="3283"/>
                    </a:lnTo>
                    <a:cubicBezTo>
                      <a:pt x="49" y="3271"/>
                      <a:pt x="41" y="3258"/>
                      <a:pt x="25" y="3258"/>
                    </a:cubicBezTo>
                    <a:close/>
                    <a:moveTo>
                      <a:pt x="16109" y="3478"/>
                    </a:moveTo>
                    <a:cubicBezTo>
                      <a:pt x="16099" y="3478"/>
                      <a:pt x="16090" y="3486"/>
                      <a:pt x="16087" y="3496"/>
                    </a:cubicBezTo>
                    <a:cubicBezTo>
                      <a:pt x="16082" y="3512"/>
                      <a:pt x="16087" y="3524"/>
                      <a:pt x="16103" y="3528"/>
                    </a:cubicBezTo>
                    <a:cubicBezTo>
                      <a:pt x="16197" y="3557"/>
                      <a:pt x="16283" y="3598"/>
                      <a:pt x="16369" y="3651"/>
                    </a:cubicBezTo>
                    <a:cubicBezTo>
                      <a:pt x="16373" y="3655"/>
                      <a:pt x="16377" y="3655"/>
                      <a:pt x="16381" y="3655"/>
                    </a:cubicBezTo>
                    <a:cubicBezTo>
                      <a:pt x="16389" y="3655"/>
                      <a:pt x="16398" y="3651"/>
                      <a:pt x="16402" y="3643"/>
                    </a:cubicBezTo>
                    <a:cubicBezTo>
                      <a:pt x="16410" y="3631"/>
                      <a:pt x="16406" y="3614"/>
                      <a:pt x="16393" y="3606"/>
                    </a:cubicBezTo>
                    <a:cubicBezTo>
                      <a:pt x="16308" y="3553"/>
                      <a:pt x="16213" y="3508"/>
                      <a:pt x="16115" y="3479"/>
                    </a:cubicBezTo>
                    <a:cubicBezTo>
                      <a:pt x="16113" y="3479"/>
                      <a:pt x="16111" y="3478"/>
                      <a:pt x="16109" y="3478"/>
                    </a:cubicBezTo>
                    <a:close/>
                    <a:moveTo>
                      <a:pt x="2194" y="3328"/>
                    </a:moveTo>
                    <a:cubicBezTo>
                      <a:pt x="2181" y="3328"/>
                      <a:pt x="2169" y="3340"/>
                      <a:pt x="2169" y="3352"/>
                    </a:cubicBezTo>
                    <a:lnTo>
                      <a:pt x="2169" y="3655"/>
                    </a:lnTo>
                    <a:cubicBezTo>
                      <a:pt x="2169" y="3668"/>
                      <a:pt x="2181" y="3680"/>
                      <a:pt x="2194" y="3680"/>
                    </a:cubicBezTo>
                    <a:cubicBezTo>
                      <a:pt x="2210" y="3680"/>
                      <a:pt x="2218" y="3668"/>
                      <a:pt x="2218" y="3655"/>
                    </a:cubicBezTo>
                    <a:lnTo>
                      <a:pt x="2218" y="3352"/>
                    </a:lnTo>
                    <a:cubicBezTo>
                      <a:pt x="2218" y="3340"/>
                      <a:pt x="2210" y="3328"/>
                      <a:pt x="2194" y="3328"/>
                    </a:cubicBezTo>
                    <a:close/>
                    <a:moveTo>
                      <a:pt x="15233" y="3545"/>
                    </a:moveTo>
                    <a:cubicBezTo>
                      <a:pt x="15228" y="3545"/>
                      <a:pt x="15223" y="3546"/>
                      <a:pt x="15219" y="3549"/>
                    </a:cubicBezTo>
                    <a:cubicBezTo>
                      <a:pt x="15129" y="3594"/>
                      <a:pt x="15043" y="3651"/>
                      <a:pt x="14965" y="3721"/>
                    </a:cubicBezTo>
                    <a:cubicBezTo>
                      <a:pt x="14957" y="3729"/>
                      <a:pt x="14957" y="3745"/>
                      <a:pt x="14965" y="3753"/>
                    </a:cubicBezTo>
                    <a:cubicBezTo>
                      <a:pt x="14969" y="3762"/>
                      <a:pt x="14978" y="3762"/>
                      <a:pt x="14986" y="3762"/>
                    </a:cubicBezTo>
                    <a:cubicBezTo>
                      <a:pt x="14990" y="3762"/>
                      <a:pt x="14998" y="3762"/>
                      <a:pt x="15002" y="3758"/>
                    </a:cubicBezTo>
                    <a:cubicBezTo>
                      <a:pt x="15076" y="3692"/>
                      <a:pt x="15154" y="3635"/>
                      <a:pt x="15244" y="3594"/>
                    </a:cubicBezTo>
                    <a:cubicBezTo>
                      <a:pt x="15256" y="3586"/>
                      <a:pt x="15260" y="3569"/>
                      <a:pt x="15256" y="3557"/>
                    </a:cubicBezTo>
                    <a:cubicBezTo>
                      <a:pt x="15251" y="3549"/>
                      <a:pt x="15242" y="3545"/>
                      <a:pt x="15233" y="3545"/>
                    </a:cubicBezTo>
                    <a:close/>
                    <a:moveTo>
                      <a:pt x="12461" y="3626"/>
                    </a:moveTo>
                    <a:cubicBezTo>
                      <a:pt x="12458" y="3626"/>
                      <a:pt x="12455" y="3626"/>
                      <a:pt x="12453" y="3627"/>
                    </a:cubicBezTo>
                    <a:cubicBezTo>
                      <a:pt x="12440" y="3627"/>
                      <a:pt x="12432" y="3639"/>
                      <a:pt x="12432" y="3655"/>
                    </a:cubicBezTo>
                    <a:cubicBezTo>
                      <a:pt x="12444" y="3721"/>
                      <a:pt x="12453" y="3786"/>
                      <a:pt x="12453" y="3852"/>
                    </a:cubicBezTo>
                    <a:lnTo>
                      <a:pt x="12453" y="3950"/>
                    </a:lnTo>
                    <a:cubicBezTo>
                      <a:pt x="12453" y="3962"/>
                      <a:pt x="12461" y="3974"/>
                      <a:pt x="12477" y="3974"/>
                    </a:cubicBezTo>
                    <a:cubicBezTo>
                      <a:pt x="12490" y="3974"/>
                      <a:pt x="12502" y="3962"/>
                      <a:pt x="12502" y="3950"/>
                    </a:cubicBezTo>
                    <a:lnTo>
                      <a:pt x="12502" y="3856"/>
                    </a:lnTo>
                    <a:cubicBezTo>
                      <a:pt x="12502" y="3782"/>
                      <a:pt x="12494" y="3713"/>
                      <a:pt x="12485" y="3647"/>
                    </a:cubicBezTo>
                    <a:cubicBezTo>
                      <a:pt x="12482" y="3633"/>
                      <a:pt x="12473" y="3626"/>
                      <a:pt x="12461" y="3626"/>
                    </a:cubicBezTo>
                    <a:close/>
                    <a:moveTo>
                      <a:pt x="16607" y="3799"/>
                    </a:moveTo>
                    <a:cubicBezTo>
                      <a:pt x="16601" y="3799"/>
                      <a:pt x="16595" y="3801"/>
                      <a:pt x="16590" y="3807"/>
                    </a:cubicBezTo>
                    <a:cubicBezTo>
                      <a:pt x="16582" y="3815"/>
                      <a:pt x="16578" y="3831"/>
                      <a:pt x="16590" y="3839"/>
                    </a:cubicBezTo>
                    <a:cubicBezTo>
                      <a:pt x="16651" y="3913"/>
                      <a:pt x="16709" y="3995"/>
                      <a:pt x="16749" y="4085"/>
                    </a:cubicBezTo>
                    <a:cubicBezTo>
                      <a:pt x="16754" y="4093"/>
                      <a:pt x="16762" y="4097"/>
                      <a:pt x="16770" y="4097"/>
                    </a:cubicBezTo>
                    <a:lnTo>
                      <a:pt x="16782" y="4097"/>
                    </a:lnTo>
                    <a:cubicBezTo>
                      <a:pt x="16794" y="4089"/>
                      <a:pt x="16799" y="4077"/>
                      <a:pt x="16794" y="4064"/>
                    </a:cubicBezTo>
                    <a:cubicBezTo>
                      <a:pt x="16749" y="3970"/>
                      <a:pt x="16692" y="3884"/>
                      <a:pt x="16627" y="3807"/>
                    </a:cubicBezTo>
                    <a:cubicBezTo>
                      <a:pt x="16620" y="3802"/>
                      <a:pt x="16613" y="3799"/>
                      <a:pt x="16607" y="3799"/>
                    </a:cubicBezTo>
                    <a:close/>
                    <a:moveTo>
                      <a:pt x="4477" y="3811"/>
                    </a:moveTo>
                    <a:cubicBezTo>
                      <a:pt x="4465" y="3811"/>
                      <a:pt x="4452" y="3823"/>
                      <a:pt x="4452" y="3835"/>
                    </a:cubicBezTo>
                    <a:lnTo>
                      <a:pt x="4452" y="4089"/>
                    </a:lnTo>
                    <a:cubicBezTo>
                      <a:pt x="4452" y="4105"/>
                      <a:pt x="4452" y="4122"/>
                      <a:pt x="4452" y="4134"/>
                    </a:cubicBezTo>
                    <a:cubicBezTo>
                      <a:pt x="4452" y="4150"/>
                      <a:pt x="4461" y="4163"/>
                      <a:pt x="4477" y="4163"/>
                    </a:cubicBezTo>
                    <a:cubicBezTo>
                      <a:pt x="4489" y="4163"/>
                      <a:pt x="4502" y="4150"/>
                      <a:pt x="4502" y="4138"/>
                    </a:cubicBezTo>
                    <a:cubicBezTo>
                      <a:pt x="4502" y="4122"/>
                      <a:pt x="4502" y="4105"/>
                      <a:pt x="4502" y="4089"/>
                    </a:cubicBezTo>
                    <a:lnTo>
                      <a:pt x="4502" y="3835"/>
                    </a:lnTo>
                    <a:cubicBezTo>
                      <a:pt x="4502" y="3823"/>
                      <a:pt x="4489" y="3811"/>
                      <a:pt x="4477" y="3811"/>
                    </a:cubicBezTo>
                    <a:close/>
                    <a:moveTo>
                      <a:pt x="25" y="3860"/>
                    </a:moveTo>
                    <a:cubicBezTo>
                      <a:pt x="12" y="3860"/>
                      <a:pt x="0" y="3872"/>
                      <a:pt x="0" y="3884"/>
                    </a:cubicBezTo>
                    <a:lnTo>
                      <a:pt x="0" y="4183"/>
                    </a:lnTo>
                    <a:cubicBezTo>
                      <a:pt x="0" y="4199"/>
                      <a:pt x="12" y="4208"/>
                      <a:pt x="25" y="4208"/>
                    </a:cubicBezTo>
                    <a:cubicBezTo>
                      <a:pt x="41" y="4208"/>
                      <a:pt x="49" y="4199"/>
                      <a:pt x="49" y="4183"/>
                    </a:cubicBezTo>
                    <a:lnTo>
                      <a:pt x="49" y="3884"/>
                    </a:lnTo>
                    <a:cubicBezTo>
                      <a:pt x="49" y="3872"/>
                      <a:pt x="41" y="3860"/>
                      <a:pt x="25" y="3860"/>
                    </a:cubicBezTo>
                    <a:close/>
                    <a:moveTo>
                      <a:pt x="14792" y="3942"/>
                    </a:moveTo>
                    <a:cubicBezTo>
                      <a:pt x="14783" y="3942"/>
                      <a:pt x="14776" y="3946"/>
                      <a:pt x="14773" y="3954"/>
                    </a:cubicBezTo>
                    <a:cubicBezTo>
                      <a:pt x="14716" y="4044"/>
                      <a:pt x="14675" y="4134"/>
                      <a:pt x="14646" y="4236"/>
                    </a:cubicBezTo>
                    <a:cubicBezTo>
                      <a:pt x="14642" y="4249"/>
                      <a:pt x="14650" y="4261"/>
                      <a:pt x="14662" y="4265"/>
                    </a:cubicBezTo>
                    <a:lnTo>
                      <a:pt x="14671" y="4265"/>
                    </a:lnTo>
                    <a:cubicBezTo>
                      <a:pt x="14683" y="4265"/>
                      <a:pt x="14691" y="4257"/>
                      <a:pt x="14695" y="4249"/>
                    </a:cubicBezTo>
                    <a:cubicBezTo>
                      <a:pt x="14724" y="4154"/>
                      <a:pt x="14761" y="4064"/>
                      <a:pt x="14814" y="3983"/>
                    </a:cubicBezTo>
                    <a:cubicBezTo>
                      <a:pt x="14822" y="3970"/>
                      <a:pt x="14818" y="3954"/>
                      <a:pt x="14806" y="3946"/>
                    </a:cubicBezTo>
                    <a:cubicBezTo>
                      <a:pt x="14801" y="3943"/>
                      <a:pt x="14796" y="3942"/>
                      <a:pt x="14792" y="3942"/>
                    </a:cubicBezTo>
                    <a:close/>
                    <a:moveTo>
                      <a:pt x="2194" y="3929"/>
                    </a:moveTo>
                    <a:cubicBezTo>
                      <a:pt x="2181" y="3929"/>
                      <a:pt x="2169" y="3942"/>
                      <a:pt x="2169" y="3954"/>
                    </a:cubicBezTo>
                    <a:lnTo>
                      <a:pt x="2169" y="4089"/>
                    </a:lnTo>
                    <a:cubicBezTo>
                      <a:pt x="2169" y="4146"/>
                      <a:pt x="2173" y="4204"/>
                      <a:pt x="2181" y="4257"/>
                    </a:cubicBezTo>
                    <a:cubicBezTo>
                      <a:pt x="2185" y="4269"/>
                      <a:pt x="2194" y="4277"/>
                      <a:pt x="2206" y="4277"/>
                    </a:cubicBezTo>
                    <a:lnTo>
                      <a:pt x="2210" y="4277"/>
                    </a:lnTo>
                    <a:cubicBezTo>
                      <a:pt x="2226" y="4277"/>
                      <a:pt x="2234" y="4265"/>
                      <a:pt x="2230" y="4249"/>
                    </a:cubicBezTo>
                    <a:cubicBezTo>
                      <a:pt x="2222" y="4195"/>
                      <a:pt x="2218" y="4142"/>
                      <a:pt x="2218" y="4089"/>
                    </a:cubicBezTo>
                    <a:lnTo>
                      <a:pt x="2218" y="3954"/>
                    </a:lnTo>
                    <a:cubicBezTo>
                      <a:pt x="2218" y="3942"/>
                      <a:pt x="2210" y="3929"/>
                      <a:pt x="2194" y="3929"/>
                    </a:cubicBezTo>
                    <a:close/>
                    <a:moveTo>
                      <a:pt x="12477" y="4224"/>
                    </a:moveTo>
                    <a:cubicBezTo>
                      <a:pt x="12461" y="4224"/>
                      <a:pt x="12449" y="4236"/>
                      <a:pt x="12449" y="4249"/>
                    </a:cubicBezTo>
                    <a:lnTo>
                      <a:pt x="12449" y="4547"/>
                    </a:lnTo>
                    <a:cubicBezTo>
                      <a:pt x="12449" y="4564"/>
                      <a:pt x="12461" y="4576"/>
                      <a:pt x="12477" y="4576"/>
                    </a:cubicBezTo>
                    <a:cubicBezTo>
                      <a:pt x="12490" y="4576"/>
                      <a:pt x="12502" y="4564"/>
                      <a:pt x="12502" y="4547"/>
                    </a:cubicBezTo>
                    <a:lnTo>
                      <a:pt x="12502" y="4249"/>
                    </a:lnTo>
                    <a:cubicBezTo>
                      <a:pt x="12502" y="4236"/>
                      <a:pt x="12490" y="4224"/>
                      <a:pt x="12477" y="4224"/>
                    </a:cubicBezTo>
                    <a:close/>
                    <a:moveTo>
                      <a:pt x="16856" y="4335"/>
                    </a:moveTo>
                    <a:cubicBezTo>
                      <a:pt x="16844" y="4339"/>
                      <a:pt x="16835" y="4351"/>
                      <a:pt x="16835" y="4363"/>
                    </a:cubicBezTo>
                    <a:cubicBezTo>
                      <a:pt x="16848" y="4420"/>
                      <a:pt x="16852" y="4478"/>
                      <a:pt x="16852" y="4535"/>
                    </a:cubicBezTo>
                    <a:lnTo>
                      <a:pt x="16852" y="4658"/>
                    </a:lnTo>
                    <a:cubicBezTo>
                      <a:pt x="16852" y="4674"/>
                      <a:pt x="16860" y="4682"/>
                      <a:pt x="16876" y="4682"/>
                    </a:cubicBezTo>
                    <a:cubicBezTo>
                      <a:pt x="16889" y="4682"/>
                      <a:pt x="16901" y="4674"/>
                      <a:pt x="16901" y="4658"/>
                    </a:cubicBezTo>
                    <a:lnTo>
                      <a:pt x="16901" y="4535"/>
                    </a:lnTo>
                    <a:cubicBezTo>
                      <a:pt x="16901" y="4478"/>
                      <a:pt x="16897" y="4416"/>
                      <a:pt x="16885" y="4355"/>
                    </a:cubicBezTo>
                    <a:cubicBezTo>
                      <a:pt x="16885" y="4343"/>
                      <a:pt x="16872" y="4335"/>
                      <a:pt x="16856" y="4335"/>
                    </a:cubicBezTo>
                    <a:close/>
                    <a:moveTo>
                      <a:pt x="4421" y="4407"/>
                    </a:moveTo>
                    <a:cubicBezTo>
                      <a:pt x="4412" y="4407"/>
                      <a:pt x="4403" y="4414"/>
                      <a:pt x="4399" y="4425"/>
                    </a:cubicBezTo>
                    <a:cubicBezTo>
                      <a:pt x="4366" y="4515"/>
                      <a:pt x="4321" y="4605"/>
                      <a:pt x="4268" y="4686"/>
                    </a:cubicBezTo>
                    <a:cubicBezTo>
                      <a:pt x="4260" y="4695"/>
                      <a:pt x="4264" y="4711"/>
                      <a:pt x="4272" y="4719"/>
                    </a:cubicBezTo>
                    <a:cubicBezTo>
                      <a:pt x="4276" y="4723"/>
                      <a:pt x="4285" y="4723"/>
                      <a:pt x="4289" y="4723"/>
                    </a:cubicBezTo>
                    <a:cubicBezTo>
                      <a:pt x="4297" y="4723"/>
                      <a:pt x="4305" y="4719"/>
                      <a:pt x="4309" y="4715"/>
                    </a:cubicBezTo>
                    <a:cubicBezTo>
                      <a:pt x="4366" y="4629"/>
                      <a:pt x="4412" y="4535"/>
                      <a:pt x="4444" y="4441"/>
                    </a:cubicBezTo>
                    <a:cubicBezTo>
                      <a:pt x="4448" y="4425"/>
                      <a:pt x="4444" y="4412"/>
                      <a:pt x="4428" y="4408"/>
                    </a:cubicBezTo>
                    <a:cubicBezTo>
                      <a:pt x="4426" y="4407"/>
                      <a:pt x="4424" y="4407"/>
                      <a:pt x="4421" y="4407"/>
                    </a:cubicBezTo>
                    <a:close/>
                    <a:moveTo>
                      <a:pt x="25" y="4461"/>
                    </a:moveTo>
                    <a:cubicBezTo>
                      <a:pt x="12" y="4461"/>
                      <a:pt x="0" y="4470"/>
                      <a:pt x="0" y="4486"/>
                    </a:cubicBezTo>
                    <a:lnTo>
                      <a:pt x="0" y="4785"/>
                    </a:lnTo>
                    <a:cubicBezTo>
                      <a:pt x="0" y="4797"/>
                      <a:pt x="12" y="4809"/>
                      <a:pt x="25" y="4809"/>
                    </a:cubicBezTo>
                    <a:cubicBezTo>
                      <a:pt x="41" y="4809"/>
                      <a:pt x="49" y="4797"/>
                      <a:pt x="49" y="4785"/>
                    </a:cubicBezTo>
                    <a:lnTo>
                      <a:pt x="49" y="4486"/>
                    </a:lnTo>
                    <a:cubicBezTo>
                      <a:pt x="49" y="4470"/>
                      <a:pt x="41" y="4461"/>
                      <a:pt x="25" y="4461"/>
                    </a:cubicBezTo>
                    <a:close/>
                    <a:moveTo>
                      <a:pt x="2294" y="4515"/>
                    </a:moveTo>
                    <a:cubicBezTo>
                      <a:pt x="2291" y="4515"/>
                      <a:pt x="2287" y="4516"/>
                      <a:pt x="2284" y="4519"/>
                    </a:cubicBezTo>
                    <a:cubicBezTo>
                      <a:pt x="2271" y="4523"/>
                      <a:pt x="2263" y="4539"/>
                      <a:pt x="2271" y="4551"/>
                    </a:cubicBezTo>
                    <a:cubicBezTo>
                      <a:pt x="2312" y="4646"/>
                      <a:pt x="2369" y="4731"/>
                      <a:pt x="2435" y="4809"/>
                    </a:cubicBezTo>
                    <a:cubicBezTo>
                      <a:pt x="2443" y="4813"/>
                      <a:pt x="2447" y="4817"/>
                      <a:pt x="2455" y="4817"/>
                    </a:cubicBezTo>
                    <a:cubicBezTo>
                      <a:pt x="2460" y="4817"/>
                      <a:pt x="2468" y="4813"/>
                      <a:pt x="2472" y="4809"/>
                    </a:cubicBezTo>
                    <a:cubicBezTo>
                      <a:pt x="2480" y="4801"/>
                      <a:pt x="2484" y="4785"/>
                      <a:pt x="2476" y="4776"/>
                    </a:cubicBezTo>
                    <a:cubicBezTo>
                      <a:pt x="2410" y="4703"/>
                      <a:pt x="2357" y="4617"/>
                      <a:pt x="2316" y="4531"/>
                    </a:cubicBezTo>
                    <a:cubicBezTo>
                      <a:pt x="2313" y="4522"/>
                      <a:pt x="2304" y="4515"/>
                      <a:pt x="2294" y="4515"/>
                    </a:cubicBezTo>
                    <a:close/>
                    <a:moveTo>
                      <a:pt x="14630" y="4515"/>
                    </a:moveTo>
                    <a:cubicBezTo>
                      <a:pt x="14617" y="4515"/>
                      <a:pt x="14605" y="4523"/>
                      <a:pt x="14605" y="4539"/>
                    </a:cubicBezTo>
                    <a:lnTo>
                      <a:pt x="14605" y="4838"/>
                    </a:lnTo>
                    <a:cubicBezTo>
                      <a:pt x="14605" y="4850"/>
                      <a:pt x="14617" y="4862"/>
                      <a:pt x="14630" y="4862"/>
                    </a:cubicBezTo>
                    <a:cubicBezTo>
                      <a:pt x="14642" y="4862"/>
                      <a:pt x="14654" y="4850"/>
                      <a:pt x="14654" y="4838"/>
                    </a:cubicBezTo>
                    <a:lnTo>
                      <a:pt x="14654" y="4539"/>
                    </a:lnTo>
                    <a:cubicBezTo>
                      <a:pt x="14654" y="4523"/>
                      <a:pt x="14642" y="4515"/>
                      <a:pt x="14630" y="4515"/>
                    </a:cubicBezTo>
                    <a:close/>
                    <a:moveTo>
                      <a:pt x="4084" y="4895"/>
                    </a:moveTo>
                    <a:cubicBezTo>
                      <a:pt x="4079" y="4895"/>
                      <a:pt x="4075" y="4896"/>
                      <a:pt x="4072" y="4899"/>
                    </a:cubicBezTo>
                    <a:cubicBezTo>
                      <a:pt x="3994" y="4965"/>
                      <a:pt x="3912" y="5014"/>
                      <a:pt x="3822" y="5055"/>
                    </a:cubicBezTo>
                    <a:cubicBezTo>
                      <a:pt x="3810" y="5059"/>
                      <a:pt x="3802" y="5075"/>
                      <a:pt x="3810" y="5087"/>
                    </a:cubicBezTo>
                    <a:cubicBezTo>
                      <a:pt x="3814" y="5096"/>
                      <a:pt x="3822" y="5100"/>
                      <a:pt x="3830" y="5100"/>
                    </a:cubicBezTo>
                    <a:lnTo>
                      <a:pt x="3843" y="5100"/>
                    </a:lnTo>
                    <a:cubicBezTo>
                      <a:pt x="3937" y="5059"/>
                      <a:pt x="4023" y="5006"/>
                      <a:pt x="4100" y="4940"/>
                    </a:cubicBezTo>
                    <a:cubicBezTo>
                      <a:pt x="4113" y="4932"/>
                      <a:pt x="4113" y="4916"/>
                      <a:pt x="4105" y="4903"/>
                    </a:cubicBezTo>
                    <a:cubicBezTo>
                      <a:pt x="4100" y="4898"/>
                      <a:pt x="4091" y="4895"/>
                      <a:pt x="4084" y="4895"/>
                    </a:cubicBezTo>
                    <a:close/>
                    <a:moveTo>
                      <a:pt x="2678" y="4964"/>
                    </a:moveTo>
                    <a:cubicBezTo>
                      <a:pt x="2669" y="4964"/>
                      <a:pt x="2661" y="4968"/>
                      <a:pt x="2656" y="4973"/>
                    </a:cubicBezTo>
                    <a:cubicBezTo>
                      <a:pt x="2652" y="4985"/>
                      <a:pt x="2652" y="5002"/>
                      <a:pt x="2664" y="5010"/>
                    </a:cubicBezTo>
                    <a:cubicBezTo>
                      <a:pt x="2750" y="5067"/>
                      <a:pt x="2844" y="5112"/>
                      <a:pt x="2942" y="5141"/>
                    </a:cubicBezTo>
                    <a:lnTo>
                      <a:pt x="2951" y="5141"/>
                    </a:lnTo>
                    <a:cubicBezTo>
                      <a:pt x="2959" y="5141"/>
                      <a:pt x="2971" y="5137"/>
                      <a:pt x="2971" y="5124"/>
                    </a:cubicBezTo>
                    <a:cubicBezTo>
                      <a:pt x="2979" y="5112"/>
                      <a:pt x="2971" y="5096"/>
                      <a:pt x="2959" y="5092"/>
                    </a:cubicBezTo>
                    <a:cubicBezTo>
                      <a:pt x="2865" y="5063"/>
                      <a:pt x="2775" y="5022"/>
                      <a:pt x="2693" y="4969"/>
                    </a:cubicBezTo>
                    <a:cubicBezTo>
                      <a:pt x="2688" y="4966"/>
                      <a:pt x="2683" y="4964"/>
                      <a:pt x="2678" y="4964"/>
                    </a:cubicBezTo>
                    <a:close/>
                    <a:moveTo>
                      <a:pt x="12477" y="4826"/>
                    </a:moveTo>
                    <a:cubicBezTo>
                      <a:pt x="12461" y="4826"/>
                      <a:pt x="12449" y="4834"/>
                      <a:pt x="12449" y="4850"/>
                    </a:cubicBezTo>
                    <a:lnTo>
                      <a:pt x="12449" y="5149"/>
                    </a:lnTo>
                    <a:cubicBezTo>
                      <a:pt x="12449" y="5161"/>
                      <a:pt x="12461" y="5173"/>
                      <a:pt x="12477" y="5173"/>
                    </a:cubicBezTo>
                    <a:cubicBezTo>
                      <a:pt x="12490" y="5173"/>
                      <a:pt x="12502" y="5161"/>
                      <a:pt x="12502" y="5149"/>
                    </a:cubicBezTo>
                    <a:lnTo>
                      <a:pt x="12502" y="4850"/>
                    </a:lnTo>
                    <a:cubicBezTo>
                      <a:pt x="12502" y="4834"/>
                      <a:pt x="12490" y="4826"/>
                      <a:pt x="12477" y="4826"/>
                    </a:cubicBezTo>
                    <a:close/>
                    <a:moveTo>
                      <a:pt x="3545" y="5132"/>
                    </a:moveTo>
                    <a:cubicBezTo>
                      <a:pt x="3543" y="5132"/>
                      <a:pt x="3542" y="5132"/>
                      <a:pt x="3540" y="5133"/>
                    </a:cubicBezTo>
                    <a:cubicBezTo>
                      <a:pt x="3495" y="5137"/>
                      <a:pt x="3446" y="5141"/>
                      <a:pt x="3401" y="5141"/>
                    </a:cubicBezTo>
                    <a:lnTo>
                      <a:pt x="3245" y="5141"/>
                    </a:lnTo>
                    <a:cubicBezTo>
                      <a:pt x="3243" y="5140"/>
                      <a:pt x="3242" y="5140"/>
                      <a:pt x="3240" y="5140"/>
                    </a:cubicBezTo>
                    <a:cubicBezTo>
                      <a:pt x="3227" y="5140"/>
                      <a:pt x="3221" y="5154"/>
                      <a:pt x="3221" y="5165"/>
                    </a:cubicBezTo>
                    <a:cubicBezTo>
                      <a:pt x="3221" y="5178"/>
                      <a:pt x="3229" y="5190"/>
                      <a:pt x="3245" y="5190"/>
                    </a:cubicBezTo>
                    <a:lnTo>
                      <a:pt x="3401" y="5190"/>
                    </a:lnTo>
                    <a:cubicBezTo>
                      <a:pt x="3450" y="5190"/>
                      <a:pt x="3499" y="5186"/>
                      <a:pt x="3548" y="5182"/>
                    </a:cubicBezTo>
                    <a:cubicBezTo>
                      <a:pt x="3560" y="5178"/>
                      <a:pt x="3569" y="5165"/>
                      <a:pt x="3569" y="5153"/>
                    </a:cubicBezTo>
                    <a:cubicBezTo>
                      <a:pt x="3565" y="5142"/>
                      <a:pt x="3555" y="5132"/>
                      <a:pt x="3545" y="5132"/>
                    </a:cubicBezTo>
                    <a:close/>
                    <a:moveTo>
                      <a:pt x="16876" y="4932"/>
                    </a:moveTo>
                    <a:cubicBezTo>
                      <a:pt x="16860" y="4932"/>
                      <a:pt x="16852" y="4944"/>
                      <a:pt x="16852" y="4957"/>
                    </a:cubicBezTo>
                    <a:lnTo>
                      <a:pt x="16852" y="5259"/>
                    </a:lnTo>
                    <a:cubicBezTo>
                      <a:pt x="16852" y="5272"/>
                      <a:pt x="16860" y="5284"/>
                      <a:pt x="16876" y="5284"/>
                    </a:cubicBezTo>
                    <a:cubicBezTo>
                      <a:pt x="16889" y="5284"/>
                      <a:pt x="16901" y="5272"/>
                      <a:pt x="16901" y="5259"/>
                    </a:cubicBezTo>
                    <a:lnTo>
                      <a:pt x="16901" y="4957"/>
                    </a:lnTo>
                    <a:cubicBezTo>
                      <a:pt x="16901" y="4944"/>
                      <a:pt x="16889" y="4932"/>
                      <a:pt x="16876" y="4932"/>
                    </a:cubicBezTo>
                    <a:close/>
                    <a:moveTo>
                      <a:pt x="25" y="5059"/>
                    </a:moveTo>
                    <a:cubicBezTo>
                      <a:pt x="12" y="5059"/>
                      <a:pt x="0" y="5071"/>
                      <a:pt x="0" y="5083"/>
                    </a:cubicBezTo>
                    <a:lnTo>
                      <a:pt x="0" y="5382"/>
                    </a:lnTo>
                    <a:cubicBezTo>
                      <a:pt x="0" y="5399"/>
                      <a:pt x="12" y="5407"/>
                      <a:pt x="25" y="5407"/>
                    </a:cubicBezTo>
                    <a:cubicBezTo>
                      <a:pt x="41" y="5407"/>
                      <a:pt x="49" y="5399"/>
                      <a:pt x="49" y="5382"/>
                    </a:cubicBezTo>
                    <a:lnTo>
                      <a:pt x="49" y="5083"/>
                    </a:lnTo>
                    <a:cubicBezTo>
                      <a:pt x="49" y="5071"/>
                      <a:pt x="41" y="5059"/>
                      <a:pt x="25" y="5059"/>
                    </a:cubicBezTo>
                    <a:close/>
                    <a:moveTo>
                      <a:pt x="14630" y="5112"/>
                    </a:moveTo>
                    <a:cubicBezTo>
                      <a:pt x="14617" y="5112"/>
                      <a:pt x="14605" y="5124"/>
                      <a:pt x="14605" y="5137"/>
                    </a:cubicBezTo>
                    <a:lnTo>
                      <a:pt x="14605" y="5435"/>
                    </a:lnTo>
                    <a:cubicBezTo>
                      <a:pt x="14605" y="5452"/>
                      <a:pt x="14617" y="5460"/>
                      <a:pt x="14630" y="5460"/>
                    </a:cubicBezTo>
                    <a:cubicBezTo>
                      <a:pt x="14642" y="5460"/>
                      <a:pt x="14654" y="5452"/>
                      <a:pt x="14654" y="5435"/>
                    </a:cubicBezTo>
                    <a:lnTo>
                      <a:pt x="14654" y="5137"/>
                    </a:lnTo>
                    <a:cubicBezTo>
                      <a:pt x="14654" y="5124"/>
                      <a:pt x="14642" y="5112"/>
                      <a:pt x="14630" y="5112"/>
                    </a:cubicBezTo>
                    <a:close/>
                    <a:moveTo>
                      <a:pt x="12477" y="5423"/>
                    </a:moveTo>
                    <a:cubicBezTo>
                      <a:pt x="12461" y="5423"/>
                      <a:pt x="12449" y="5435"/>
                      <a:pt x="12449" y="5448"/>
                    </a:cubicBezTo>
                    <a:lnTo>
                      <a:pt x="12449" y="5746"/>
                    </a:lnTo>
                    <a:cubicBezTo>
                      <a:pt x="12449" y="5763"/>
                      <a:pt x="12461" y="5775"/>
                      <a:pt x="12477" y="5775"/>
                    </a:cubicBezTo>
                    <a:cubicBezTo>
                      <a:pt x="12490" y="5775"/>
                      <a:pt x="12502" y="5763"/>
                      <a:pt x="12502" y="5746"/>
                    </a:cubicBezTo>
                    <a:lnTo>
                      <a:pt x="12502" y="5448"/>
                    </a:lnTo>
                    <a:cubicBezTo>
                      <a:pt x="12502" y="5435"/>
                      <a:pt x="12490" y="5423"/>
                      <a:pt x="12477" y="5423"/>
                    </a:cubicBezTo>
                    <a:close/>
                    <a:moveTo>
                      <a:pt x="16876" y="5534"/>
                    </a:moveTo>
                    <a:cubicBezTo>
                      <a:pt x="16860" y="5534"/>
                      <a:pt x="16852" y="5546"/>
                      <a:pt x="16852" y="5558"/>
                    </a:cubicBezTo>
                    <a:lnTo>
                      <a:pt x="16852" y="5857"/>
                    </a:lnTo>
                    <a:cubicBezTo>
                      <a:pt x="16852" y="5873"/>
                      <a:pt x="16860" y="5881"/>
                      <a:pt x="16876" y="5881"/>
                    </a:cubicBezTo>
                    <a:cubicBezTo>
                      <a:pt x="16889" y="5881"/>
                      <a:pt x="16901" y="5873"/>
                      <a:pt x="16901" y="5857"/>
                    </a:cubicBezTo>
                    <a:lnTo>
                      <a:pt x="16901" y="5558"/>
                    </a:lnTo>
                    <a:cubicBezTo>
                      <a:pt x="16901" y="5546"/>
                      <a:pt x="16889" y="5534"/>
                      <a:pt x="16876" y="5534"/>
                    </a:cubicBezTo>
                    <a:close/>
                    <a:moveTo>
                      <a:pt x="25" y="5660"/>
                    </a:moveTo>
                    <a:cubicBezTo>
                      <a:pt x="12" y="5660"/>
                      <a:pt x="0" y="5669"/>
                      <a:pt x="0" y="5685"/>
                    </a:cubicBezTo>
                    <a:lnTo>
                      <a:pt x="0" y="5984"/>
                    </a:lnTo>
                    <a:cubicBezTo>
                      <a:pt x="0" y="5996"/>
                      <a:pt x="12" y="6008"/>
                      <a:pt x="25" y="6008"/>
                    </a:cubicBezTo>
                    <a:cubicBezTo>
                      <a:pt x="41" y="6008"/>
                      <a:pt x="49" y="5996"/>
                      <a:pt x="49" y="5984"/>
                    </a:cubicBezTo>
                    <a:lnTo>
                      <a:pt x="49" y="5685"/>
                    </a:lnTo>
                    <a:cubicBezTo>
                      <a:pt x="49" y="5669"/>
                      <a:pt x="41" y="5660"/>
                      <a:pt x="25" y="5660"/>
                    </a:cubicBezTo>
                    <a:close/>
                    <a:moveTo>
                      <a:pt x="14630" y="5714"/>
                    </a:moveTo>
                    <a:cubicBezTo>
                      <a:pt x="14617" y="5714"/>
                      <a:pt x="14605" y="5722"/>
                      <a:pt x="14605" y="5738"/>
                    </a:cubicBezTo>
                    <a:lnTo>
                      <a:pt x="14605" y="5849"/>
                    </a:lnTo>
                    <a:cubicBezTo>
                      <a:pt x="14605" y="5910"/>
                      <a:pt x="14601" y="5971"/>
                      <a:pt x="14589" y="6033"/>
                    </a:cubicBezTo>
                    <a:cubicBezTo>
                      <a:pt x="14589" y="6045"/>
                      <a:pt x="14597" y="6057"/>
                      <a:pt x="14609" y="6061"/>
                    </a:cubicBezTo>
                    <a:lnTo>
                      <a:pt x="14613" y="6061"/>
                    </a:lnTo>
                    <a:cubicBezTo>
                      <a:pt x="14626" y="6061"/>
                      <a:pt x="14638" y="6053"/>
                      <a:pt x="14638" y="6041"/>
                    </a:cubicBezTo>
                    <a:cubicBezTo>
                      <a:pt x="14650" y="5980"/>
                      <a:pt x="14654" y="5914"/>
                      <a:pt x="14654" y="5849"/>
                    </a:cubicBezTo>
                    <a:lnTo>
                      <a:pt x="14654" y="5738"/>
                    </a:lnTo>
                    <a:cubicBezTo>
                      <a:pt x="14654" y="5722"/>
                      <a:pt x="14646" y="5714"/>
                      <a:pt x="14630" y="5714"/>
                    </a:cubicBezTo>
                    <a:close/>
                    <a:moveTo>
                      <a:pt x="12490" y="6021"/>
                    </a:moveTo>
                    <a:cubicBezTo>
                      <a:pt x="12477" y="6025"/>
                      <a:pt x="12465" y="6037"/>
                      <a:pt x="12469" y="6053"/>
                    </a:cubicBezTo>
                    <a:cubicBezTo>
                      <a:pt x="12490" y="6151"/>
                      <a:pt x="12522" y="6250"/>
                      <a:pt x="12567" y="6340"/>
                    </a:cubicBezTo>
                    <a:cubicBezTo>
                      <a:pt x="12571" y="6352"/>
                      <a:pt x="12580" y="6356"/>
                      <a:pt x="12588" y="6356"/>
                    </a:cubicBezTo>
                    <a:cubicBezTo>
                      <a:pt x="12592" y="6356"/>
                      <a:pt x="12596" y="6356"/>
                      <a:pt x="12600" y="6352"/>
                    </a:cubicBezTo>
                    <a:cubicBezTo>
                      <a:pt x="12612" y="6348"/>
                      <a:pt x="12616" y="6332"/>
                      <a:pt x="12612" y="6319"/>
                    </a:cubicBezTo>
                    <a:cubicBezTo>
                      <a:pt x="12567" y="6233"/>
                      <a:pt x="12535" y="6139"/>
                      <a:pt x="12518" y="6041"/>
                    </a:cubicBezTo>
                    <a:cubicBezTo>
                      <a:pt x="12514" y="6029"/>
                      <a:pt x="12502" y="6021"/>
                      <a:pt x="12490" y="6021"/>
                    </a:cubicBezTo>
                    <a:close/>
                    <a:moveTo>
                      <a:pt x="16876" y="6131"/>
                    </a:moveTo>
                    <a:cubicBezTo>
                      <a:pt x="16864" y="6131"/>
                      <a:pt x="16852" y="6143"/>
                      <a:pt x="16852" y="6156"/>
                    </a:cubicBezTo>
                    <a:lnTo>
                      <a:pt x="16852" y="6458"/>
                    </a:lnTo>
                    <a:cubicBezTo>
                      <a:pt x="16852" y="6471"/>
                      <a:pt x="16864" y="6483"/>
                      <a:pt x="16876" y="6483"/>
                    </a:cubicBezTo>
                    <a:cubicBezTo>
                      <a:pt x="16889" y="6483"/>
                      <a:pt x="16901" y="6471"/>
                      <a:pt x="16901" y="6458"/>
                    </a:cubicBezTo>
                    <a:lnTo>
                      <a:pt x="16901" y="6156"/>
                    </a:lnTo>
                    <a:cubicBezTo>
                      <a:pt x="16901" y="6143"/>
                      <a:pt x="16889" y="6131"/>
                      <a:pt x="16876" y="6131"/>
                    </a:cubicBezTo>
                    <a:close/>
                    <a:moveTo>
                      <a:pt x="14519" y="6295"/>
                    </a:moveTo>
                    <a:cubicBezTo>
                      <a:pt x="14511" y="6295"/>
                      <a:pt x="14504" y="6299"/>
                      <a:pt x="14499" y="6307"/>
                    </a:cubicBezTo>
                    <a:cubicBezTo>
                      <a:pt x="14458" y="6397"/>
                      <a:pt x="14401" y="6479"/>
                      <a:pt x="14335" y="6552"/>
                    </a:cubicBezTo>
                    <a:cubicBezTo>
                      <a:pt x="14327" y="6561"/>
                      <a:pt x="14327" y="6577"/>
                      <a:pt x="14339" y="6585"/>
                    </a:cubicBezTo>
                    <a:cubicBezTo>
                      <a:pt x="14343" y="6589"/>
                      <a:pt x="14351" y="6593"/>
                      <a:pt x="14356" y="6593"/>
                    </a:cubicBezTo>
                    <a:cubicBezTo>
                      <a:pt x="14364" y="6593"/>
                      <a:pt x="14368" y="6589"/>
                      <a:pt x="14376" y="6585"/>
                    </a:cubicBezTo>
                    <a:cubicBezTo>
                      <a:pt x="14441" y="6507"/>
                      <a:pt x="14499" y="6422"/>
                      <a:pt x="14544" y="6332"/>
                    </a:cubicBezTo>
                    <a:cubicBezTo>
                      <a:pt x="14552" y="6319"/>
                      <a:pt x="14544" y="6303"/>
                      <a:pt x="14532" y="6299"/>
                    </a:cubicBezTo>
                    <a:cubicBezTo>
                      <a:pt x="14527" y="6296"/>
                      <a:pt x="14523" y="6295"/>
                      <a:pt x="14519" y="6295"/>
                    </a:cubicBezTo>
                    <a:close/>
                    <a:moveTo>
                      <a:pt x="25" y="6258"/>
                    </a:moveTo>
                    <a:cubicBezTo>
                      <a:pt x="12" y="6258"/>
                      <a:pt x="0" y="6270"/>
                      <a:pt x="0" y="6282"/>
                    </a:cubicBezTo>
                    <a:lnTo>
                      <a:pt x="0" y="6581"/>
                    </a:lnTo>
                    <a:cubicBezTo>
                      <a:pt x="0" y="6598"/>
                      <a:pt x="12" y="6610"/>
                      <a:pt x="25" y="6610"/>
                    </a:cubicBezTo>
                    <a:cubicBezTo>
                      <a:pt x="41" y="6610"/>
                      <a:pt x="49" y="6598"/>
                      <a:pt x="49" y="6581"/>
                    </a:cubicBezTo>
                    <a:lnTo>
                      <a:pt x="49" y="6282"/>
                    </a:lnTo>
                    <a:cubicBezTo>
                      <a:pt x="49" y="6270"/>
                      <a:pt x="41" y="6258"/>
                      <a:pt x="25" y="6258"/>
                    </a:cubicBezTo>
                    <a:close/>
                    <a:moveTo>
                      <a:pt x="12758" y="6551"/>
                    </a:moveTo>
                    <a:cubicBezTo>
                      <a:pt x="12752" y="6551"/>
                      <a:pt x="12747" y="6553"/>
                      <a:pt x="12743" y="6557"/>
                    </a:cubicBezTo>
                    <a:cubicBezTo>
                      <a:pt x="12731" y="6569"/>
                      <a:pt x="12731" y="6581"/>
                      <a:pt x="12739" y="6593"/>
                    </a:cubicBezTo>
                    <a:cubicBezTo>
                      <a:pt x="12809" y="6667"/>
                      <a:pt x="12891" y="6733"/>
                      <a:pt x="12976" y="6790"/>
                    </a:cubicBezTo>
                    <a:lnTo>
                      <a:pt x="12989" y="6790"/>
                    </a:lnTo>
                    <a:cubicBezTo>
                      <a:pt x="12997" y="6790"/>
                      <a:pt x="13005" y="6786"/>
                      <a:pt x="13009" y="6782"/>
                    </a:cubicBezTo>
                    <a:cubicBezTo>
                      <a:pt x="13017" y="6769"/>
                      <a:pt x="13013" y="6753"/>
                      <a:pt x="13001" y="6745"/>
                    </a:cubicBezTo>
                    <a:cubicBezTo>
                      <a:pt x="12919" y="6696"/>
                      <a:pt x="12841" y="6630"/>
                      <a:pt x="12776" y="6561"/>
                    </a:cubicBezTo>
                    <a:cubicBezTo>
                      <a:pt x="12771" y="6554"/>
                      <a:pt x="12764" y="6551"/>
                      <a:pt x="12758" y="6551"/>
                    </a:cubicBezTo>
                    <a:close/>
                    <a:moveTo>
                      <a:pt x="14128" y="6736"/>
                    </a:moveTo>
                    <a:cubicBezTo>
                      <a:pt x="14123" y="6736"/>
                      <a:pt x="14118" y="6738"/>
                      <a:pt x="14114" y="6741"/>
                    </a:cubicBezTo>
                    <a:cubicBezTo>
                      <a:pt x="14032" y="6790"/>
                      <a:pt x="13942" y="6831"/>
                      <a:pt x="13848" y="6859"/>
                    </a:cubicBezTo>
                    <a:cubicBezTo>
                      <a:pt x="13836" y="6864"/>
                      <a:pt x="13828" y="6876"/>
                      <a:pt x="13832" y="6892"/>
                    </a:cubicBezTo>
                    <a:cubicBezTo>
                      <a:pt x="13836" y="6900"/>
                      <a:pt x="13844" y="6909"/>
                      <a:pt x="13856" y="6909"/>
                    </a:cubicBezTo>
                    <a:lnTo>
                      <a:pt x="13860" y="6909"/>
                    </a:lnTo>
                    <a:cubicBezTo>
                      <a:pt x="13959" y="6880"/>
                      <a:pt x="14053" y="6835"/>
                      <a:pt x="14139" y="6782"/>
                    </a:cubicBezTo>
                    <a:cubicBezTo>
                      <a:pt x="14151" y="6773"/>
                      <a:pt x="14155" y="6757"/>
                      <a:pt x="14147" y="6749"/>
                    </a:cubicBezTo>
                    <a:cubicBezTo>
                      <a:pt x="14144" y="6741"/>
                      <a:pt x="14136" y="6736"/>
                      <a:pt x="14128" y="6736"/>
                    </a:cubicBezTo>
                    <a:close/>
                    <a:moveTo>
                      <a:pt x="13263" y="6862"/>
                    </a:moveTo>
                    <a:cubicBezTo>
                      <a:pt x="13251" y="6862"/>
                      <a:pt x="13242" y="6870"/>
                      <a:pt x="13238" y="6880"/>
                    </a:cubicBezTo>
                    <a:cubicBezTo>
                      <a:pt x="13234" y="6892"/>
                      <a:pt x="13242" y="6909"/>
                      <a:pt x="13255" y="6913"/>
                    </a:cubicBezTo>
                    <a:cubicBezTo>
                      <a:pt x="13353" y="6937"/>
                      <a:pt x="13451" y="6949"/>
                      <a:pt x="13553" y="6949"/>
                    </a:cubicBezTo>
                    <a:lnTo>
                      <a:pt x="13553" y="6954"/>
                    </a:lnTo>
                    <a:lnTo>
                      <a:pt x="13558" y="6954"/>
                    </a:lnTo>
                    <a:cubicBezTo>
                      <a:pt x="13574" y="6949"/>
                      <a:pt x="13582" y="6941"/>
                      <a:pt x="13582" y="6925"/>
                    </a:cubicBezTo>
                    <a:cubicBezTo>
                      <a:pt x="13582" y="6913"/>
                      <a:pt x="13574" y="6900"/>
                      <a:pt x="13558" y="6900"/>
                    </a:cubicBezTo>
                    <a:lnTo>
                      <a:pt x="13553" y="6900"/>
                    </a:lnTo>
                    <a:cubicBezTo>
                      <a:pt x="13455" y="6900"/>
                      <a:pt x="13361" y="6888"/>
                      <a:pt x="13271" y="6864"/>
                    </a:cubicBezTo>
                    <a:cubicBezTo>
                      <a:pt x="13268" y="6863"/>
                      <a:pt x="13265" y="6862"/>
                      <a:pt x="13263" y="6862"/>
                    </a:cubicBezTo>
                    <a:close/>
                    <a:moveTo>
                      <a:pt x="25" y="6859"/>
                    </a:moveTo>
                    <a:cubicBezTo>
                      <a:pt x="12" y="6859"/>
                      <a:pt x="0" y="6868"/>
                      <a:pt x="0" y="6884"/>
                    </a:cubicBezTo>
                    <a:lnTo>
                      <a:pt x="0" y="7031"/>
                    </a:lnTo>
                    <a:cubicBezTo>
                      <a:pt x="0" y="7044"/>
                      <a:pt x="12" y="7056"/>
                      <a:pt x="25" y="7056"/>
                    </a:cubicBezTo>
                    <a:cubicBezTo>
                      <a:pt x="41" y="7056"/>
                      <a:pt x="53" y="7044"/>
                      <a:pt x="53" y="7031"/>
                    </a:cubicBezTo>
                    <a:lnTo>
                      <a:pt x="53" y="6884"/>
                    </a:lnTo>
                    <a:cubicBezTo>
                      <a:pt x="53" y="6868"/>
                      <a:pt x="41" y="6859"/>
                      <a:pt x="25" y="6859"/>
                    </a:cubicBezTo>
                    <a:close/>
                    <a:moveTo>
                      <a:pt x="16876" y="6733"/>
                    </a:moveTo>
                    <a:cubicBezTo>
                      <a:pt x="16864" y="6733"/>
                      <a:pt x="16852" y="6745"/>
                      <a:pt x="16852" y="6757"/>
                    </a:cubicBezTo>
                    <a:lnTo>
                      <a:pt x="16852" y="7056"/>
                    </a:lnTo>
                    <a:cubicBezTo>
                      <a:pt x="16852" y="7072"/>
                      <a:pt x="16864" y="7080"/>
                      <a:pt x="16876" y="7080"/>
                    </a:cubicBezTo>
                    <a:cubicBezTo>
                      <a:pt x="16889" y="7080"/>
                      <a:pt x="16901" y="7072"/>
                      <a:pt x="16901" y="7056"/>
                    </a:cubicBezTo>
                    <a:lnTo>
                      <a:pt x="16901" y="6757"/>
                    </a:lnTo>
                    <a:cubicBezTo>
                      <a:pt x="16901" y="6745"/>
                      <a:pt x="16889" y="6733"/>
                      <a:pt x="16876" y="6733"/>
                    </a:cubicBezTo>
                    <a:close/>
                    <a:moveTo>
                      <a:pt x="16876" y="7330"/>
                    </a:moveTo>
                    <a:cubicBezTo>
                      <a:pt x="16864" y="7330"/>
                      <a:pt x="16852" y="7342"/>
                      <a:pt x="16852" y="7359"/>
                    </a:cubicBezTo>
                    <a:lnTo>
                      <a:pt x="16852" y="7657"/>
                    </a:lnTo>
                    <a:cubicBezTo>
                      <a:pt x="16852" y="7670"/>
                      <a:pt x="16864" y="7682"/>
                      <a:pt x="16876" y="7682"/>
                    </a:cubicBezTo>
                    <a:cubicBezTo>
                      <a:pt x="16889" y="7682"/>
                      <a:pt x="16901" y="7670"/>
                      <a:pt x="16901" y="7657"/>
                    </a:cubicBezTo>
                    <a:lnTo>
                      <a:pt x="16901" y="7359"/>
                    </a:lnTo>
                    <a:cubicBezTo>
                      <a:pt x="16901" y="7342"/>
                      <a:pt x="16889" y="7330"/>
                      <a:pt x="16876" y="7330"/>
                    </a:cubicBezTo>
                    <a:close/>
                    <a:moveTo>
                      <a:pt x="16876" y="7932"/>
                    </a:moveTo>
                    <a:cubicBezTo>
                      <a:pt x="16864" y="7932"/>
                      <a:pt x="16852" y="7944"/>
                      <a:pt x="16852" y="7956"/>
                    </a:cubicBezTo>
                    <a:lnTo>
                      <a:pt x="16852" y="8255"/>
                    </a:lnTo>
                    <a:cubicBezTo>
                      <a:pt x="16852" y="8271"/>
                      <a:pt x="16864" y="8283"/>
                      <a:pt x="16876" y="8283"/>
                    </a:cubicBezTo>
                    <a:cubicBezTo>
                      <a:pt x="16889" y="8283"/>
                      <a:pt x="16901" y="8271"/>
                      <a:pt x="16901" y="8255"/>
                    </a:cubicBezTo>
                    <a:lnTo>
                      <a:pt x="16901" y="7956"/>
                    </a:lnTo>
                    <a:cubicBezTo>
                      <a:pt x="16901" y="7944"/>
                      <a:pt x="16889" y="7932"/>
                      <a:pt x="16876" y="793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15"/>
              <p:cNvSpPr/>
              <p:nvPr/>
            </p:nvSpPr>
            <p:spPr>
              <a:xfrm>
                <a:off x="-95863" y="1015612"/>
                <a:ext cx="95150" cy="95150"/>
              </a:xfrm>
              <a:custGeom>
                <a:rect b="b" l="l" r="r" t="t"/>
                <a:pathLst>
                  <a:path extrusionOk="0" h="1024" w="1024">
                    <a:moveTo>
                      <a:pt x="512" y="0"/>
                    </a:moveTo>
                    <a:cubicBezTo>
                      <a:pt x="230" y="0"/>
                      <a:pt x="0" y="229"/>
                      <a:pt x="0" y="512"/>
                    </a:cubicBezTo>
                    <a:cubicBezTo>
                      <a:pt x="0" y="794"/>
                      <a:pt x="230" y="1023"/>
                      <a:pt x="512" y="1023"/>
                    </a:cubicBezTo>
                    <a:cubicBezTo>
                      <a:pt x="794" y="1023"/>
                      <a:pt x="1024" y="794"/>
                      <a:pt x="1024" y="512"/>
                    </a:cubicBezTo>
                    <a:cubicBezTo>
                      <a:pt x="1024" y="229"/>
                      <a:pt x="794" y="0"/>
                      <a:pt x="5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" name="Google Shape;63;p15"/>
              <p:cNvSpPr/>
              <p:nvPr/>
            </p:nvSpPr>
            <p:spPr>
              <a:xfrm>
                <a:off x="299062" y="813337"/>
                <a:ext cx="95150" cy="95150"/>
              </a:xfrm>
              <a:custGeom>
                <a:rect b="b" l="l" r="r" t="t"/>
                <a:pathLst>
                  <a:path extrusionOk="0" h="1024" w="1024">
                    <a:moveTo>
                      <a:pt x="512" y="0"/>
                    </a:moveTo>
                    <a:cubicBezTo>
                      <a:pt x="230" y="0"/>
                      <a:pt x="0" y="229"/>
                      <a:pt x="0" y="512"/>
                    </a:cubicBezTo>
                    <a:cubicBezTo>
                      <a:pt x="0" y="794"/>
                      <a:pt x="230" y="1023"/>
                      <a:pt x="512" y="1023"/>
                    </a:cubicBezTo>
                    <a:cubicBezTo>
                      <a:pt x="794" y="1023"/>
                      <a:pt x="1024" y="794"/>
                      <a:pt x="1024" y="512"/>
                    </a:cubicBezTo>
                    <a:cubicBezTo>
                      <a:pt x="1024" y="229"/>
                      <a:pt x="794" y="0"/>
                      <a:pt x="5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" name="Google Shape;64;p15"/>
              <p:cNvSpPr/>
              <p:nvPr/>
            </p:nvSpPr>
            <p:spPr>
              <a:xfrm>
                <a:off x="597637" y="158362"/>
                <a:ext cx="95150" cy="95150"/>
              </a:xfrm>
              <a:custGeom>
                <a:rect b="b" l="l" r="r" t="t"/>
                <a:pathLst>
                  <a:path extrusionOk="0" h="1024" w="1024">
                    <a:moveTo>
                      <a:pt x="512" y="0"/>
                    </a:moveTo>
                    <a:cubicBezTo>
                      <a:pt x="230" y="0"/>
                      <a:pt x="0" y="229"/>
                      <a:pt x="0" y="512"/>
                    </a:cubicBezTo>
                    <a:cubicBezTo>
                      <a:pt x="0" y="794"/>
                      <a:pt x="230" y="1023"/>
                      <a:pt x="512" y="1023"/>
                    </a:cubicBezTo>
                    <a:cubicBezTo>
                      <a:pt x="794" y="1023"/>
                      <a:pt x="1024" y="794"/>
                      <a:pt x="1024" y="512"/>
                    </a:cubicBezTo>
                    <a:cubicBezTo>
                      <a:pt x="1024" y="229"/>
                      <a:pt x="794" y="0"/>
                      <a:pt x="5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" name="Google Shape;65;p15"/>
              <p:cNvSpPr/>
              <p:nvPr/>
            </p:nvSpPr>
            <p:spPr>
              <a:xfrm>
                <a:off x="1397087" y="534012"/>
                <a:ext cx="95150" cy="95150"/>
              </a:xfrm>
              <a:custGeom>
                <a:rect b="b" l="l" r="r" t="t"/>
                <a:pathLst>
                  <a:path extrusionOk="0" h="1024" w="1024">
                    <a:moveTo>
                      <a:pt x="512" y="0"/>
                    </a:moveTo>
                    <a:cubicBezTo>
                      <a:pt x="230" y="0"/>
                      <a:pt x="0" y="229"/>
                      <a:pt x="0" y="512"/>
                    </a:cubicBezTo>
                    <a:cubicBezTo>
                      <a:pt x="0" y="794"/>
                      <a:pt x="230" y="1023"/>
                      <a:pt x="512" y="1023"/>
                    </a:cubicBezTo>
                    <a:cubicBezTo>
                      <a:pt x="794" y="1023"/>
                      <a:pt x="1024" y="794"/>
                      <a:pt x="1024" y="512"/>
                    </a:cubicBezTo>
                    <a:cubicBezTo>
                      <a:pt x="1024" y="229"/>
                      <a:pt x="794" y="0"/>
                      <a:pt x="5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15"/>
              <p:cNvSpPr/>
              <p:nvPr/>
            </p:nvSpPr>
            <p:spPr>
              <a:xfrm>
                <a:off x="2004515" y="1184427"/>
                <a:ext cx="95150" cy="95168"/>
              </a:xfrm>
              <a:custGeom>
                <a:rect b="b" l="l" r="r" t="t"/>
                <a:pathLst>
                  <a:path extrusionOk="0" h="1024" w="1024">
                    <a:moveTo>
                      <a:pt x="512" y="0"/>
                    </a:moveTo>
                    <a:cubicBezTo>
                      <a:pt x="230" y="0"/>
                      <a:pt x="0" y="229"/>
                      <a:pt x="0" y="512"/>
                    </a:cubicBezTo>
                    <a:cubicBezTo>
                      <a:pt x="0" y="794"/>
                      <a:pt x="230" y="1023"/>
                      <a:pt x="512" y="1023"/>
                    </a:cubicBezTo>
                    <a:cubicBezTo>
                      <a:pt x="794" y="1023"/>
                      <a:pt x="1024" y="794"/>
                      <a:pt x="1024" y="512"/>
                    </a:cubicBezTo>
                    <a:cubicBezTo>
                      <a:pt x="1024" y="229"/>
                      <a:pt x="794" y="0"/>
                      <a:pt x="5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7" name="Google Shape;67;p15"/>
            <p:cNvSpPr/>
            <p:nvPr/>
          </p:nvSpPr>
          <p:spPr>
            <a:xfrm>
              <a:off x="687940" y="502127"/>
              <a:ext cx="95150" cy="95168"/>
            </a:xfrm>
            <a:custGeom>
              <a:rect b="b" l="l" r="r" t="t"/>
              <a:pathLst>
                <a:path extrusionOk="0" h="1024" w="1024">
                  <a:moveTo>
                    <a:pt x="512" y="0"/>
                  </a:moveTo>
                  <a:cubicBezTo>
                    <a:pt x="230" y="0"/>
                    <a:pt x="0" y="229"/>
                    <a:pt x="0" y="512"/>
                  </a:cubicBezTo>
                  <a:cubicBezTo>
                    <a:pt x="0" y="794"/>
                    <a:pt x="230" y="1023"/>
                    <a:pt x="512" y="1023"/>
                  </a:cubicBezTo>
                  <a:cubicBezTo>
                    <a:pt x="794" y="1023"/>
                    <a:pt x="1024" y="794"/>
                    <a:pt x="1024" y="512"/>
                  </a:cubicBezTo>
                  <a:cubicBezTo>
                    <a:pt x="1024" y="229"/>
                    <a:pt x="794" y="0"/>
                    <a:pt x="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720000" y="1017725"/>
            <a:ext cx="5890500" cy="36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Barlow Light"/>
              <a:buChar char="●"/>
              <a:defRPr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Barlow Light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Barlow Light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Barlow Light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Barlow Light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Barlow Light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Barlow Light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Barlow Light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Barlow Light"/>
              <a:buChar char="■"/>
              <a:defRPr/>
            </a:lvl9pPr>
          </a:lstStyle>
          <a:p/>
        </p:txBody>
      </p:sp>
      <p:grpSp>
        <p:nvGrpSpPr>
          <p:cNvPr id="71" name="Google Shape;71;p16"/>
          <p:cNvGrpSpPr/>
          <p:nvPr/>
        </p:nvGrpSpPr>
        <p:grpSpPr>
          <a:xfrm flipH="1">
            <a:off x="-8" y="-432211"/>
            <a:ext cx="2195528" cy="1121234"/>
            <a:chOff x="-1145738" y="-133438"/>
            <a:chExt cx="2195528" cy="1121234"/>
          </a:xfrm>
        </p:grpSpPr>
        <p:grpSp>
          <p:nvGrpSpPr>
            <p:cNvPr id="72" name="Google Shape;72;p16"/>
            <p:cNvGrpSpPr/>
            <p:nvPr/>
          </p:nvGrpSpPr>
          <p:grpSpPr>
            <a:xfrm>
              <a:off x="-1145738" y="-133438"/>
              <a:ext cx="2195528" cy="1121234"/>
              <a:chOff x="-95863" y="158362"/>
              <a:chExt cx="2195528" cy="1121234"/>
            </a:xfrm>
          </p:grpSpPr>
          <p:sp>
            <p:nvSpPr>
              <p:cNvPr id="73" name="Google Shape;73;p16"/>
              <p:cNvSpPr/>
              <p:nvPr/>
            </p:nvSpPr>
            <p:spPr>
              <a:xfrm>
                <a:off x="-47790" y="211175"/>
                <a:ext cx="2110470" cy="1034444"/>
              </a:xfrm>
              <a:custGeom>
                <a:rect b="b" l="l" r="r" t="t"/>
                <a:pathLst>
                  <a:path extrusionOk="0" h="8284" w="16901">
                    <a:moveTo>
                      <a:pt x="5627" y="1"/>
                    </a:moveTo>
                    <a:cubicBezTo>
                      <a:pt x="5611" y="1"/>
                      <a:pt x="5598" y="9"/>
                      <a:pt x="5598" y="25"/>
                    </a:cubicBezTo>
                    <a:cubicBezTo>
                      <a:pt x="5598" y="38"/>
                      <a:pt x="5611" y="50"/>
                      <a:pt x="5623" y="50"/>
                    </a:cubicBezTo>
                    <a:cubicBezTo>
                      <a:pt x="5721" y="54"/>
                      <a:pt x="5819" y="70"/>
                      <a:pt x="5909" y="103"/>
                    </a:cubicBezTo>
                    <a:lnTo>
                      <a:pt x="5917" y="103"/>
                    </a:lnTo>
                    <a:cubicBezTo>
                      <a:pt x="5930" y="103"/>
                      <a:pt x="5938" y="95"/>
                      <a:pt x="5942" y="87"/>
                    </a:cubicBezTo>
                    <a:cubicBezTo>
                      <a:pt x="5946" y="70"/>
                      <a:pt x="5938" y="58"/>
                      <a:pt x="5926" y="54"/>
                    </a:cubicBezTo>
                    <a:cubicBezTo>
                      <a:pt x="5831" y="21"/>
                      <a:pt x="5729" y="5"/>
                      <a:pt x="5627" y="1"/>
                    </a:cubicBezTo>
                    <a:close/>
                    <a:moveTo>
                      <a:pt x="5328" y="24"/>
                    </a:moveTo>
                    <a:cubicBezTo>
                      <a:pt x="5326" y="24"/>
                      <a:pt x="5323" y="25"/>
                      <a:pt x="5320" y="25"/>
                    </a:cubicBezTo>
                    <a:cubicBezTo>
                      <a:pt x="5222" y="46"/>
                      <a:pt x="5124" y="79"/>
                      <a:pt x="5034" y="128"/>
                    </a:cubicBezTo>
                    <a:cubicBezTo>
                      <a:pt x="5021" y="136"/>
                      <a:pt x="5017" y="152"/>
                      <a:pt x="5025" y="161"/>
                    </a:cubicBezTo>
                    <a:cubicBezTo>
                      <a:pt x="5029" y="173"/>
                      <a:pt x="5038" y="177"/>
                      <a:pt x="5046" y="177"/>
                    </a:cubicBezTo>
                    <a:cubicBezTo>
                      <a:pt x="5050" y="177"/>
                      <a:pt x="5054" y="177"/>
                      <a:pt x="5058" y="173"/>
                    </a:cubicBezTo>
                    <a:cubicBezTo>
                      <a:pt x="5144" y="128"/>
                      <a:pt x="5234" y="95"/>
                      <a:pt x="5332" y="75"/>
                    </a:cubicBezTo>
                    <a:cubicBezTo>
                      <a:pt x="5345" y="70"/>
                      <a:pt x="5353" y="58"/>
                      <a:pt x="5353" y="42"/>
                    </a:cubicBezTo>
                    <a:cubicBezTo>
                      <a:pt x="5349" y="32"/>
                      <a:pt x="5340" y="24"/>
                      <a:pt x="5328" y="24"/>
                    </a:cubicBezTo>
                    <a:close/>
                    <a:moveTo>
                      <a:pt x="6189" y="185"/>
                    </a:moveTo>
                    <a:cubicBezTo>
                      <a:pt x="6181" y="185"/>
                      <a:pt x="6172" y="189"/>
                      <a:pt x="6167" y="197"/>
                    </a:cubicBezTo>
                    <a:cubicBezTo>
                      <a:pt x="6159" y="206"/>
                      <a:pt x="6163" y="222"/>
                      <a:pt x="6171" y="230"/>
                    </a:cubicBezTo>
                    <a:cubicBezTo>
                      <a:pt x="6253" y="287"/>
                      <a:pt x="6327" y="353"/>
                      <a:pt x="6388" y="426"/>
                    </a:cubicBezTo>
                    <a:cubicBezTo>
                      <a:pt x="6396" y="431"/>
                      <a:pt x="6400" y="435"/>
                      <a:pt x="6408" y="435"/>
                    </a:cubicBezTo>
                    <a:cubicBezTo>
                      <a:pt x="6417" y="435"/>
                      <a:pt x="6421" y="435"/>
                      <a:pt x="6425" y="431"/>
                    </a:cubicBezTo>
                    <a:cubicBezTo>
                      <a:pt x="6437" y="422"/>
                      <a:pt x="6437" y="406"/>
                      <a:pt x="6429" y="394"/>
                    </a:cubicBezTo>
                    <a:cubicBezTo>
                      <a:pt x="6363" y="316"/>
                      <a:pt x="6286" y="246"/>
                      <a:pt x="6200" y="189"/>
                    </a:cubicBezTo>
                    <a:cubicBezTo>
                      <a:pt x="6197" y="186"/>
                      <a:pt x="6193" y="185"/>
                      <a:pt x="6189" y="185"/>
                    </a:cubicBezTo>
                    <a:close/>
                    <a:moveTo>
                      <a:pt x="4804" y="302"/>
                    </a:moveTo>
                    <a:cubicBezTo>
                      <a:pt x="4798" y="302"/>
                      <a:pt x="4792" y="304"/>
                      <a:pt x="4788" y="308"/>
                    </a:cubicBezTo>
                    <a:cubicBezTo>
                      <a:pt x="4714" y="381"/>
                      <a:pt x="4649" y="459"/>
                      <a:pt x="4600" y="549"/>
                    </a:cubicBezTo>
                    <a:cubicBezTo>
                      <a:pt x="4592" y="562"/>
                      <a:pt x="4596" y="578"/>
                      <a:pt x="4608" y="582"/>
                    </a:cubicBezTo>
                    <a:cubicBezTo>
                      <a:pt x="4612" y="586"/>
                      <a:pt x="4616" y="586"/>
                      <a:pt x="4620" y="586"/>
                    </a:cubicBezTo>
                    <a:cubicBezTo>
                      <a:pt x="4628" y="586"/>
                      <a:pt x="4637" y="582"/>
                      <a:pt x="4641" y="574"/>
                    </a:cubicBezTo>
                    <a:cubicBezTo>
                      <a:pt x="4690" y="492"/>
                      <a:pt x="4751" y="414"/>
                      <a:pt x="4821" y="345"/>
                    </a:cubicBezTo>
                    <a:cubicBezTo>
                      <a:pt x="4833" y="336"/>
                      <a:pt x="4833" y="320"/>
                      <a:pt x="4821" y="308"/>
                    </a:cubicBezTo>
                    <a:cubicBezTo>
                      <a:pt x="4817" y="304"/>
                      <a:pt x="4810" y="302"/>
                      <a:pt x="4804" y="302"/>
                    </a:cubicBezTo>
                    <a:close/>
                    <a:moveTo>
                      <a:pt x="997" y="774"/>
                    </a:moveTo>
                    <a:cubicBezTo>
                      <a:pt x="995" y="774"/>
                      <a:pt x="993" y="774"/>
                      <a:pt x="990" y="774"/>
                    </a:cubicBezTo>
                    <a:cubicBezTo>
                      <a:pt x="888" y="783"/>
                      <a:pt x="790" y="807"/>
                      <a:pt x="696" y="844"/>
                    </a:cubicBezTo>
                    <a:cubicBezTo>
                      <a:pt x="684" y="848"/>
                      <a:pt x="675" y="864"/>
                      <a:pt x="679" y="877"/>
                    </a:cubicBezTo>
                    <a:cubicBezTo>
                      <a:pt x="684" y="885"/>
                      <a:pt x="696" y="893"/>
                      <a:pt x="704" y="893"/>
                    </a:cubicBezTo>
                    <a:lnTo>
                      <a:pt x="712" y="893"/>
                    </a:lnTo>
                    <a:cubicBezTo>
                      <a:pt x="802" y="856"/>
                      <a:pt x="900" y="832"/>
                      <a:pt x="999" y="823"/>
                    </a:cubicBezTo>
                    <a:cubicBezTo>
                      <a:pt x="1011" y="823"/>
                      <a:pt x="1019" y="807"/>
                      <a:pt x="1019" y="795"/>
                    </a:cubicBezTo>
                    <a:cubicBezTo>
                      <a:pt x="1019" y="784"/>
                      <a:pt x="1010" y="774"/>
                      <a:pt x="997" y="774"/>
                    </a:cubicBezTo>
                    <a:close/>
                    <a:moveTo>
                      <a:pt x="1291" y="781"/>
                    </a:moveTo>
                    <a:cubicBezTo>
                      <a:pt x="1281" y="781"/>
                      <a:pt x="1272" y="789"/>
                      <a:pt x="1269" y="803"/>
                    </a:cubicBezTo>
                    <a:cubicBezTo>
                      <a:pt x="1265" y="815"/>
                      <a:pt x="1277" y="828"/>
                      <a:pt x="1289" y="832"/>
                    </a:cubicBezTo>
                    <a:cubicBezTo>
                      <a:pt x="1387" y="848"/>
                      <a:pt x="1481" y="877"/>
                      <a:pt x="1567" y="918"/>
                    </a:cubicBezTo>
                    <a:cubicBezTo>
                      <a:pt x="1572" y="918"/>
                      <a:pt x="1576" y="922"/>
                      <a:pt x="1580" y="922"/>
                    </a:cubicBezTo>
                    <a:cubicBezTo>
                      <a:pt x="1588" y="922"/>
                      <a:pt x="1596" y="913"/>
                      <a:pt x="1600" y="905"/>
                    </a:cubicBezTo>
                    <a:cubicBezTo>
                      <a:pt x="1608" y="893"/>
                      <a:pt x="1600" y="881"/>
                      <a:pt x="1588" y="873"/>
                    </a:cubicBezTo>
                    <a:cubicBezTo>
                      <a:pt x="1498" y="828"/>
                      <a:pt x="1400" y="799"/>
                      <a:pt x="1297" y="783"/>
                    </a:cubicBezTo>
                    <a:cubicBezTo>
                      <a:pt x="1295" y="782"/>
                      <a:pt x="1293" y="781"/>
                      <a:pt x="1291" y="781"/>
                    </a:cubicBezTo>
                    <a:close/>
                    <a:moveTo>
                      <a:pt x="6569" y="638"/>
                    </a:moveTo>
                    <a:cubicBezTo>
                      <a:pt x="6566" y="638"/>
                      <a:pt x="6563" y="638"/>
                      <a:pt x="6560" y="639"/>
                    </a:cubicBezTo>
                    <a:cubicBezTo>
                      <a:pt x="6544" y="647"/>
                      <a:pt x="6539" y="660"/>
                      <a:pt x="6544" y="672"/>
                    </a:cubicBezTo>
                    <a:cubicBezTo>
                      <a:pt x="6584" y="762"/>
                      <a:pt x="6613" y="856"/>
                      <a:pt x="6625" y="954"/>
                    </a:cubicBezTo>
                    <a:cubicBezTo>
                      <a:pt x="6625" y="967"/>
                      <a:pt x="6638" y="975"/>
                      <a:pt x="6650" y="975"/>
                    </a:cubicBezTo>
                    <a:lnTo>
                      <a:pt x="6654" y="975"/>
                    </a:lnTo>
                    <a:cubicBezTo>
                      <a:pt x="6666" y="975"/>
                      <a:pt x="6679" y="963"/>
                      <a:pt x="6674" y="946"/>
                    </a:cubicBezTo>
                    <a:cubicBezTo>
                      <a:pt x="6662" y="844"/>
                      <a:pt x="6634" y="746"/>
                      <a:pt x="6593" y="652"/>
                    </a:cubicBezTo>
                    <a:cubicBezTo>
                      <a:pt x="6587" y="642"/>
                      <a:pt x="6578" y="638"/>
                      <a:pt x="6569" y="638"/>
                    </a:cubicBezTo>
                    <a:close/>
                    <a:moveTo>
                      <a:pt x="4508" y="814"/>
                    </a:moveTo>
                    <a:cubicBezTo>
                      <a:pt x="4498" y="814"/>
                      <a:pt x="4489" y="822"/>
                      <a:pt x="4485" y="836"/>
                    </a:cubicBezTo>
                    <a:cubicBezTo>
                      <a:pt x="4461" y="922"/>
                      <a:pt x="4452" y="1012"/>
                      <a:pt x="4452" y="1102"/>
                    </a:cubicBezTo>
                    <a:lnTo>
                      <a:pt x="4452" y="1139"/>
                    </a:lnTo>
                    <a:cubicBezTo>
                      <a:pt x="4452" y="1151"/>
                      <a:pt x="4465" y="1163"/>
                      <a:pt x="4477" y="1163"/>
                    </a:cubicBezTo>
                    <a:cubicBezTo>
                      <a:pt x="4489" y="1163"/>
                      <a:pt x="4502" y="1151"/>
                      <a:pt x="4502" y="1139"/>
                    </a:cubicBezTo>
                    <a:lnTo>
                      <a:pt x="4502" y="1102"/>
                    </a:lnTo>
                    <a:cubicBezTo>
                      <a:pt x="4502" y="1016"/>
                      <a:pt x="4514" y="930"/>
                      <a:pt x="4534" y="844"/>
                    </a:cubicBezTo>
                    <a:cubicBezTo>
                      <a:pt x="4534" y="832"/>
                      <a:pt x="4526" y="819"/>
                      <a:pt x="4514" y="815"/>
                    </a:cubicBezTo>
                    <a:cubicBezTo>
                      <a:pt x="4512" y="815"/>
                      <a:pt x="4510" y="814"/>
                      <a:pt x="4508" y="814"/>
                    </a:cubicBezTo>
                    <a:close/>
                    <a:moveTo>
                      <a:pt x="444" y="991"/>
                    </a:moveTo>
                    <a:cubicBezTo>
                      <a:pt x="439" y="991"/>
                      <a:pt x="434" y="992"/>
                      <a:pt x="430" y="995"/>
                    </a:cubicBezTo>
                    <a:cubicBezTo>
                      <a:pt x="348" y="1057"/>
                      <a:pt x="278" y="1130"/>
                      <a:pt x="217" y="1216"/>
                    </a:cubicBezTo>
                    <a:cubicBezTo>
                      <a:pt x="209" y="1224"/>
                      <a:pt x="209" y="1241"/>
                      <a:pt x="221" y="1249"/>
                    </a:cubicBezTo>
                    <a:cubicBezTo>
                      <a:pt x="225" y="1253"/>
                      <a:pt x="229" y="1253"/>
                      <a:pt x="237" y="1253"/>
                    </a:cubicBezTo>
                    <a:lnTo>
                      <a:pt x="237" y="1257"/>
                    </a:lnTo>
                    <a:cubicBezTo>
                      <a:pt x="242" y="1257"/>
                      <a:pt x="250" y="1253"/>
                      <a:pt x="254" y="1245"/>
                    </a:cubicBezTo>
                    <a:cubicBezTo>
                      <a:pt x="315" y="1167"/>
                      <a:pt x="385" y="1098"/>
                      <a:pt x="458" y="1036"/>
                    </a:cubicBezTo>
                    <a:cubicBezTo>
                      <a:pt x="471" y="1028"/>
                      <a:pt x="475" y="1012"/>
                      <a:pt x="467" y="999"/>
                    </a:cubicBezTo>
                    <a:cubicBezTo>
                      <a:pt x="459" y="994"/>
                      <a:pt x="451" y="991"/>
                      <a:pt x="444" y="991"/>
                    </a:cubicBezTo>
                    <a:close/>
                    <a:moveTo>
                      <a:pt x="1829" y="1035"/>
                    </a:moveTo>
                    <a:cubicBezTo>
                      <a:pt x="1822" y="1035"/>
                      <a:pt x="1816" y="1038"/>
                      <a:pt x="1809" y="1044"/>
                    </a:cubicBezTo>
                    <a:cubicBezTo>
                      <a:pt x="1801" y="1053"/>
                      <a:pt x="1801" y="1069"/>
                      <a:pt x="1813" y="1081"/>
                    </a:cubicBezTo>
                    <a:cubicBezTo>
                      <a:pt x="1887" y="1143"/>
                      <a:pt x="1948" y="1216"/>
                      <a:pt x="2001" y="1302"/>
                    </a:cubicBezTo>
                    <a:cubicBezTo>
                      <a:pt x="2005" y="1306"/>
                      <a:pt x="2013" y="1310"/>
                      <a:pt x="2022" y="1310"/>
                    </a:cubicBezTo>
                    <a:lnTo>
                      <a:pt x="2038" y="1310"/>
                    </a:lnTo>
                    <a:cubicBezTo>
                      <a:pt x="2050" y="1302"/>
                      <a:pt x="2054" y="1286"/>
                      <a:pt x="2046" y="1274"/>
                    </a:cubicBezTo>
                    <a:cubicBezTo>
                      <a:pt x="1989" y="1188"/>
                      <a:pt x="1923" y="1110"/>
                      <a:pt x="1846" y="1040"/>
                    </a:cubicBezTo>
                    <a:cubicBezTo>
                      <a:pt x="1840" y="1037"/>
                      <a:pt x="1835" y="1035"/>
                      <a:pt x="1829" y="1035"/>
                    </a:cubicBezTo>
                    <a:close/>
                    <a:moveTo>
                      <a:pt x="6662" y="1224"/>
                    </a:moveTo>
                    <a:cubicBezTo>
                      <a:pt x="6646" y="1224"/>
                      <a:pt x="6634" y="1237"/>
                      <a:pt x="6634" y="1249"/>
                    </a:cubicBezTo>
                    <a:lnTo>
                      <a:pt x="6634" y="1486"/>
                    </a:lnTo>
                    <a:cubicBezTo>
                      <a:pt x="6634" y="1507"/>
                      <a:pt x="6638" y="1527"/>
                      <a:pt x="6638" y="1552"/>
                    </a:cubicBezTo>
                    <a:cubicBezTo>
                      <a:pt x="6638" y="1564"/>
                      <a:pt x="6650" y="1576"/>
                      <a:pt x="6662" y="1576"/>
                    </a:cubicBezTo>
                    <a:lnTo>
                      <a:pt x="6662" y="1572"/>
                    </a:lnTo>
                    <a:cubicBezTo>
                      <a:pt x="6679" y="1572"/>
                      <a:pt x="6687" y="1560"/>
                      <a:pt x="6687" y="1548"/>
                    </a:cubicBezTo>
                    <a:cubicBezTo>
                      <a:pt x="6687" y="1527"/>
                      <a:pt x="6687" y="1507"/>
                      <a:pt x="6687" y="1486"/>
                    </a:cubicBezTo>
                    <a:lnTo>
                      <a:pt x="6687" y="1249"/>
                    </a:lnTo>
                    <a:cubicBezTo>
                      <a:pt x="6687" y="1237"/>
                      <a:pt x="6674" y="1224"/>
                      <a:pt x="6662" y="1224"/>
                    </a:cubicBezTo>
                    <a:close/>
                    <a:moveTo>
                      <a:pt x="4477" y="1413"/>
                    </a:moveTo>
                    <a:cubicBezTo>
                      <a:pt x="4461" y="1413"/>
                      <a:pt x="4452" y="1425"/>
                      <a:pt x="4452" y="1437"/>
                    </a:cubicBezTo>
                    <a:lnTo>
                      <a:pt x="4452" y="1736"/>
                    </a:lnTo>
                    <a:cubicBezTo>
                      <a:pt x="4452" y="1752"/>
                      <a:pt x="4461" y="1761"/>
                      <a:pt x="4477" y="1761"/>
                    </a:cubicBezTo>
                    <a:cubicBezTo>
                      <a:pt x="4489" y="1761"/>
                      <a:pt x="4502" y="1752"/>
                      <a:pt x="4502" y="1736"/>
                    </a:cubicBezTo>
                    <a:lnTo>
                      <a:pt x="4502" y="1437"/>
                    </a:lnTo>
                    <a:cubicBezTo>
                      <a:pt x="4502" y="1425"/>
                      <a:pt x="4489" y="1413"/>
                      <a:pt x="4477" y="1413"/>
                    </a:cubicBezTo>
                    <a:close/>
                    <a:moveTo>
                      <a:pt x="92" y="1467"/>
                    </a:moveTo>
                    <a:cubicBezTo>
                      <a:pt x="82" y="1467"/>
                      <a:pt x="73" y="1473"/>
                      <a:pt x="70" y="1482"/>
                    </a:cubicBezTo>
                    <a:cubicBezTo>
                      <a:pt x="33" y="1580"/>
                      <a:pt x="12" y="1679"/>
                      <a:pt x="4" y="1781"/>
                    </a:cubicBezTo>
                    <a:cubicBezTo>
                      <a:pt x="0" y="1797"/>
                      <a:pt x="12" y="1810"/>
                      <a:pt x="25" y="1810"/>
                    </a:cubicBezTo>
                    <a:lnTo>
                      <a:pt x="29" y="1810"/>
                    </a:lnTo>
                    <a:cubicBezTo>
                      <a:pt x="41" y="1810"/>
                      <a:pt x="53" y="1797"/>
                      <a:pt x="53" y="1785"/>
                    </a:cubicBezTo>
                    <a:cubicBezTo>
                      <a:pt x="61" y="1687"/>
                      <a:pt x="82" y="1593"/>
                      <a:pt x="115" y="1499"/>
                    </a:cubicBezTo>
                    <a:cubicBezTo>
                      <a:pt x="119" y="1486"/>
                      <a:pt x="115" y="1474"/>
                      <a:pt x="102" y="1470"/>
                    </a:cubicBezTo>
                    <a:cubicBezTo>
                      <a:pt x="99" y="1468"/>
                      <a:pt x="95" y="1467"/>
                      <a:pt x="92" y="1467"/>
                    </a:cubicBezTo>
                    <a:close/>
                    <a:moveTo>
                      <a:pt x="2147" y="1534"/>
                    </a:moveTo>
                    <a:cubicBezTo>
                      <a:pt x="2145" y="1534"/>
                      <a:pt x="2143" y="1535"/>
                      <a:pt x="2140" y="1535"/>
                    </a:cubicBezTo>
                    <a:cubicBezTo>
                      <a:pt x="2128" y="1540"/>
                      <a:pt x="2120" y="1552"/>
                      <a:pt x="2124" y="1564"/>
                    </a:cubicBezTo>
                    <a:cubicBezTo>
                      <a:pt x="2153" y="1658"/>
                      <a:pt x="2169" y="1756"/>
                      <a:pt x="2169" y="1855"/>
                    </a:cubicBezTo>
                    <a:cubicBezTo>
                      <a:pt x="2169" y="1867"/>
                      <a:pt x="2181" y="1879"/>
                      <a:pt x="2194" y="1879"/>
                    </a:cubicBezTo>
                    <a:cubicBezTo>
                      <a:pt x="2210" y="1879"/>
                      <a:pt x="2218" y="1867"/>
                      <a:pt x="2218" y="1855"/>
                    </a:cubicBezTo>
                    <a:cubicBezTo>
                      <a:pt x="2218" y="1752"/>
                      <a:pt x="2202" y="1650"/>
                      <a:pt x="2173" y="1552"/>
                    </a:cubicBezTo>
                    <a:cubicBezTo>
                      <a:pt x="2170" y="1542"/>
                      <a:pt x="2158" y="1534"/>
                      <a:pt x="2147" y="1534"/>
                    </a:cubicBezTo>
                    <a:close/>
                    <a:moveTo>
                      <a:pt x="6714" y="1817"/>
                    </a:moveTo>
                    <a:cubicBezTo>
                      <a:pt x="6712" y="1817"/>
                      <a:pt x="6709" y="1817"/>
                      <a:pt x="6707" y="1818"/>
                    </a:cubicBezTo>
                    <a:cubicBezTo>
                      <a:pt x="6695" y="1822"/>
                      <a:pt x="6687" y="1838"/>
                      <a:pt x="6691" y="1851"/>
                    </a:cubicBezTo>
                    <a:cubicBezTo>
                      <a:pt x="6724" y="1949"/>
                      <a:pt x="6765" y="2043"/>
                      <a:pt x="6822" y="2129"/>
                    </a:cubicBezTo>
                    <a:cubicBezTo>
                      <a:pt x="6826" y="2137"/>
                      <a:pt x="6834" y="2141"/>
                      <a:pt x="6842" y="2141"/>
                    </a:cubicBezTo>
                    <a:cubicBezTo>
                      <a:pt x="6846" y="2141"/>
                      <a:pt x="6850" y="2137"/>
                      <a:pt x="6855" y="2137"/>
                    </a:cubicBezTo>
                    <a:cubicBezTo>
                      <a:pt x="6867" y="2129"/>
                      <a:pt x="6871" y="2112"/>
                      <a:pt x="6863" y="2100"/>
                    </a:cubicBezTo>
                    <a:cubicBezTo>
                      <a:pt x="6810" y="2018"/>
                      <a:pt x="6769" y="1928"/>
                      <a:pt x="6740" y="1834"/>
                    </a:cubicBezTo>
                    <a:cubicBezTo>
                      <a:pt x="6737" y="1824"/>
                      <a:pt x="6725" y="1817"/>
                      <a:pt x="6714" y="1817"/>
                    </a:cubicBezTo>
                    <a:close/>
                    <a:moveTo>
                      <a:pt x="4477" y="2010"/>
                    </a:moveTo>
                    <a:cubicBezTo>
                      <a:pt x="4461" y="2010"/>
                      <a:pt x="4452" y="2022"/>
                      <a:pt x="4452" y="2035"/>
                    </a:cubicBezTo>
                    <a:lnTo>
                      <a:pt x="4452" y="2338"/>
                    </a:lnTo>
                    <a:cubicBezTo>
                      <a:pt x="4452" y="2350"/>
                      <a:pt x="4461" y="2362"/>
                      <a:pt x="4477" y="2362"/>
                    </a:cubicBezTo>
                    <a:cubicBezTo>
                      <a:pt x="4489" y="2362"/>
                      <a:pt x="4502" y="2350"/>
                      <a:pt x="4502" y="2338"/>
                    </a:cubicBezTo>
                    <a:lnTo>
                      <a:pt x="4502" y="2035"/>
                    </a:lnTo>
                    <a:cubicBezTo>
                      <a:pt x="4502" y="2022"/>
                      <a:pt x="4489" y="2010"/>
                      <a:pt x="4477" y="2010"/>
                    </a:cubicBezTo>
                    <a:close/>
                    <a:moveTo>
                      <a:pt x="25" y="2059"/>
                    </a:moveTo>
                    <a:cubicBezTo>
                      <a:pt x="12" y="2059"/>
                      <a:pt x="0" y="2072"/>
                      <a:pt x="0" y="2084"/>
                    </a:cubicBezTo>
                    <a:lnTo>
                      <a:pt x="0" y="2383"/>
                    </a:lnTo>
                    <a:cubicBezTo>
                      <a:pt x="0" y="2399"/>
                      <a:pt x="12" y="2407"/>
                      <a:pt x="25" y="2407"/>
                    </a:cubicBezTo>
                    <a:cubicBezTo>
                      <a:pt x="37" y="2407"/>
                      <a:pt x="49" y="2399"/>
                      <a:pt x="49" y="2383"/>
                    </a:cubicBezTo>
                    <a:lnTo>
                      <a:pt x="49" y="2084"/>
                    </a:lnTo>
                    <a:cubicBezTo>
                      <a:pt x="49" y="2072"/>
                      <a:pt x="37" y="2059"/>
                      <a:pt x="25" y="2059"/>
                    </a:cubicBezTo>
                    <a:close/>
                    <a:moveTo>
                      <a:pt x="2194" y="2129"/>
                    </a:moveTo>
                    <a:cubicBezTo>
                      <a:pt x="2181" y="2129"/>
                      <a:pt x="2169" y="2141"/>
                      <a:pt x="2169" y="2153"/>
                    </a:cubicBezTo>
                    <a:lnTo>
                      <a:pt x="2169" y="2452"/>
                    </a:lnTo>
                    <a:cubicBezTo>
                      <a:pt x="2169" y="2468"/>
                      <a:pt x="2181" y="2477"/>
                      <a:pt x="2194" y="2477"/>
                    </a:cubicBezTo>
                    <a:cubicBezTo>
                      <a:pt x="2206" y="2477"/>
                      <a:pt x="2218" y="2468"/>
                      <a:pt x="2218" y="2452"/>
                    </a:cubicBezTo>
                    <a:lnTo>
                      <a:pt x="2218" y="2153"/>
                    </a:lnTo>
                    <a:cubicBezTo>
                      <a:pt x="2218" y="2141"/>
                      <a:pt x="2206" y="2129"/>
                      <a:pt x="2194" y="2129"/>
                    </a:cubicBezTo>
                    <a:close/>
                    <a:moveTo>
                      <a:pt x="7031" y="2320"/>
                    </a:moveTo>
                    <a:cubicBezTo>
                      <a:pt x="7024" y="2320"/>
                      <a:pt x="7018" y="2323"/>
                      <a:pt x="7014" y="2329"/>
                    </a:cubicBezTo>
                    <a:cubicBezTo>
                      <a:pt x="7002" y="2338"/>
                      <a:pt x="7002" y="2354"/>
                      <a:pt x="7014" y="2366"/>
                    </a:cubicBezTo>
                    <a:cubicBezTo>
                      <a:pt x="7088" y="2436"/>
                      <a:pt x="7170" y="2497"/>
                      <a:pt x="7260" y="2546"/>
                    </a:cubicBezTo>
                    <a:lnTo>
                      <a:pt x="7272" y="2546"/>
                    </a:lnTo>
                    <a:cubicBezTo>
                      <a:pt x="7280" y="2546"/>
                      <a:pt x="7288" y="2542"/>
                      <a:pt x="7292" y="2534"/>
                    </a:cubicBezTo>
                    <a:cubicBezTo>
                      <a:pt x="7301" y="2522"/>
                      <a:pt x="7297" y="2505"/>
                      <a:pt x="7284" y="2501"/>
                    </a:cubicBezTo>
                    <a:cubicBezTo>
                      <a:pt x="7198" y="2452"/>
                      <a:pt x="7121" y="2395"/>
                      <a:pt x="7047" y="2329"/>
                    </a:cubicBezTo>
                    <a:cubicBezTo>
                      <a:pt x="7043" y="2323"/>
                      <a:pt x="7037" y="2320"/>
                      <a:pt x="7031" y="2320"/>
                    </a:cubicBezTo>
                    <a:close/>
                    <a:moveTo>
                      <a:pt x="7550" y="2607"/>
                    </a:moveTo>
                    <a:cubicBezTo>
                      <a:pt x="7538" y="2607"/>
                      <a:pt x="7529" y="2615"/>
                      <a:pt x="7526" y="2628"/>
                    </a:cubicBezTo>
                    <a:cubicBezTo>
                      <a:pt x="7522" y="2640"/>
                      <a:pt x="7530" y="2653"/>
                      <a:pt x="7546" y="2657"/>
                    </a:cubicBezTo>
                    <a:cubicBezTo>
                      <a:pt x="7640" y="2681"/>
                      <a:pt x="7743" y="2694"/>
                      <a:pt x="7849" y="2694"/>
                    </a:cubicBezTo>
                    <a:cubicBezTo>
                      <a:pt x="7861" y="2694"/>
                      <a:pt x="7869" y="2685"/>
                      <a:pt x="7869" y="2669"/>
                    </a:cubicBezTo>
                    <a:cubicBezTo>
                      <a:pt x="7869" y="2657"/>
                      <a:pt x="7857" y="2644"/>
                      <a:pt x="7845" y="2644"/>
                    </a:cubicBezTo>
                    <a:cubicBezTo>
                      <a:pt x="7747" y="2644"/>
                      <a:pt x="7648" y="2632"/>
                      <a:pt x="7558" y="2608"/>
                    </a:cubicBezTo>
                    <a:cubicBezTo>
                      <a:pt x="7556" y="2607"/>
                      <a:pt x="7553" y="2607"/>
                      <a:pt x="7550" y="2607"/>
                    </a:cubicBezTo>
                    <a:close/>
                    <a:moveTo>
                      <a:pt x="8148" y="2644"/>
                    </a:moveTo>
                    <a:cubicBezTo>
                      <a:pt x="8135" y="2644"/>
                      <a:pt x="8123" y="2657"/>
                      <a:pt x="8123" y="2669"/>
                    </a:cubicBezTo>
                    <a:cubicBezTo>
                      <a:pt x="8123" y="2681"/>
                      <a:pt x="8135" y="2694"/>
                      <a:pt x="8148" y="2694"/>
                    </a:cubicBezTo>
                    <a:lnTo>
                      <a:pt x="8446" y="2694"/>
                    </a:lnTo>
                    <a:cubicBezTo>
                      <a:pt x="8463" y="2694"/>
                      <a:pt x="8471" y="2681"/>
                      <a:pt x="8471" y="2669"/>
                    </a:cubicBezTo>
                    <a:cubicBezTo>
                      <a:pt x="8471" y="2657"/>
                      <a:pt x="8463" y="2644"/>
                      <a:pt x="8446" y="2644"/>
                    </a:cubicBezTo>
                    <a:close/>
                    <a:moveTo>
                      <a:pt x="8749" y="2644"/>
                    </a:moveTo>
                    <a:cubicBezTo>
                      <a:pt x="8733" y="2644"/>
                      <a:pt x="8725" y="2657"/>
                      <a:pt x="8725" y="2669"/>
                    </a:cubicBezTo>
                    <a:cubicBezTo>
                      <a:pt x="8725" y="2681"/>
                      <a:pt x="8733" y="2694"/>
                      <a:pt x="8749" y="2694"/>
                    </a:cubicBezTo>
                    <a:lnTo>
                      <a:pt x="9048" y="2694"/>
                    </a:lnTo>
                    <a:cubicBezTo>
                      <a:pt x="9060" y="2694"/>
                      <a:pt x="9073" y="2681"/>
                      <a:pt x="9073" y="2669"/>
                    </a:cubicBezTo>
                    <a:cubicBezTo>
                      <a:pt x="9073" y="2657"/>
                      <a:pt x="9060" y="2644"/>
                      <a:pt x="9048" y="2644"/>
                    </a:cubicBezTo>
                    <a:close/>
                    <a:moveTo>
                      <a:pt x="9347" y="2644"/>
                    </a:moveTo>
                    <a:cubicBezTo>
                      <a:pt x="9334" y="2644"/>
                      <a:pt x="9322" y="2657"/>
                      <a:pt x="9322" y="2669"/>
                    </a:cubicBezTo>
                    <a:cubicBezTo>
                      <a:pt x="9322" y="2681"/>
                      <a:pt x="9334" y="2694"/>
                      <a:pt x="9347" y="2694"/>
                    </a:cubicBezTo>
                    <a:lnTo>
                      <a:pt x="9650" y="2694"/>
                    </a:lnTo>
                    <a:cubicBezTo>
                      <a:pt x="9662" y="2694"/>
                      <a:pt x="9674" y="2681"/>
                      <a:pt x="9674" y="2669"/>
                    </a:cubicBezTo>
                    <a:cubicBezTo>
                      <a:pt x="9674" y="2657"/>
                      <a:pt x="9662" y="2644"/>
                      <a:pt x="9650" y="2644"/>
                    </a:cubicBezTo>
                    <a:close/>
                    <a:moveTo>
                      <a:pt x="9948" y="2644"/>
                    </a:moveTo>
                    <a:cubicBezTo>
                      <a:pt x="9936" y="2644"/>
                      <a:pt x="9924" y="2657"/>
                      <a:pt x="9924" y="2669"/>
                    </a:cubicBezTo>
                    <a:cubicBezTo>
                      <a:pt x="9924" y="2681"/>
                      <a:pt x="9936" y="2694"/>
                      <a:pt x="9948" y="2694"/>
                    </a:cubicBezTo>
                    <a:lnTo>
                      <a:pt x="10247" y="2694"/>
                    </a:lnTo>
                    <a:cubicBezTo>
                      <a:pt x="10263" y="2694"/>
                      <a:pt x="10272" y="2681"/>
                      <a:pt x="10272" y="2669"/>
                    </a:cubicBezTo>
                    <a:cubicBezTo>
                      <a:pt x="10272" y="2657"/>
                      <a:pt x="10263" y="2644"/>
                      <a:pt x="10247" y="2644"/>
                    </a:cubicBezTo>
                    <a:close/>
                    <a:moveTo>
                      <a:pt x="10550" y="2644"/>
                    </a:moveTo>
                    <a:cubicBezTo>
                      <a:pt x="10533" y="2644"/>
                      <a:pt x="10521" y="2657"/>
                      <a:pt x="10521" y="2669"/>
                    </a:cubicBezTo>
                    <a:cubicBezTo>
                      <a:pt x="10521" y="2681"/>
                      <a:pt x="10533" y="2694"/>
                      <a:pt x="10550" y="2694"/>
                    </a:cubicBezTo>
                    <a:lnTo>
                      <a:pt x="10849" y="2694"/>
                    </a:lnTo>
                    <a:cubicBezTo>
                      <a:pt x="10861" y="2694"/>
                      <a:pt x="10873" y="2681"/>
                      <a:pt x="10873" y="2669"/>
                    </a:cubicBezTo>
                    <a:cubicBezTo>
                      <a:pt x="10873" y="2657"/>
                      <a:pt x="10861" y="2644"/>
                      <a:pt x="10849" y="2644"/>
                    </a:cubicBezTo>
                    <a:close/>
                    <a:moveTo>
                      <a:pt x="11147" y="2644"/>
                    </a:moveTo>
                    <a:cubicBezTo>
                      <a:pt x="11135" y="2644"/>
                      <a:pt x="11123" y="2657"/>
                      <a:pt x="11123" y="2669"/>
                    </a:cubicBezTo>
                    <a:cubicBezTo>
                      <a:pt x="11123" y="2685"/>
                      <a:pt x="11135" y="2694"/>
                      <a:pt x="11147" y="2694"/>
                    </a:cubicBezTo>
                    <a:lnTo>
                      <a:pt x="11290" y="2694"/>
                    </a:lnTo>
                    <a:cubicBezTo>
                      <a:pt x="11344" y="2694"/>
                      <a:pt x="11393" y="2698"/>
                      <a:pt x="11446" y="2706"/>
                    </a:cubicBezTo>
                    <a:cubicBezTo>
                      <a:pt x="11458" y="2706"/>
                      <a:pt x="11471" y="2698"/>
                      <a:pt x="11471" y="2681"/>
                    </a:cubicBezTo>
                    <a:cubicBezTo>
                      <a:pt x="11475" y="2669"/>
                      <a:pt x="11466" y="2657"/>
                      <a:pt x="11450" y="2657"/>
                    </a:cubicBezTo>
                    <a:cubicBezTo>
                      <a:pt x="11397" y="2649"/>
                      <a:pt x="11344" y="2644"/>
                      <a:pt x="11290" y="2644"/>
                    </a:cubicBezTo>
                    <a:close/>
                    <a:moveTo>
                      <a:pt x="11738" y="2729"/>
                    </a:moveTo>
                    <a:cubicBezTo>
                      <a:pt x="11728" y="2729"/>
                      <a:pt x="11719" y="2737"/>
                      <a:pt x="11712" y="2747"/>
                    </a:cubicBezTo>
                    <a:cubicBezTo>
                      <a:pt x="11708" y="2759"/>
                      <a:pt x="11716" y="2771"/>
                      <a:pt x="11728" y="2780"/>
                    </a:cubicBezTo>
                    <a:cubicBezTo>
                      <a:pt x="11818" y="2816"/>
                      <a:pt x="11904" y="2865"/>
                      <a:pt x="11982" y="2923"/>
                    </a:cubicBezTo>
                    <a:cubicBezTo>
                      <a:pt x="11986" y="2927"/>
                      <a:pt x="11990" y="2927"/>
                      <a:pt x="11998" y="2927"/>
                    </a:cubicBezTo>
                    <a:cubicBezTo>
                      <a:pt x="12007" y="2927"/>
                      <a:pt x="12011" y="2923"/>
                      <a:pt x="12019" y="2915"/>
                    </a:cubicBezTo>
                    <a:cubicBezTo>
                      <a:pt x="12027" y="2906"/>
                      <a:pt x="12023" y="2890"/>
                      <a:pt x="12011" y="2882"/>
                    </a:cubicBezTo>
                    <a:cubicBezTo>
                      <a:pt x="11929" y="2820"/>
                      <a:pt x="11839" y="2771"/>
                      <a:pt x="11745" y="2730"/>
                    </a:cubicBezTo>
                    <a:cubicBezTo>
                      <a:pt x="11743" y="2730"/>
                      <a:pt x="11740" y="2729"/>
                      <a:pt x="11738" y="2729"/>
                    </a:cubicBezTo>
                    <a:close/>
                    <a:moveTo>
                      <a:pt x="4477" y="2612"/>
                    </a:moveTo>
                    <a:cubicBezTo>
                      <a:pt x="4465" y="2612"/>
                      <a:pt x="4452" y="2624"/>
                      <a:pt x="4452" y="2636"/>
                    </a:cubicBezTo>
                    <a:lnTo>
                      <a:pt x="4452" y="2935"/>
                    </a:lnTo>
                    <a:cubicBezTo>
                      <a:pt x="4452" y="2951"/>
                      <a:pt x="4465" y="2964"/>
                      <a:pt x="4477" y="2964"/>
                    </a:cubicBezTo>
                    <a:cubicBezTo>
                      <a:pt x="4489" y="2964"/>
                      <a:pt x="4502" y="2951"/>
                      <a:pt x="4502" y="2935"/>
                    </a:cubicBezTo>
                    <a:lnTo>
                      <a:pt x="4502" y="2636"/>
                    </a:lnTo>
                    <a:cubicBezTo>
                      <a:pt x="4502" y="2624"/>
                      <a:pt x="4489" y="2612"/>
                      <a:pt x="4477" y="2612"/>
                    </a:cubicBezTo>
                    <a:close/>
                    <a:moveTo>
                      <a:pt x="25" y="2661"/>
                    </a:moveTo>
                    <a:cubicBezTo>
                      <a:pt x="12" y="2661"/>
                      <a:pt x="0" y="2669"/>
                      <a:pt x="0" y="2685"/>
                    </a:cubicBezTo>
                    <a:lnTo>
                      <a:pt x="0" y="2984"/>
                    </a:lnTo>
                    <a:cubicBezTo>
                      <a:pt x="0" y="2996"/>
                      <a:pt x="12" y="3009"/>
                      <a:pt x="25" y="3009"/>
                    </a:cubicBezTo>
                    <a:cubicBezTo>
                      <a:pt x="41" y="3009"/>
                      <a:pt x="49" y="2996"/>
                      <a:pt x="49" y="2984"/>
                    </a:cubicBezTo>
                    <a:lnTo>
                      <a:pt x="49" y="2685"/>
                    </a:lnTo>
                    <a:cubicBezTo>
                      <a:pt x="49" y="2669"/>
                      <a:pt x="41" y="2661"/>
                      <a:pt x="25" y="2661"/>
                    </a:cubicBezTo>
                    <a:close/>
                    <a:moveTo>
                      <a:pt x="2194" y="2730"/>
                    </a:moveTo>
                    <a:cubicBezTo>
                      <a:pt x="2181" y="2730"/>
                      <a:pt x="2169" y="2739"/>
                      <a:pt x="2169" y="2755"/>
                    </a:cubicBezTo>
                    <a:lnTo>
                      <a:pt x="2169" y="3054"/>
                    </a:lnTo>
                    <a:cubicBezTo>
                      <a:pt x="2169" y="3066"/>
                      <a:pt x="2181" y="3078"/>
                      <a:pt x="2194" y="3078"/>
                    </a:cubicBezTo>
                    <a:cubicBezTo>
                      <a:pt x="2210" y="3078"/>
                      <a:pt x="2218" y="3066"/>
                      <a:pt x="2218" y="3054"/>
                    </a:cubicBezTo>
                    <a:lnTo>
                      <a:pt x="2218" y="2755"/>
                    </a:lnTo>
                    <a:cubicBezTo>
                      <a:pt x="2218" y="2739"/>
                      <a:pt x="2210" y="2730"/>
                      <a:pt x="2194" y="2730"/>
                    </a:cubicBezTo>
                    <a:close/>
                    <a:moveTo>
                      <a:pt x="12213" y="3085"/>
                    </a:moveTo>
                    <a:cubicBezTo>
                      <a:pt x="12208" y="3085"/>
                      <a:pt x="12203" y="3087"/>
                      <a:pt x="12199" y="3091"/>
                    </a:cubicBezTo>
                    <a:cubicBezTo>
                      <a:pt x="12187" y="3099"/>
                      <a:pt x="12187" y="3115"/>
                      <a:pt x="12195" y="3123"/>
                    </a:cubicBezTo>
                    <a:cubicBezTo>
                      <a:pt x="12256" y="3201"/>
                      <a:pt x="12305" y="3287"/>
                      <a:pt x="12346" y="3373"/>
                    </a:cubicBezTo>
                    <a:cubicBezTo>
                      <a:pt x="12350" y="3385"/>
                      <a:pt x="12359" y="3389"/>
                      <a:pt x="12371" y="3389"/>
                    </a:cubicBezTo>
                    <a:cubicBezTo>
                      <a:pt x="12375" y="3389"/>
                      <a:pt x="12379" y="3389"/>
                      <a:pt x="12379" y="3385"/>
                    </a:cubicBezTo>
                    <a:cubicBezTo>
                      <a:pt x="12391" y="3381"/>
                      <a:pt x="12399" y="3365"/>
                      <a:pt x="12391" y="3352"/>
                    </a:cubicBezTo>
                    <a:cubicBezTo>
                      <a:pt x="12350" y="3258"/>
                      <a:pt x="12297" y="3172"/>
                      <a:pt x="12232" y="3095"/>
                    </a:cubicBezTo>
                    <a:cubicBezTo>
                      <a:pt x="12227" y="3088"/>
                      <a:pt x="12220" y="3085"/>
                      <a:pt x="12213" y="3085"/>
                    </a:cubicBezTo>
                    <a:close/>
                    <a:moveTo>
                      <a:pt x="15706" y="3434"/>
                    </a:moveTo>
                    <a:cubicBezTo>
                      <a:pt x="15640" y="3434"/>
                      <a:pt x="15575" y="3438"/>
                      <a:pt x="15510" y="3451"/>
                    </a:cubicBezTo>
                    <a:cubicBezTo>
                      <a:pt x="15497" y="3455"/>
                      <a:pt x="15489" y="3467"/>
                      <a:pt x="15489" y="3479"/>
                    </a:cubicBezTo>
                    <a:cubicBezTo>
                      <a:pt x="15493" y="3492"/>
                      <a:pt x="15501" y="3500"/>
                      <a:pt x="15514" y="3500"/>
                    </a:cubicBezTo>
                    <a:lnTo>
                      <a:pt x="15518" y="3500"/>
                    </a:lnTo>
                    <a:cubicBezTo>
                      <a:pt x="15579" y="3492"/>
                      <a:pt x="15645" y="3483"/>
                      <a:pt x="15706" y="3483"/>
                    </a:cubicBezTo>
                    <a:lnTo>
                      <a:pt x="15812" y="3483"/>
                    </a:lnTo>
                    <a:cubicBezTo>
                      <a:pt x="15829" y="3483"/>
                      <a:pt x="15837" y="3475"/>
                      <a:pt x="15837" y="3459"/>
                    </a:cubicBezTo>
                    <a:cubicBezTo>
                      <a:pt x="15837" y="3447"/>
                      <a:pt x="15829" y="3434"/>
                      <a:pt x="15812" y="3434"/>
                    </a:cubicBezTo>
                    <a:close/>
                    <a:moveTo>
                      <a:pt x="4477" y="3213"/>
                    </a:moveTo>
                    <a:cubicBezTo>
                      <a:pt x="4465" y="3213"/>
                      <a:pt x="4452" y="3221"/>
                      <a:pt x="4452" y="3238"/>
                    </a:cubicBezTo>
                    <a:lnTo>
                      <a:pt x="4452" y="3537"/>
                    </a:lnTo>
                    <a:cubicBezTo>
                      <a:pt x="4452" y="3549"/>
                      <a:pt x="4465" y="3561"/>
                      <a:pt x="4477" y="3561"/>
                    </a:cubicBezTo>
                    <a:cubicBezTo>
                      <a:pt x="4489" y="3561"/>
                      <a:pt x="4502" y="3549"/>
                      <a:pt x="4502" y="3537"/>
                    </a:cubicBezTo>
                    <a:lnTo>
                      <a:pt x="4502" y="3238"/>
                    </a:lnTo>
                    <a:cubicBezTo>
                      <a:pt x="4502" y="3221"/>
                      <a:pt x="4489" y="3213"/>
                      <a:pt x="4477" y="3213"/>
                    </a:cubicBezTo>
                    <a:close/>
                    <a:moveTo>
                      <a:pt x="25" y="3258"/>
                    </a:moveTo>
                    <a:cubicBezTo>
                      <a:pt x="12" y="3258"/>
                      <a:pt x="0" y="3271"/>
                      <a:pt x="0" y="3283"/>
                    </a:cubicBezTo>
                    <a:lnTo>
                      <a:pt x="0" y="3586"/>
                    </a:lnTo>
                    <a:cubicBezTo>
                      <a:pt x="0" y="3598"/>
                      <a:pt x="12" y="3610"/>
                      <a:pt x="25" y="3610"/>
                    </a:cubicBezTo>
                    <a:cubicBezTo>
                      <a:pt x="41" y="3610"/>
                      <a:pt x="49" y="3598"/>
                      <a:pt x="49" y="3586"/>
                    </a:cubicBezTo>
                    <a:lnTo>
                      <a:pt x="49" y="3283"/>
                    </a:lnTo>
                    <a:cubicBezTo>
                      <a:pt x="49" y="3271"/>
                      <a:pt x="41" y="3258"/>
                      <a:pt x="25" y="3258"/>
                    </a:cubicBezTo>
                    <a:close/>
                    <a:moveTo>
                      <a:pt x="16109" y="3478"/>
                    </a:moveTo>
                    <a:cubicBezTo>
                      <a:pt x="16099" y="3478"/>
                      <a:pt x="16090" y="3486"/>
                      <a:pt x="16087" y="3496"/>
                    </a:cubicBezTo>
                    <a:cubicBezTo>
                      <a:pt x="16082" y="3512"/>
                      <a:pt x="16087" y="3524"/>
                      <a:pt x="16103" y="3528"/>
                    </a:cubicBezTo>
                    <a:cubicBezTo>
                      <a:pt x="16197" y="3557"/>
                      <a:pt x="16283" y="3598"/>
                      <a:pt x="16369" y="3651"/>
                    </a:cubicBezTo>
                    <a:cubicBezTo>
                      <a:pt x="16373" y="3655"/>
                      <a:pt x="16377" y="3655"/>
                      <a:pt x="16381" y="3655"/>
                    </a:cubicBezTo>
                    <a:cubicBezTo>
                      <a:pt x="16389" y="3655"/>
                      <a:pt x="16398" y="3651"/>
                      <a:pt x="16402" y="3643"/>
                    </a:cubicBezTo>
                    <a:cubicBezTo>
                      <a:pt x="16410" y="3631"/>
                      <a:pt x="16406" y="3614"/>
                      <a:pt x="16393" y="3606"/>
                    </a:cubicBezTo>
                    <a:cubicBezTo>
                      <a:pt x="16308" y="3553"/>
                      <a:pt x="16213" y="3508"/>
                      <a:pt x="16115" y="3479"/>
                    </a:cubicBezTo>
                    <a:cubicBezTo>
                      <a:pt x="16113" y="3479"/>
                      <a:pt x="16111" y="3478"/>
                      <a:pt x="16109" y="3478"/>
                    </a:cubicBezTo>
                    <a:close/>
                    <a:moveTo>
                      <a:pt x="2194" y="3328"/>
                    </a:moveTo>
                    <a:cubicBezTo>
                      <a:pt x="2181" y="3328"/>
                      <a:pt x="2169" y="3340"/>
                      <a:pt x="2169" y="3352"/>
                    </a:cubicBezTo>
                    <a:lnTo>
                      <a:pt x="2169" y="3655"/>
                    </a:lnTo>
                    <a:cubicBezTo>
                      <a:pt x="2169" y="3668"/>
                      <a:pt x="2181" y="3680"/>
                      <a:pt x="2194" y="3680"/>
                    </a:cubicBezTo>
                    <a:cubicBezTo>
                      <a:pt x="2210" y="3680"/>
                      <a:pt x="2218" y="3668"/>
                      <a:pt x="2218" y="3655"/>
                    </a:cubicBezTo>
                    <a:lnTo>
                      <a:pt x="2218" y="3352"/>
                    </a:lnTo>
                    <a:cubicBezTo>
                      <a:pt x="2218" y="3340"/>
                      <a:pt x="2210" y="3328"/>
                      <a:pt x="2194" y="3328"/>
                    </a:cubicBezTo>
                    <a:close/>
                    <a:moveTo>
                      <a:pt x="15233" y="3545"/>
                    </a:moveTo>
                    <a:cubicBezTo>
                      <a:pt x="15228" y="3545"/>
                      <a:pt x="15223" y="3546"/>
                      <a:pt x="15219" y="3549"/>
                    </a:cubicBezTo>
                    <a:cubicBezTo>
                      <a:pt x="15129" y="3594"/>
                      <a:pt x="15043" y="3651"/>
                      <a:pt x="14965" y="3721"/>
                    </a:cubicBezTo>
                    <a:cubicBezTo>
                      <a:pt x="14957" y="3729"/>
                      <a:pt x="14957" y="3745"/>
                      <a:pt x="14965" y="3753"/>
                    </a:cubicBezTo>
                    <a:cubicBezTo>
                      <a:pt x="14969" y="3762"/>
                      <a:pt x="14978" y="3762"/>
                      <a:pt x="14986" y="3762"/>
                    </a:cubicBezTo>
                    <a:cubicBezTo>
                      <a:pt x="14990" y="3762"/>
                      <a:pt x="14998" y="3762"/>
                      <a:pt x="15002" y="3758"/>
                    </a:cubicBezTo>
                    <a:cubicBezTo>
                      <a:pt x="15076" y="3692"/>
                      <a:pt x="15154" y="3635"/>
                      <a:pt x="15244" y="3594"/>
                    </a:cubicBezTo>
                    <a:cubicBezTo>
                      <a:pt x="15256" y="3586"/>
                      <a:pt x="15260" y="3569"/>
                      <a:pt x="15256" y="3557"/>
                    </a:cubicBezTo>
                    <a:cubicBezTo>
                      <a:pt x="15251" y="3549"/>
                      <a:pt x="15242" y="3545"/>
                      <a:pt x="15233" y="3545"/>
                    </a:cubicBezTo>
                    <a:close/>
                    <a:moveTo>
                      <a:pt x="12461" y="3626"/>
                    </a:moveTo>
                    <a:cubicBezTo>
                      <a:pt x="12458" y="3626"/>
                      <a:pt x="12455" y="3626"/>
                      <a:pt x="12453" y="3627"/>
                    </a:cubicBezTo>
                    <a:cubicBezTo>
                      <a:pt x="12440" y="3627"/>
                      <a:pt x="12432" y="3639"/>
                      <a:pt x="12432" y="3655"/>
                    </a:cubicBezTo>
                    <a:cubicBezTo>
                      <a:pt x="12444" y="3721"/>
                      <a:pt x="12453" y="3786"/>
                      <a:pt x="12453" y="3852"/>
                    </a:cubicBezTo>
                    <a:lnTo>
                      <a:pt x="12453" y="3950"/>
                    </a:lnTo>
                    <a:cubicBezTo>
                      <a:pt x="12453" y="3962"/>
                      <a:pt x="12461" y="3974"/>
                      <a:pt x="12477" y="3974"/>
                    </a:cubicBezTo>
                    <a:cubicBezTo>
                      <a:pt x="12490" y="3974"/>
                      <a:pt x="12502" y="3962"/>
                      <a:pt x="12502" y="3950"/>
                    </a:cubicBezTo>
                    <a:lnTo>
                      <a:pt x="12502" y="3856"/>
                    </a:lnTo>
                    <a:cubicBezTo>
                      <a:pt x="12502" y="3782"/>
                      <a:pt x="12494" y="3713"/>
                      <a:pt x="12485" y="3647"/>
                    </a:cubicBezTo>
                    <a:cubicBezTo>
                      <a:pt x="12482" y="3633"/>
                      <a:pt x="12473" y="3626"/>
                      <a:pt x="12461" y="3626"/>
                    </a:cubicBezTo>
                    <a:close/>
                    <a:moveTo>
                      <a:pt x="16607" y="3799"/>
                    </a:moveTo>
                    <a:cubicBezTo>
                      <a:pt x="16601" y="3799"/>
                      <a:pt x="16595" y="3801"/>
                      <a:pt x="16590" y="3807"/>
                    </a:cubicBezTo>
                    <a:cubicBezTo>
                      <a:pt x="16582" y="3815"/>
                      <a:pt x="16578" y="3831"/>
                      <a:pt x="16590" y="3839"/>
                    </a:cubicBezTo>
                    <a:cubicBezTo>
                      <a:pt x="16651" y="3913"/>
                      <a:pt x="16709" y="3995"/>
                      <a:pt x="16749" y="4085"/>
                    </a:cubicBezTo>
                    <a:cubicBezTo>
                      <a:pt x="16754" y="4093"/>
                      <a:pt x="16762" y="4097"/>
                      <a:pt x="16770" y="4097"/>
                    </a:cubicBezTo>
                    <a:lnTo>
                      <a:pt x="16782" y="4097"/>
                    </a:lnTo>
                    <a:cubicBezTo>
                      <a:pt x="16794" y="4089"/>
                      <a:pt x="16799" y="4077"/>
                      <a:pt x="16794" y="4064"/>
                    </a:cubicBezTo>
                    <a:cubicBezTo>
                      <a:pt x="16749" y="3970"/>
                      <a:pt x="16692" y="3884"/>
                      <a:pt x="16627" y="3807"/>
                    </a:cubicBezTo>
                    <a:cubicBezTo>
                      <a:pt x="16620" y="3802"/>
                      <a:pt x="16613" y="3799"/>
                      <a:pt x="16607" y="3799"/>
                    </a:cubicBezTo>
                    <a:close/>
                    <a:moveTo>
                      <a:pt x="4477" y="3811"/>
                    </a:moveTo>
                    <a:cubicBezTo>
                      <a:pt x="4465" y="3811"/>
                      <a:pt x="4452" y="3823"/>
                      <a:pt x="4452" y="3835"/>
                    </a:cubicBezTo>
                    <a:lnTo>
                      <a:pt x="4452" y="4089"/>
                    </a:lnTo>
                    <a:cubicBezTo>
                      <a:pt x="4452" y="4105"/>
                      <a:pt x="4452" y="4122"/>
                      <a:pt x="4452" y="4134"/>
                    </a:cubicBezTo>
                    <a:cubicBezTo>
                      <a:pt x="4452" y="4150"/>
                      <a:pt x="4461" y="4163"/>
                      <a:pt x="4477" y="4163"/>
                    </a:cubicBezTo>
                    <a:cubicBezTo>
                      <a:pt x="4489" y="4163"/>
                      <a:pt x="4502" y="4150"/>
                      <a:pt x="4502" y="4138"/>
                    </a:cubicBezTo>
                    <a:cubicBezTo>
                      <a:pt x="4502" y="4122"/>
                      <a:pt x="4502" y="4105"/>
                      <a:pt x="4502" y="4089"/>
                    </a:cubicBezTo>
                    <a:lnTo>
                      <a:pt x="4502" y="3835"/>
                    </a:lnTo>
                    <a:cubicBezTo>
                      <a:pt x="4502" y="3823"/>
                      <a:pt x="4489" y="3811"/>
                      <a:pt x="4477" y="3811"/>
                    </a:cubicBezTo>
                    <a:close/>
                    <a:moveTo>
                      <a:pt x="25" y="3860"/>
                    </a:moveTo>
                    <a:cubicBezTo>
                      <a:pt x="12" y="3860"/>
                      <a:pt x="0" y="3872"/>
                      <a:pt x="0" y="3884"/>
                    </a:cubicBezTo>
                    <a:lnTo>
                      <a:pt x="0" y="4183"/>
                    </a:lnTo>
                    <a:cubicBezTo>
                      <a:pt x="0" y="4199"/>
                      <a:pt x="12" y="4208"/>
                      <a:pt x="25" y="4208"/>
                    </a:cubicBezTo>
                    <a:cubicBezTo>
                      <a:pt x="41" y="4208"/>
                      <a:pt x="49" y="4199"/>
                      <a:pt x="49" y="4183"/>
                    </a:cubicBezTo>
                    <a:lnTo>
                      <a:pt x="49" y="3884"/>
                    </a:lnTo>
                    <a:cubicBezTo>
                      <a:pt x="49" y="3872"/>
                      <a:pt x="41" y="3860"/>
                      <a:pt x="25" y="3860"/>
                    </a:cubicBezTo>
                    <a:close/>
                    <a:moveTo>
                      <a:pt x="14792" y="3942"/>
                    </a:moveTo>
                    <a:cubicBezTo>
                      <a:pt x="14783" y="3942"/>
                      <a:pt x="14776" y="3946"/>
                      <a:pt x="14773" y="3954"/>
                    </a:cubicBezTo>
                    <a:cubicBezTo>
                      <a:pt x="14716" y="4044"/>
                      <a:pt x="14675" y="4134"/>
                      <a:pt x="14646" y="4236"/>
                    </a:cubicBezTo>
                    <a:cubicBezTo>
                      <a:pt x="14642" y="4249"/>
                      <a:pt x="14650" y="4261"/>
                      <a:pt x="14662" y="4265"/>
                    </a:cubicBezTo>
                    <a:lnTo>
                      <a:pt x="14671" y="4265"/>
                    </a:lnTo>
                    <a:cubicBezTo>
                      <a:pt x="14683" y="4265"/>
                      <a:pt x="14691" y="4257"/>
                      <a:pt x="14695" y="4249"/>
                    </a:cubicBezTo>
                    <a:cubicBezTo>
                      <a:pt x="14724" y="4154"/>
                      <a:pt x="14761" y="4064"/>
                      <a:pt x="14814" y="3983"/>
                    </a:cubicBezTo>
                    <a:cubicBezTo>
                      <a:pt x="14822" y="3970"/>
                      <a:pt x="14818" y="3954"/>
                      <a:pt x="14806" y="3946"/>
                    </a:cubicBezTo>
                    <a:cubicBezTo>
                      <a:pt x="14801" y="3943"/>
                      <a:pt x="14796" y="3942"/>
                      <a:pt x="14792" y="3942"/>
                    </a:cubicBezTo>
                    <a:close/>
                    <a:moveTo>
                      <a:pt x="2194" y="3929"/>
                    </a:moveTo>
                    <a:cubicBezTo>
                      <a:pt x="2181" y="3929"/>
                      <a:pt x="2169" y="3942"/>
                      <a:pt x="2169" y="3954"/>
                    </a:cubicBezTo>
                    <a:lnTo>
                      <a:pt x="2169" y="4089"/>
                    </a:lnTo>
                    <a:cubicBezTo>
                      <a:pt x="2169" y="4146"/>
                      <a:pt x="2173" y="4204"/>
                      <a:pt x="2181" y="4257"/>
                    </a:cubicBezTo>
                    <a:cubicBezTo>
                      <a:pt x="2185" y="4269"/>
                      <a:pt x="2194" y="4277"/>
                      <a:pt x="2206" y="4277"/>
                    </a:cubicBezTo>
                    <a:lnTo>
                      <a:pt x="2210" y="4277"/>
                    </a:lnTo>
                    <a:cubicBezTo>
                      <a:pt x="2226" y="4277"/>
                      <a:pt x="2234" y="4265"/>
                      <a:pt x="2230" y="4249"/>
                    </a:cubicBezTo>
                    <a:cubicBezTo>
                      <a:pt x="2222" y="4195"/>
                      <a:pt x="2218" y="4142"/>
                      <a:pt x="2218" y="4089"/>
                    </a:cubicBezTo>
                    <a:lnTo>
                      <a:pt x="2218" y="3954"/>
                    </a:lnTo>
                    <a:cubicBezTo>
                      <a:pt x="2218" y="3942"/>
                      <a:pt x="2210" y="3929"/>
                      <a:pt x="2194" y="3929"/>
                    </a:cubicBezTo>
                    <a:close/>
                    <a:moveTo>
                      <a:pt x="12477" y="4224"/>
                    </a:moveTo>
                    <a:cubicBezTo>
                      <a:pt x="12461" y="4224"/>
                      <a:pt x="12449" y="4236"/>
                      <a:pt x="12449" y="4249"/>
                    </a:cubicBezTo>
                    <a:lnTo>
                      <a:pt x="12449" y="4547"/>
                    </a:lnTo>
                    <a:cubicBezTo>
                      <a:pt x="12449" y="4564"/>
                      <a:pt x="12461" y="4576"/>
                      <a:pt x="12477" y="4576"/>
                    </a:cubicBezTo>
                    <a:cubicBezTo>
                      <a:pt x="12490" y="4576"/>
                      <a:pt x="12502" y="4564"/>
                      <a:pt x="12502" y="4547"/>
                    </a:cubicBezTo>
                    <a:lnTo>
                      <a:pt x="12502" y="4249"/>
                    </a:lnTo>
                    <a:cubicBezTo>
                      <a:pt x="12502" y="4236"/>
                      <a:pt x="12490" y="4224"/>
                      <a:pt x="12477" y="4224"/>
                    </a:cubicBezTo>
                    <a:close/>
                    <a:moveTo>
                      <a:pt x="16856" y="4335"/>
                    </a:moveTo>
                    <a:cubicBezTo>
                      <a:pt x="16844" y="4339"/>
                      <a:pt x="16835" y="4351"/>
                      <a:pt x="16835" y="4363"/>
                    </a:cubicBezTo>
                    <a:cubicBezTo>
                      <a:pt x="16848" y="4420"/>
                      <a:pt x="16852" y="4478"/>
                      <a:pt x="16852" y="4535"/>
                    </a:cubicBezTo>
                    <a:lnTo>
                      <a:pt x="16852" y="4658"/>
                    </a:lnTo>
                    <a:cubicBezTo>
                      <a:pt x="16852" y="4674"/>
                      <a:pt x="16860" y="4682"/>
                      <a:pt x="16876" y="4682"/>
                    </a:cubicBezTo>
                    <a:cubicBezTo>
                      <a:pt x="16889" y="4682"/>
                      <a:pt x="16901" y="4674"/>
                      <a:pt x="16901" y="4658"/>
                    </a:cubicBezTo>
                    <a:lnTo>
                      <a:pt x="16901" y="4535"/>
                    </a:lnTo>
                    <a:cubicBezTo>
                      <a:pt x="16901" y="4478"/>
                      <a:pt x="16897" y="4416"/>
                      <a:pt x="16885" y="4355"/>
                    </a:cubicBezTo>
                    <a:cubicBezTo>
                      <a:pt x="16885" y="4343"/>
                      <a:pt x="16872" y="4335"/>
                      <a:pt x="16856" y="4335"/>
                    </a:cubicBezTo>
                    <a:close/>
                    <a:moveTo>
                      <a:pt x="4421" y="4407"/>
                    </a:moveTo>
                    <a:cubicBezTo>
                      <a:pt x="4412" y="4407"/>
                      <a:pt x="4403" y="4414"/>
                      <a:pt x="4399" y="4425"/>
                    </a:cubicBezTo>
                    <a:cubicBezTo>
                      <a:pt x="4366" y="4515"/>
                      <a:pt x="4321" y="4605"/>
                      <a:pt x="4268" y="4686"/>
                    </a:cubicBezTo>
                    <a:cubicBezTo>
                      <a:pt x="4260" y="4695"/>
                      <a:pt x="4264" y="4711"/>
                      <a:pt x="4272" y="4719"/>
                    </a:cubicBezTo>
                    <a:cubicBezTo>
                      <a:pt x="4276" y="4723"/>
                      <a:pt x="4285" y="4723"/>
                      <a:pt x="4289" y="4723"/>
                    </a:cubicBezTo>
                    <a:cubicBezTo>
                      <a:pt x="4297" y="4723"/>
                      <a:pt x="4305" y="4719"/>
                      <a:pt x="4309" y="4715"/>
                    </a:cubicBezTo>
                    <a:cubicBezTo>
                      <a:pt x="4366" y="4629"/>
                      <a:pt x="4412" y="4535"/>
                      <a:pt x="4444" y="4441"/>
                    </a:cubicBezTo>
                    <a:cubicBezTo>
                      <a:pt x="4448" y="4425"/>
                      <a:pt x="4444" y="4412"/>
                      <a:pt x="4428" y="4408"/>
                    </a:cubicBezTo>
                    <a:cubicBezTo>
                      <a:pt x="4426" y="4407"/>
                      <a:pt x="4424" y="4407"/>
                      <a:pt x="4421" y="4407"/>
                    </a:cubicBezTo>
                    <a:close/>
                    <a:moveTo>
                      <a:pt x="25" y="4461"/>
                    </a:moveTo>
                    <a:cubicBezTo>
                      <a:pt x="12" y="4461"/>
                      <a:pt x="0" y="4470"/>
                      <a:pt x="0" y="4486"/>
                    </a:cubicBezTo>
                    <a:lnTo>
                      <a:pt x="0" y="4785"/>
                    </a:lnTo>
                    <a:cubicBezTo>
                      <a:pt x="0" y="4797"/>
                      <a:pt x="12" y="4809"/>
                      <a:pt x="25" y="4809"/>
                    </a:cubicBezTo>
                    <a:cubicBezTo>
                      <a:pt x="41" y="4809"/>
                      <a:pt x="49" y="4797"/>
                      <a:pt x="49" y="4785"/>
                    </a:cubicBezTo>
                    <a:lnTo>
                      <a:pt x="49" y="4486"/>
                    </a:lnTo>
                    <a:cubicBezTo>
                      <a:pt x="49" y="4470"/>
                      <a:pt x="41" y="4461"/>
                      <a:pt x="25" y="4461"/>
                    </a:cubicBezTo>
                    <a:close/>
                    <a:moveTo>
                      <a:pt x="2294" y="4515"/>
                    </a:moveTo>
                    <a:cubicBezTo>
                      <a:pt x="2291" y="4515"/>
                      <a:pt x="2287" y="4516"/>
                      <a:pt x="2284" y="4519"/>
                    </a:cubicBezTo>
                    <a:cubicBezTo>
                      <a:pt x="2271" y="4523"/>
                      <a:pt x="2263" y="4539"/>
                      <a:pt x="2271" y="4551"/>
                    </a:cubicBezTo>
                    <a:cubicBezTo>
                      <a:pt x="2312" y="4646"/>
                      <a:pt x="2369" y="4731"/>
                      <a:pt x="2435" y="4809"/>
                    </a:cubicBezTo>
                    <a:cubicBezTo>
                      <a:pt x="2443" y="4813"/>
                      <a:pt x="2447" y="4817"/>
                      <a:pt x="2455" y="4817"/>
                    </a:cubicBezTo>
                    <a:cubicBezTo>
                      <a:pt x="2460" y="4817"/>
                      <a:pt x="2468" y="4813"/>
                      <a:pt x="2472" y="4809"/>
                    </a:cubicBezTo>
                    <a:cubicBezTo>
                      <a:pt x="2480" y="4801"/>
                      <a:pt x="2484" y="4785"/>
                      <a:pt x="2476" y="4776"/>
                    </a:cubicBezTo>
                    <a:cubicBezTo>
                      <a:pt x="2410" y="4703"/>
                      <a:pt x="2357" y="4617"/>
                      <a:pt x="2316" y="4531"/>
                    </a:cubicBezTo>
                    <a:cubicBezTo>
                      <a:pt x="2313" y="4522"/>
                      <a:pt x="2304" y="4515"/>
                      <a:pt x="2294" y="4515"/>
                    </a:cubicBezTo>
                    <a:close/>
                    <a:moveTo>
                      <a:pt x="14630" y="4515"/>
                    </a:moveTo>
                    <a:cubicBezTo>
                      <a:pt x="14617" y="4515"/>
                      <a:pt x="14605" y="4523"/>
                      <a:pt x="14605" y="4539"/>
                    </a:cubicBezTo>
                    <a:lnTo>
                      <a:pt x="14605" y="4838"/>
                    </a:lnTo>
                    <a:cubicBezTo>
                      <a:pt x="14605" y="4850"/>
                      <a:pt x="14617" y="4862"/>
                      <a:pt x="14630" y="4862"/>
                    </a:cubicBezTo>
                    <a:cubicBezTo>
                      <a:pt x="14642" y="4862"/>
                      <a:pt x="14654" y="4850"/>
                      <a:pt x="14654" y="4838"/>
                    </a:cubicBezTo>
                    <a:lnTo>
                      <a:pt x="14654" y="4539"/>
                    </a:lnTo>
                    <a:cubicBezTo>
                      <a:pt x="14654" y="4523"/>
                      <a:pt x="14642" y="4515"/>
                      <a:pt x="14630" y="4515"/>
                    </a:cubicBezTo>
                    <a:close/>
                    <a:moveTo>
                      <a:pt x="4084" y="4895"/>
                    </a:moveTo>
                    <a:cubicBezTo>
                      <a:pt x="4079" y="4895"/>
                      <a:pt x="4075" y="4896"/>
                      <a:pt x="4072" y="4899"/>
                    </a:cubicBezTo>
                    <a:cubicBezTo>
                      <a:pt x="3994" y="4965"/>
                      <a:pt x="3912" y="5014"/>
                      <a:pt x="3822" y="5055"/>
                    </a:cubicBezTo>
                    <a:cubicBezTo>
                      <a:pt x="3810" y="5059"/>
                      <a:pt x="3802" y="5075"/>
                      <a:pt x="3810" y="5087"/>
                    </a:cubicBezTo>
                    <a:cubicBezTo>
                      <a:pt x="3814" y="5096"/>
                      <a:pt x="3822" y="5100"/>
                      <a:pt x="3830" y="5100"/>
                    </a:cubicBezTo>
                    <a:lnTo>
                      <a:pt x="3843" y="5100"/>
                    </a:lnTo>
                    <a:cubicBezTo>
                      <a:pt x="3937" y="5059"/>
                      <a:pt x="4023" y="5006"/>
                      <a:pt x="4100" y="4940"/>
                    </a:cubicBezTo>
                    <a:cubicBezTo>
                      <a:pt x="4113" y="4932"/>
                      <a:pt x="4113" y="4916"/>
                      <a:pt x="4105" y="4903"/>
                    </a:cubicBezTo>
                    <a:cubicBezTo>
                      <a:pt x="4100" y="4898"/>
                      <a:pt x="4091" y="4895"/>
                      <a:pt x="4084" y="4895"/>
                    </a:cubicBezTo>
                    <a:close/>
                    <a:moveTo>
                      <a:pt x="2678" y="4964"/>
                    </a:moveTo>
                    <a:cubicBezTo>
                      <a:pt x="2669" y="4964"/>
                      <a:pt x="2661" y="4968"/>
                      <a:pt x="2656" y="4973"/>
                    </a:cubicBezTo>
                    <a:cubicBezTo>
                      <a:pt x="2652" y="4985"/>
                      <a:pt x="2652" y="5002"/>
                      <a:pt x="2664" y="5010"/>
                    </a:cubicBezTo>
                    <a:cubicBezTo>
                      <a:pt x="2750" y="5067"/>
                      <a:pt x="2844" y="5112"/>
                      <a:pt x="2942" y="5141"/>
                    </a:cubicBezTo>
                    <a:lnTo>
                      <a:pt x="2951" y="5141"/>
                    </a:lnTo>
                    <a:cubicBezTo>
                      <a:pt x="2959" y="5141"/>
                      <a:pt x="2971" y="5137"/>
                      <a:pt x="2971" y="5124"/>
                    </a:cubicBezTo>
                    <a:cubicBezTo>
                      <a:pt x="2979" y="5112"/>
                      <a:pt x="2971" y="5096"/>
                      <a:pt x="2959" y="5092"/>
                    </a:cubicBezTo>
                    <a:cubicBezTo>
                      <a:pt x="2865" y="5063"/>
                      <a:pt x="2775" y="5022"/>
                      <a:pt x="2693" y="4969"/>
                    </a:cubicBezTo>
                    <a:cubicBezTo>
                      <a:pt x="2688" y="4966"/>
                      <a:pt x="2683" y="4964"/>
                      <a:pt x="2678" y="4964"/>
                    </a:cubicBezTo>
                    <a:close/>
                    <a:moveTo>
                      <a:pt x="12477" y="4826"/>
                    </a:moveTo>
                    <a:cubicBezTo>
                      <a:pt x="12461" y="4826"/>
                      <a:pt x="12449" y="4834"/>
                      <a:pt x="12449" y="4850"/>
                    </a:cubicBezTo>
                    <a:lnTo>
                      <a:pt x="12449" y="5149"/>
                    </a:lnTo>
                    <a:cubicBezTo>
                      <a:pt x="12449" y="5161"/>
                      <a:pt x="12461" y="5173"/>
                      <a:pt x="12477" y="5173"/>
                    </a:cubicBezTo>
                    <a:cubicBezTo>
                      <a:pt x="12490" y="5173"/>
                      <a:pt x="12502" y="5161"/>
                      <a:pt x="12502" y="5149"/>
                    </a:cubicBezTo>
                    <a:lnTo>
                      <a:pt x="12502" y="4850"/>
                    </a:lnTo>
                    <a:cubicBezTo>
                      <a:pt x="12502" y="4834"/>
                      <a:pt x="12490" y="4826"/>
                      <a:pt x="12477" y="4826"/>
                    </a:cubicBezTo>
                    <a:close/>
                    <a:moveTo>
                      <a:pt x="3545" y="5132"/>
                    </a:moveTo>
                    <a:cubicBezTo>
                      <a:pt x="3543" y="5132"/>
                      <a:pt x="3542" y="5132"/>
                      <a:pt x="3540" y="5133"/>
                    </a:cubicBezTo>
                    <a:cubicBezTo>
                      <a:pt x="3495" y="5137"/>
                      <a:pt x="3446" y="5141"/>
                      <a:pt x="3401" y="5141"/>
                    </a:cubicBezTo>
                    <a:lnTo>
                      <a:pt x="3245" y="5141"/>
                    </a:lnTo>
                    <a:cubicBezTo>
                      <a:pt x="3243" y="5140"/>
                      <a:pt x="3242" y="5140"/>
                      <a:pt x="3240" y="5140"/>
                    </a:cubicBezTo>
                    <a:cubicBezTo>
                      <a:pt x="3227" y="5140"/>
                      <a:pt x="3221" y="5154"/>
                      <a:pt x="3221" y="5165"/>
                    </a:cubicBezTo>
                    <a:cubicBezTo>
                      <a:pt x="3221" y="5178"/>
                      <a:pt x="3229" y="5190"/>
                      <a:pt x="3245" y="5190"/>
                    </a:cubicBezTo>
                    <a:lnTo>
                      <a:pt x="3401" y="5190"/>
                    </a:lnTo>
                    <a:cubicBezTo>
                      <a:pt x="3450" y="5190"/>
                      <a:pt x="3499" y="5186"/>
                      <a:pt x="3548" y="5182"/>
                    </a:cubicBezTo>
                    <a:cubicBezTo>
                      <a:pt x="3560" y="5178"/>
                      <a:pt x="3569" y="5165"/>
                      <a:pt x="3569" y="5153"/>
                    </a:cubicBezTo>
                    <a:cubicBezTo>
                      <a:pt x="3565" y="5142"/>
                      <a:pt x="3555" y="5132"/>
                      <a:pt x="3545" y="5132"/>
                    </a:cubicBezTo>
                    <a:close/>
                    <a:moveTo>
                      <a:pt x="16876" y="4932"/>
                    </a:moveTo>
                    <a:cubicBezTo>
                      <a:pt x="16860" y="4932"/>
                      <a:pt x="16852" y="4944"/>
                      <a:pt x="16852" y="4957"/>
                    </a:cubicBezTo>
                    <a:lnTo>
                      <a:pt x="16852" y="5259"/>
                    </a:lnTo>
                    <a:cubicBezTo>
                      <a:pt x="16852" y="5272"/>
                      <a:pt x="16860" y="5284"/>
                      <a:pt x="16876" y="5284"/>
                    </a:cubicBezTo>
                    <a:cubicBezTo>
                      <a:pt x="16889" y="5284"/>
                      <a:pt x="16901" y="5272"/>
                      <a:pt x="16901" y="5259"/>
                    </a:cubicBezTo>
                    <a:lnTo>
                      <a:pt x="16901" y="4957"/>
                    </a:lnTo>
                    <a:cubicBezTo>
                      <a:pt x="16901" y="4944"/>
                      <a:pt x="16889" y="4932"/>
                      <a:pt x="16876" y="4932"/>
                    </a:cubicBezTo>
                    <a:close/>
                    <a:moveTo>
                      <a:pt x="25" y="5059"/>
                    </a:moveTo>
                    <a:cubicBezTo>
                      <a:pt x="12" y="5059"/>
                      <a:pt x="0" y="5071"/>
                      <a:pt x="0" y="5083"/>
                    </a:cubicBezTo>
                    <a:lnTo>
                      <a:pt x="0" y="5382"/>
                    </a:lnTo>
                    <a:cubicBezTo>
                      <a:pt x="0" y="5399"/>
                      <a:pt x="12" y="5407"/>
                      <a:pt x="25" y="5407"/>
                    </a:cubicBezTo>
                    <a:cubicBezTo>
                      <a:pt x="41" y="5407"/>
                      <a:pt x="49" y="5399"/>
                      <a:pt x="49" y="5382"/>
                    </a:cubicBezTo>
                    <a:lnTo>
                      <a:pt x="49" y="5083"/>
                    </a:lnTo>
                    <a:cubicBezTo>
                      <a:pt x="49" y="5071"/>
                      <a:pt x="41" y="5059"/>
                      <a:pt x="25" y="5059"/>
                    </a:cubicBezTo>
                    <a:close/>
                    <a:moveTo>
                      <a:pt x="14630" y="5112"/>
                    </a:moveTo>
                    <a:cubicBezTo>
                      <a:pt x="14617" y="5112"/>
                      <a:pt x="14605" y="5124"/>
                      <a:pt x="14605" y="5137"/>
                    </a:cubicBezTo>
                    <a:lnTo>
                      <a:pt x="14605" y="5435"/>
                    </a:lnTo>
                    <a:cubicBezTo>
                      <a:pt x="14605" y="5452"/>
                      <a:pt x="14617" y="5460"/>
                      <a:pt x="14630" y="5460"/>
                    </a:cubicBezTo>
                    <a:cubicBezTo>
                      <a:pt x="14642" y="5460"/>
                      <a:pt x="14654" y="5452"/>
                      <a:pt x="14654" y="5435"/>
                    </a:cubicBezTo>
                    <a:lnTo>
                      <a:pt x="14654" y="5137"/>
                    </a:lnTo>
                    <a:cubicBezTo>
                      <a:pt x="14654" y="5124"/>
                      <a:pt x="14642" y="5112"/>
                      <a:pt x="14630" y="5112"/>
                    </a:cubicBezTo>
                    <a:close/>
                    <a:moveTo>
                      <a:pt x="12477" y="5423"/>
                    </a:moveTo>
                    <a:cubicBezTo>
                      <a:pt x="12461" y="5423"/>
                      <a:pt x="12449" y="5435"/>
                      <a:pt x="12449" y="5448"/>
                    </a:cubicBezTo>
                    <a:lnTo>
                      <a:pt x="12449" y="5746"/>
                    </a:lnTo>
                    <a:cubicBezTo>
                      <a:pt x="12449" y="5763"/>
                      <a:pt x="12461" y="5775"/>
                      <a:pt x="12477" y="5775"/>
                    </a:cubicBezTo>
                    <a:cubicBezTo>
                      <a:pt x="12490" y="5775"/>
                      <a:pt x="12502" y="5763"/>
                      <a:pt x="12502" y="5746"/>
                    </a:cubicBezTo>
                    <a:lnTo>
                      <a:pt x="12502" y="5448"/>
                    </a:lnTo>
                    <a:cubicBezTo>
                      <a:pt x="12502" y="5435"/>
                      <a:pt x="12490" y="5423"/>
                      <a:pt x="12477" y="5423"/>
                    </a:cubicBezTo>
                    <a:close/>
                    <a:moveTo>
                      <a:pt x="16876" y="5534"/>
                    </a:moveTo>
                    <a:cubicBezTo>
                      <a:pt x="16860" y="5534"/>
                      <a:pt x="16852" y="5546"/>
                      <a:pt x="16852" y="5558"/>
                    </a:cubicBezTo>
                    <a:lnTo>
                      <a:pt x="16852" y="5857"/>
                    </a:lnTo>
                    <a:cubicBezTo>
                      <a:pt x="16852" y="5873"/>
                      <a:pt x="16860" y="5881"/>
                      <a:pt x="16876" y="5881"/>
                    </a:cubicBezTo>
                    <a:cubicBezTo>
                      <a:pt x="16889" y="5881"/>
                      <a:pt x="16901" y="5873"/>
                      <a:pt x="16901" y="5857"/>
                    </a:cubicBezTo>
                    <a:lnTo>
                      <a:pt x="16901" y="5558"/>
                    </a:lnTo>
                    <a:cubicBezTo>
                      <a:pt x="16901" y="5546"/>
                      <a:pt x="16889" y="5534"/>
                      <a:pt x="16876" y="5534"/>
                    </a:cubicBezTo>
                    <a:close/>
                    <a:moveTo>
                      <a:pt x="25" y="5660"/>
                    </a:moveTo>
                    <a:cubicBezTo>
                      <a:pt x="12" y="5660"/>
                      <a:pt x="0" y="5669"/>
                      <a:pt x="0" y="5685"/>
                    </a:cubicBezTo>
                    <a:lnTo>
                      <a:pt x="0" y="5984"/>
                    </a:lnTo>
                    <a:cubicBezTo>
                      <a:pt x="0" y="5996"/>
                      <a:pt x="12" y="6008"/>
                      <a:pt x="25" y="6008"/>
                    </a:cubicBezTo>
                    <a:cubicBezTo>
                      <a:pt x="41" y="6008"/>
                      <a:pt x="49" y="5996"/>
                      <a:pt x="49" y="5984"/>
                    </a:cubicBezTo>
                    <a:lnTo>
                      <a:pt x="49" y="5685"/>
                    </a:lnTo>
                    <a:cubicBezTo>
                      <a:pt x="49" y="5669"/>
                      <a:pt x="41" y="5660"/>
                      <a:pt x="25" y="5660"/>
                    </a:cubicBezTo>
                    <a:close/>
                    <a:moveTo>
                      <a:pt x="14630" y="5714"/>
                    </a:moveTo>
                    <a:cubicBezTo>
                      <a:pt x="14617" y="5714"/>
                      <a:pt x="14605" y="5722"/>
                      <a:pt x="14605" y="5738"/>
                    </a:cubicBezTo>
                    <a:lnTo>
                      <a:pt x="14605" y="5849"/>
                    </a:lnTo>
                    <a:cubicBezTo>
                      <a:pt x="14605" y="5910"/>
                      <a:pt x="14601" y="5971"/>
                      <a:pt x="14589" y="6033"/>
                    </a:cubicBezTo>
                    <a:cubicBezTo>
                      <a:pt x="14589" y="6045"/>
                      <a:pt x="14597" y="6057"/>
                      <a:pt x="14609" y="6061"/>
                    </a:cubicBezTo>
                    <a:lnTo>
                      <a:pt x="14613" y="6061"/>
                    </a:lnTo>
                    <a:cubicBezTo>
                      <a:pt x="14626" y="6061"/>
                      <a:pt x="14638" y="6053"/>
                      <a:pt x="14638" y="6041"/>
                    </a:cubicBezTo>
                    <a:cubicBezTo>
                      <a:pt x="14650" y="5980"/>
                      <a:pt x="14654" y="5914"/>
                      <a:pt x="14654" y="5849"/>
                    </a:cubicBezTo>
                    <a:lnTo>
                      <a:pt x="14654" y="5738"/>
                    </a:lnTo>
                    <a:cubicBezTo>
                      <a:pt x="14654" y="5722"/>
                      <a:pt x="14646" y="5714"/>
                      <a:pt x="14630" y="5714"/>
                    </a:cubicBezTo>
                    <a:close/>
                    <a:moveTo>
                      <a:pt x="12490" y="6021"/>
                    </a:moveTo>
                    <a:cubicBezTo>
                      <a:pt x="12477" y="6025"/>
                      <a:pt x="12465" y="6037"/>
                      <a:pt x="12469" y="6053"/>
                    </a:cubicBezTo>
                    <a:cubicBezTo>
                      <a:pt x="12490" y="6151"/>
                      <a:pt x="12522" y="6250"/>
                      <a:pt x="12567" y="6340"/>
                    </a:cubicBezTo>
                    <a:cubicBezTo>
                      <a:pt x="12571" y="6352"/>
                      <a:pt x="12580" y="6356"/>
                      <a:pt x="12588" y="6356"/>
                    </a:cubicBezTo>
                    <a:cubicBezTo>
                      <a:pt x="12592" y="6356"/>
                      <a:pt x="12596" y="6356"/>
                      <a:pt x="12600" y="6352"/>
                    </a:cubicBezTo>
                    <a:cubicBezTo>
                      <a:pt x="12612" y="6348"/>
                      <a:pt x="12616" y="6332"/>
                      <a:pt x="12612" y="6319"/>
                    </a:cubicBezTo>
                    <a:cubicBezTo>
                      <a:pt x="12567" y="6233"/>
                      <a:pt x="12535" y="6139"/>
                      <a:pt x="12518" y="6041"/>
                    </a:cubicBezTo>
                    <a:cubicBezTo>
                      <a:pt x="12514" y="6029"/>
                      <a:pt x="12502" y="6021"/>
                      <a:pt x="12490" y="6021"/>
                    </a:cubicBezTo>
                    <a:close/>
                    <a:moveTo>
                      <a:pt x="16876" y="6131"/>
                    </a:moveTo>
                    <a:cubicBezTo>
                      <a:pt x="16864" y="6131"/>
                      <a:pt x="16852" y="6143"/>
                      <a:pt x="16852" y="6156"/>
                    </a:cubicBezTo>
                    <a:lnTo>
                      <a:pt x="16852" y="6458"/>
                    </a:lnTo>
                    <a:cubicBezTo>
                      <a:pt x="16852" y="6471"/>
                      <a:pt x="16864" y="6483"/>
                      <a:pt x="16876" y="6483"/>
                    </a:cubicBezTo>
                    <a:cubicBezTo>
                      <a:pt x="16889" y="6483"/>
                      <a:pt x="16901" y="6471"/>
                      <a:pt x="16901" y="6458"/>
                    </a:cubicBezTo>
                    <a:lnTo>
                      <a:pt x="16901" y="6156"/>
                    </a:lnTo>
                    <a:cubicBezTo>
                      <a:pt x="16901" y="6143"/>
                      <a:pt x="16889" y="6131"/>
                      <a:pt x="16876" y="6131"/>
                    </a:cubicBezTo>
                    <a:close/>
                    <a:moveTo>
                      <a:pt x="14519" y="6295"/>
                    </a:moveTo>
                    <a:cubicBezTo>
                      <a:pt x="14511" y="6295"/>
                      <a:pt x="14504" y="6299"/>
                      <a:pt x="14499" y="6307"/>
                    </a:cubicBezTo>
                    <a:cubicBezTo>
                      <a:pt x="14458" y="6397"/>
                      <a:pt x="14401" y="6479"/>
                      <a:pt x="14335" y="6552"/>
                    </a:cubicBezTo>
                    <a:cubicBezTo>
                      <a:pt x="14327" y="6561"/>
                      <a:pt x="14327" y="6577"/>
                      <a:pt x="14339" y="6585"/>
                    </a:cubicBezTo>
                    <a:cubicBezTo>
                      <a:pt x="14343" y="6589"/>
                      <a:pt x="14351" y="6593"/>
                      <a:pt x="14356" y="6593"/>
                    </a:cubicBezTo>
                    <a:cubicBezTo>
                      <a:pt x="14364" y="6593"/>
                      <a:pt x="14368" y="6589"/>
                      <a:pt x="14376" y="6585"/>
                    </a:cubicBezTo>
                    <a:cubicBezTo>
                      <a:pt x="14441" y="6507"/>
                      <a:pt x="14499" y="6422"/>
                      <a:pt x="14544" y="6332"/>
                    </a:cubicBezTo>
                    <a:cubicBezTo>
                      <a:pt x="14552" y="6319"/>
                      <a:pt x="14544" y="6303"/>
                      <a:pt x="14532" y="6299"/>
                    </a:cubicBezTo>
                    <a:cubicBezTo>
                      <a:pt x="14527" y="6296"/>
                      <a:pt x="14523" y="6295"/>
                      <a:pt x="14519" y="6295"/>
                    </a:cubicBezTo>
                    <a:close/>
                    <a:moveTo>
                      <a:pt x="25" y="6258"/>
                    </a:moveTo>
                    <a:cubicBezTo>
                      <a:pt x="12" y="6258"/>
                      <a:pt x="0" y="6270"/>
                      <a:pt x="0" y="6282"/>
                    </a:cubicBezTo>
                    <a:lnTo>
                      <a:pt x="0" y="6581"/>
                    </a:lnTo>
                    <a:cubicBezTo>
                      <a:pt x="0" y="6598"/>
                      <a:pt x="12" y="6610"/>
                      <a:pt x="25" y="6610"/>
                    </a:cubicBezTo>
                    <a:cubicBezTo>
                      <a:pt x="41" y="6610"/>
                      <a:pt x="49" y="6598"/>
                      <a:pt x="49" y="6581"/>
                    </a:cubicBezTo>
                    <a:lnTo>
                      <a:pt x="49" y="6282"/>
                    </a:lnTo>
                    <a:cubicBezTo>
                      <a:pt x="49" y="6270"/>
                      <a:pt x="41" y="6258"/>
                      <a:pt x="25" y="6258"/>
                    </a:cubicBezTo>
                    <a:close/>
                    <a:moveTo>
                      <a:pt x="12758" y="6551"/>
                    </a:moveTo>
                    <a:cubicBezTo>
                      <a:pt x="12752" y="6551"/>
                      <a:pt x="12747" y="6553"/>
                      <a:pt x="12743" y="6557"/>
                    </a:cubicBezTo>
                    <a:cubicBezTo>
                      <a:pt x="12731" y="6569"/>
                      <a:pt x="12731" y="6581"/>
                      <a:pt x="12739" y="6593"/>
                    </a:cubicBezTo>
                    <a:cubicBezTo>
                      <a:pt x="12809" y="6667"/>
                      <a:pt x="12891" y="6733"/>
                      <a:pt x="12976" y="6790"/>
                    </a:cubicBezTo>
                    <a:lnTo>
                      <a:pt x="12989" y="6790"/>
                    </a:lnTo>
                    <a:cubicBezTo>
                      <a:pt x="12997" y="6790"/>
                      <a:pt x="13005" y="6786"/>
                      <a:pt x="13009" y="6782"/>
                    </a:cubicBezTo>
                    <a:cubicBezTo>
                      <a:pt x="13017" y="6769"/>
                      <a:pt x="13013" y="6753"/>
                      <a:pt x="13001" y="6745"/>
                    </a:cubicBezTo>
                    <a:cubicBezTo>
                      <a:pt x="12919" y="6696"/>
                      <a:pt x="12841" y="6630"/>
                      <a:pt x="12776" y="6561"/>
                    </a:cubicBezTo>
                    <a:cubicBezTo>
                      <a:pt x="12771" y="6554"/>
                      <a:pt x="12764" y="6551"/>
                      <a:pt x="12758" y="6551"/>
                    </a:cubicBezTo>
                    <a:close/>
                    <a:moveTo>
                      <a:pt x="14128" y="6736"/>
                    </a:moveTo>
                    <a:cubicBezTo>
                      <a:pt x="14123" y="6736"/>
                      <a:pt x="14118" y="6738"/>
                      <a:pt x="14114" y="6741"/>
                    </a:cubicBezTo>
                    <a:cubicBezTo>
                      <a:pt x="14032" y="6790"/>
                      <a:pt x="13942" y="6831"/>
                      <a:pt x="13848" y="6859"/>
                    </a:cubicBezTo>
                    <a:cubicBezTo>
                      <a:pt x="13836" y="6864"/>
                      <a:pt x="13828" y="6876"/>
                      <a:pt x="13832" y="6892"/>
                    </a:cubicBezTo>
                    <a:cubicBezTo>
                      <a:pt x="13836" y="6900"/>
                      <a:pt x="13844" y="6909"/>
                      <a:pt x="13856" y="6909"/>
                    </a:cubicBezTo>
                    <a:lnTo>
                      <a:pt x="13860" y="6909"/>
                    </a:lnTo>
                    <a:cubicBezTo>
                      <a:pt x="13959" y="6880"/>
                      <a:pt x="14053" y="6835"/>
                      <a:pt x="14139" y="6782"/>
                    </a:cubicBezTo>
                    <a:cubicBezTo>
                      <a:pt x="14151" y="6773"/>
                      <a:pt x="14155" y="6757"/>
                      <a:pt x="14147" y="6749"/>
                    </a:cubicBezTo>
                    <a:cubicBezTo>
                      <a:pt x="14144" y="6741"/>
                      <a:pt x="14136" y="6736"/>
                      <a:pt x="14128" y="6736"/>
                    </a:cubicBezTo>
                    <a:close/>
                    <a:moveTo>
                      <a:pt x="13263" y="6862"/>
                    </a:moveTo>
                    <a:cubicBezTo>
                      <a:pt x="13251" y="6862"/>
                      <a:pt x="13242" y="6870"/>
                      <a:pt x="13238" y="6880"/>
                    </a:cubicBezTo>
                    <a:cubicBezTo>
                      <a:pt x="13234" y="6892"/>
                      <a:pt x="13242" y="6909"/>
                      <a:pt x="13255" y="6913"/>
                    </a:cubicBezTo>
                    <a:cubicBezTo>
                      <a:pt x="13353" y="6937"/>
                      <a:pt x="13451" y="6949"/>
                      <a:pt x="13553" y="6949"/>
                    </a:cubicBezTo>
                    <a:lnTo>
                      <a:pt x="13553" y="6954"/>
                    </a:lnTo>
                    <a:lnTo>
                      <a:pt x="13558" y="6954"/>
                    </a:lnTo>
                    <a:cubicBezTo>
                      <a:pt x="13574" y="6949"/>
                      <a:pt x="13582" y="6941"/>
                      <a:pt x="13582" y="6925"/>
                    </a:cubicBezTo>
                    <a:cubicBezTo>
                      <a:pt x="13582" y="6913"/>
                      <a:pt x="13574" y="6900"/>
                      <a:pt x="13558" y="6900"/>
                    </a:cubicBezTo>
                    <a:lnTo>
                      <a:pt x="13553" y="6900"/>
                    </a:lnTo>
                    <a:cubicBezTo>
                      <a:pt x="13455" y="6900"/>
                      <a:pt x="13361" y="6888"/>
                      <a:pt x="13271" y="6864"/>
                    </a:cubicBezTo>
                    <a:cubicBezTo>
                      <a:pt x="13268" y="6863"/>
                      <a:pt x="13265" y="6862"/>
                      <a:pt x="13263" y="6862"/>
                    </a:cubicBezTo>
                    <a:close/>
                    <a:moveTo>
                      <a:pt x="25" y="6859"/>
                    </a:moveTo>
                    <a:cubicBezTo>
                      <a:pt x="12" y="6859"/>
                      <a:pt x="0" y="6868"/>
                      <a:pt x="0" y="6884"/>
                    </a:cubicBezTo>
                    <a:lnTo>
                      <a:pt x="0" y="7031"/>
                    </a:lnTo>
                    <a:cubicBezTo>
                      <a:pt x="0" y="7044"/>
                      <a:pt x="12" y="7056"/>
                      <a:pt x="25" y="7056"/>
                    </a:cubicBezTo>
                    <a:cubicBezTo>
                      <a:pt x="41" y="7056"/>
                      <a:pt x="53" y="7044"/>
                      <a:pt x="53" y="7031"/>
                    </a:cubicBezTo>
                    <a:lnTo>
                      <a:pt x="53" y="6884"/>
                    </a:lnTo>
                    <a:cubicBezTo>
                      <a:pt x="53" y="6868"/>
                      <a:pt x="41" y="6859"/>
                      <a:pt x="25" y="6859"/>
                    </a:cubicBezTo>
                    <a:close/>
                    <a:moveTo>
                      <a:pt x="16876" y="6733"/>
                    </a:moveTo>
                    <a:cubicBezTo>
                      <a:pt x="16864" y="6733"/>
                      <a:pt x="16852" y="6745"/>
                      <a:pt x="16852" y="6757"/>
                    </a:cubicBezTo>
                    <a:lnTo>
                      <a:pt x="16852" y="7056"/>
                    </a:lnTo>
                    <a:cubicBezTo>
                      <a:pt x="16852" y="7072"/>
                      <a:pt x="16864" y="7080"/>
                      <a:pt x="16876" y="7080"/>
                    </a:cubicBezTo>
                    <a:cubicBezTo>
                      <a:pt x="16889" y="7080"/>
                      <a:pt x="16901" y="7072"/>
                      <a:pt x="16901" y="7056"/>
                    </a:cubicBezTo>
                    <a:lnTo>
                      <a:pt x="16901" y="6757"/>
                    </a:lnTo>
                    <a:cubicBezTo>
                      <a:pt x="16901" y="6745"/>
                      <a:pt x="16889" y="6733"/>
                      <a:pt x="16876" y="6733"/>
                    </a:cubicBezTo>
                    <a:close/>
                    <a:moveTo>
                      <a:pt x="16876" y="7330"/>
                    </a:moveTo>
                    <a:cubicBezTo>
                      <a:pt x="16864" y="7330"/>
                      <a:pt x="16852" y="7342"/>
                      <a:pt x="16852" y="7359"/>
                    </a:cubicBezTo>
                    <a:lnTo>
                      <a:pt x="16852" y="7657"/>
                    </a:lnTo>
                    <a:cubicBezTo>
                      <a:pt x="16852" y="7670"/>
                      <a:pt x="16864" y="7682"/>
                      <a:pt x="16876" y="7682"/>
                    </a:cubicBezTo>
                    <a:cubicBezTo>
                      <a:pt x="16889" y="7682"/>
                      <a:pt x="16901" y="7670"/>
                      <a:pt x="16901" y="7657"/>
                    </a:cubicBezTo>
                    <a:lnTo>
                      <a:pt x="16901" y="7359"/>
                    </a:lnTo>
                    <a:cubicBezTo>
                      <a:pt x="16901" y="7342"/>
                      <a:pt x="16889" y="7330"/>
                      <a:pt x="16876" y="7330"/>
                    </a:cubicBezTo>
                    <a:close/>
                    <a:moveTo>
                      <a:pt x="16876" y="7932"/>
                    </a:moveTo>
                    <a:cubicBezTo>
                      <a:pt x="16864" y="7932"/>
                      <a:pt x="16852" y="7944"/>
                      <a:pt x="16852" y="7956"/>
                    </a:cubicBezTo>
                    <a:lnTo>
                      <a:pt x="16852" y="8255"/>
                    </a:lnTo>
                    <a:cubicBezTo>
                      <a:pt x="16852" y="8271"/>
                      <a:pt x="16864" y="8283"/>
                      <a:pt x="16876" y="8283"/>
                    </a:cubicBezTo>
                    <a:cubicBezTo>
                      <a:pt x="16889" y="8283"/>
                      <a:pt x="16901" y="8271"/>
                      <a:pt x="16901" y="8255"/>
                    </a:cubicBezTo>
                    <a:lnTo>
                      <a:pt x="16901" y="7956"/>
                    </a:lnTo>
                    <a:cubicBezTo>
                      <a:pt x="16901" y="7944"/>
                      <a:pt x="16889" y="7932"/>
                      <a:pt x="16876" y="793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16"/>
              <p:cNvSpPr/>
              <p:nvPr/>
            </p:nvSpPr>
            <p:spPr>
              <a:xfrm>
                <a:off x="-95863" y="1015612"/>
                <a:ext cx="95150" cy="95150"/>
              </a:xfrm>
              <a:custGeom>
                <a:rect b="b" l="l" r="r" t="t"/>
                <a:pathLst>
                  <a:path extrusionOk="0" h="1024" w="1024">
                    <a:moveTo>
                      <a:pt x="512" y="0"/>
                    </a:moveTo>
                    <a:cubicBezTo>
                      <a:pt x="230" y="0"/>
                      <a:pt x="0" y="229"/>
                      <a:pt x="0" y="512"/>
                    </a:cubicBezTo>
                    <a:cubicBezTo>
                      <a:pt x="0" y="794"/>
                      <a:pt x="230" y="1023"/>
                      <a:pt x="512" y="1023"/>
                    </a:cubicBezTo>
                    <a:cubicBezTo>
                      <a:pt x="794" y="1023"/>
                      <a:pt x="1024" y="794"/>
                      <a:pt x="1024" y="512"/>
                    </a:cubicBezTo>
                    <a:cubicBezTo>
                      <a:pt x="1024" y="229"/>
                      <a:pt x="794" y="0"/>
                      <a:pt x="5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16"/>
              <p:cNvSpPr/>
              <p:nvPr/>
            </p:nvSpPr>
            <p:spPr>
              <a:xfrm>
                <a:off x="299062" y="813337"/>
                <a:ext cx="95150" cy="95150"/>
              </a:xfrm>
              <a:custGeom>
                <a:rect b="b" l="l" r="r" t="t"/>
                <a:pathLst>
                  <a:path extrusionOk="0" h="1024" w="1024">
                    <a:moveTo>
                      <a:pt x="512" y="0"/>
                    </a:moveTo>
                    <a:cubicBezTo>
                      <a:pt x="230" y="0"/>
                      <a:pt x="0" y="229"/>
                      <a:pt x="0" y="512"/>
                    </a:cubicBezTo>
                    <a:cubicBezTo>
                      <a:pt x="0" y="794"/>
                      <a:pt x="230" y="1023"/>
                      <a:pt x="512" y="1023"/>
                    </a:cubicBezTo>
                    <a:cubicBezTo>
                      <a:pt x="794" y="1023"/>
                      <a:pt x="1024" y="794"/>
                      <a:pt x="1024" y="512"/>
                    </a:cubicBezTo>
                    <a:cubicBezTo>
                      <a:pt x="1024" y="229"/>
                      <a:pt x="794" y="0"/>
                      <a:pt x="5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" name="Google Shape;76;p16"/>
              <p:cNvSpPr/>
              <p:nvPr/>
            </p:nvSpPr>
            <p:spPr>
              <a:xfrm>
                <a:off x="597637" y="158362"/>
                <a:ext cx="95150" cy="95150"/>
              </a:xfrm>
              <a:custGeom>
                <a:rect b="b" l="l" r="r" t="t"/>
                <a:pathLst>
                  <a:path extrusionOk="0" h="1024" w="1024">
                    <a:moveTo>
                      <a:pt x="512" y="0"/>
                    </a:moveTo>
                    <a:cubicBezTo>
                      <a:pt x="230" y="0"/>
                      <a:pt x="0" y="229"/>
                      <a:pt x="0" y="512"/>
                    </a:cubicBezTo>
                    <a:cubicBezTo>
                      <a:pt x="0" y="794"/>
                      <a:pt x="230" y="1023"/>
                      <a:pt x="512" y="1023"/>
                    </a:cubicBezTo>
                    <a:cubicBezTo>
                      <a:pt x="794" y="1023"/>
                      <a:pt x="1024" y="794"/>
                      <a:pt x="1024" y="512"/>
                    </a:cubicBezTo>
                    <a:cubicBezTo>
                      <a:pt x="1024" y="229"/>
                      <a:pt x="794" y="0"/>
                      <a:pt x="5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" name="Google Shape;77;p16"/>
              <p:cNvSpPr/>
              <p:nvPr/>
            </p:nvSpPr>
            <p:spPr>
              <a:xfrm>
                <a:off x="1397087" y="534012"/>
                <a:ext cx="95150" cy="95150"/>
              </a:xfrm>
              <a:custGeom>
                <a:rect b="b" l="l" r="r" t="t"/>
                <a:pathLst>
                  <a:path extrusionOk="0" h="1024" w="1024">
                    <a:moveTo>
                      <a:pt x="512" y="0"/>
                    </a:moveTo>
                    <a:cubicBezTo>
                      <a:pt x="230" y="0"/>
                      <a:pt x="0" y="229"/>
                      <a:pt x="0" y="512"/>
                    </a:cubicBezTo>
                    <a:cubicBezTo>
                      <a:pt x="0" y="794"/>
                      <a:pt x="230" y="1023"/>
                      <a:pt x="512" y="1023"/>
                    </a:cubicBezTo>
                    <a:cubicBezTo>
                      <a:pt x="794" y="1023"/>
                      <a:pt x="1024" y="794"/>
                      <a:pt x="1024" y="512"/>
                    </a:cubicBezTo>
                    <a:cubicBezTo>
                      <a:pt x="1024" y="229"/>
                      <a:pt x="794" y="0"/>
                      <a:pt x="5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16"/>
              <p:cNvSpPr/>
              <p:nvPr/>
            </p:nvSpPr>
            <p:spPr>
              <a:xfrm>
                <a:off x="2004515" y="1184427"/>
                <a:ext cx="95150" cy="95168"/>
              </a:xfrm>
              <a:custGeom>
                <a:rect b="b" l="l" r="r" t="t"/>
                <a:pathLst>
                  <a:path extrusionOk="0" h="1024" w="1024">
                    <a:moveTo>
                      <a:pt x="512" y="0"/>
                    </a:moveTo>
                    <a:cubicBezTo>
                      <a:pt x="230" y="0"/>
                      <a:pt x="0" y="229"/>
                      <a:pt x="0" y="512"/>
                    </a:cubicBezTo>
                    <a:cubicBezTo>
                      <a:pt x="0" y="794"/>
                      <a:pt x="230" y="1023"/>
                      <a:pt x="512" y="1023"/>
                    </a:cubicBezTo>
                    <a:cubicBezTo>
                      <a:pt x="794" y="1023"/>
                      <a:pt x="1024" y="794"/>
                      <a:pt x="1024" y="512"/>
                    </a:cubicBezTo>
                    <a:cubicBezTo>
                      <a:pt x="1024" y="229"/>
                      <a:pt x="794" y="0"/>
                      <a:pt x="5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9" name="Google Shape;79;p16"/>
            <p:cNvSpPr/>
            <p:nvPr/>
          </p:nvSpPr>
          <p:spPr>
            <a:xfrm>
              <a:off x="687940" y="502127"/>
              <a:ext cx="95150" cy="95168"/>
            </a:xfrm>
            <a:custGeom>
              <a:rect b="b" l="l" r="r" t="t"/>
              <a:pathLst>
                <a:path extrusionOk="0" h="1024" w="1024">
                  <a:moveTo>
                    <a:pt x="512" y="0"/>
                  </a:moveTo>
                  <a:cubicBezTo>
                    <a:pt x="230" y="0"/>
                    <a:pt x="0" y="229"/>
                    <a:pt x="0" y="512"/>
                  </a:cubicBezTo>
                  <a:cubicBezTo>
                    <a:pt x="0" y="794"/>
                    <a:pt x="230" y="1023"/>
                    <a:pt x="512" y="1023"/>
                  </a:cubicBezTo>
                  <a:cubicBezTo>
                    <a:pt x="794" y="1023"/>
                    <a:pt x="1024" y="794"/>
                    <a:pt x="1024" y="512"/>
                  </a:cubicBezTo>
                  <a:cubicBezTo>
                    <a:pt x="1024" y="229"/>
                    <a:pt x="794" y="0"/>
                    <a:pt x="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720000" y="445025"/>
            <a:ext cx="543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2" name="Google Shape;82;p17"/>
          <p:cNvSpPr txBox="1"/>
          <p:nvPr>
            <p:ph idx="1" type="subTitle"/>
          </p:nvPr>
        </p:nvSpPr>
        <p:spPr>
          <a:xfrm>
            <a:off x="3413524" y="2848399"/>
            <a:ext cx="2505600" cy="17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2" type="subTitle"/>
          </p:nvPr>
        </p:nvSpPr>
        <p:spPr>
          <a:xfrm>
            <a:off x="720000" y="2848399"/>
            <a:ext cx="2505600" cy="17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4" name="Google Shape;84;p17"/>
          <p:cNvSpPr txBox="1"/>
          <p:nvPr>
            <p:ph idx="3" type="subTitle"/>
          </p:nvPr>
        </p:nvSpPr>
        <p:spPr>
          <a:xfrm>
            <a:off x="720000" y="2228715"/>
            <a:ext cx="25056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5" name="Google Shape;85;p17"/>
          <p:cNvSpPr txBox="1"/>
          <p:nvPr>
            <p:ph idx="4" type="subTitle"/>
          </p:nvPr>
        </p:nvSpPr>
        <p:spPr>
          <a:xfrm>
            <a:off x="3413524" y="2228715"/>
            <a:ext cx="25056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86" name="Google Shape;86;p17"/>
          <p:cNvGrpSpPr/>
          <p:nvPr/>
        </p:nvGrpSpPr>
        <p:grpSpPr>
          <a:xfrm>
            <a:off x="160576" y="253161"/>
            <a:ext cx="718420" cy="572699"/>
            <a:chOff x="8440787" y="2788035"/>
            <a:chExt cx="372973" cy="297320"/>
          </a:xfrm>
        </p:grpSpPr>
        <p:sp>
          <p:nvSpPr>
            <p:cNvPr id="87" name="Google Shape;87;p17"/>
            <p:cNvSpPr/>
            <p:nvPr/>
          </p:nvSpPr>
          <p:spPr>
            <a:xfrm flipH="1">
              <a:off x="8602259" y="2922053"/>
              <a:ext cx="99242" cy="163302"/>
            </a:xfrm>
            <a:custGeom>
              <a:rect b="b" l="l" r="r" t="t"/>
              <a:pathLst>
                <a:path extrusionOk="0" h="803" w="488">
                  <a:moveTo>
                    <a:pt x="242" y="70"/>
                  </a:moveTo>
                  <a:lnTo>
                    <a:pt x="435" y="402"/>
                  </a:lnTo>
                  <a:lnTo>
                    <a:pt x="242" y="733"/>
                  </a:lnTo>
                  <a:lnTo>
                    <a:pt x="54" y="402"/>
                  </a:lnTo>
                  <a:lnTo>
                    <a:pt x="242" y="70"/>
                  </a:lnTo>
                  <a:close/>
                  <a:moveTo>
                    <a:pt x="242" y="1"/>
                  </a:moveTo>
                  <a:cubicBezTo>
                    <a:pt x="234" y="1"/>
                    <a:pt x="230" y="5"/>
                    <a:pt x="226" y="13"/>
                  </a:cubicBezTo>
                  <a:lnTo>
                    <a:pt x="5" y="390"/>
                  </a:lnTo>
                  <a:cubicBezTo>
                    <a:pt x="1" y="398"/>
                    <a:pt x="1" y="406"/>
                    <a:pt x="5" y="414"/>
                  </a:cubicBezTo>
                  <a:lnTo>
                    <a:pt x="226" y="791"/>
                  </a:lnTo>
                  <a:cubicBezTo>
                    <a:pt x="230" y="799"/>
                    <a:pt x="234" y="803"/>
                    <a:pt x="242" y="803"/>
                  </a:cubicBezTo>
                  <a:cubicBezTo>
                    <a:pt x="251" y="803"/>
                    <a:pt x="259" y="799"/>
                    <a:pt x="263" y="791"/>
                  </a:cubicBezTo>
                  <a:lnTo>
                    <a:pt x="484" y="414"/>
                  </a:lnTo>
                  <a:cubicBezTo>
                    <a:pt x="488" y="406"/>
                    <a:pt x="488" y="398"/>
                    <a:pt x="484" y="390"/>
                  </a:cubicBezTo>
                  <a:lnTo>
                    <a:pt x="263" y="13"/>
                  </a:lnTo>
                  <a:cubicBezTo>
                    <a:pt x="259" y="5"/>
                    <a:pt x="251" y="1"/>
                    <a:pt x="2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7"/>
            <p:cNvSpPr/>
            <p:nvPr/>
          </p:nvSpPr>
          <p:spPr>
            <a:xfrm flipH="1">
              <a:off x="8440787" y="2982046"/>
              <a:ext cx="53485" cy="54298"/>
            </a:xfrm>
            <a:custGeom>
              <a:rect b="b" l="l" r="r" t="t"/>
              <a:pathLst>
                <a:path extrusionOk="0" h="267" w="263">
                  <a:moveTo>
                    <a:pt x="132" y="50"/>
                  </a:moveTo>
                  <a:cubicBezTo>
                    <a:pt x="181" y="50"/>
                    <a:pt x="218" y="86"/>
                    <a:pt x="218" y="135"/>
                  </a:cubicBezTo>
                  <a:cubicBezTo>
                    <a:pt x="218" y="180"/>
                    <a:pt x="181" y="221"/>
                    <a:pt x="132" y="221"/>
                  </a:cubicBezTo>
                  <a:cubicBezTo>
                    <a:pt x="87" y="221"/>
                    <a:pt x="46" y="180"/>
                    <a:pt x="46" y="135"/>
                  </a:cubicBezTo>
                  <a:cubicBezTo>
                    <a:pt x="46" y="86"/>
                    <a:pt x="87" y="50"/>
                    <a:pt x="132" y="50"/>
                  </a:cubicBezTo>
                  <a:close/>
                  <a:moveTo>
                    <a:pt x="132" y="0"/>
                  </a:moveTo>
                  <a:cubicBezTo>
                    <a:pt x="58" y="0"/>
                    <a:pt x="1" y="62"/>
                    <a:pt x="1" y="135"/>
                  </a:cubicBezTo>
                  <a:cubicBezTo>
                    <a:pt x="1" y="205"/>
                    <a:pt x="58" y="266"/>
                    <a:pt x="132" y="266"/>
                  </a:cubicBezTo>
                  <a:cubicBezTo>
                    <a:pt x="205" y="266"/>
                    <a:pt x="263" y="205"/>
                    <a:pt x="263" y="135"/>
                  </a:cubicBezTo>
                  <a:cubicBezTo>
                    <a:pt x="263" y="62"/>
                    <a:pt x="205" y="0"/>
                    <a:pt x="1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7"/>
            <p:cNvSpPr/>
            <p:nvPr/>
          </p:nvSpPr>
          <p:spPr>
            <a:xfrm flipH="1">
              <a:off x="8670386" y="2848028"/>
              <a:ext cx="46774" cy="46774"/>
            </a:xfrm>
            <a:custGeom>
              <a:rect b="b" l="l" r="r" t="t"/>
              <a:pathLst>
                <a:path extrusionOk="0" h="230" w="230">
                  <a:moveTo>
                    <a:pt x="115" y="46"/>
                  </a:moveTo>
                  <a:cubicBezTo>
                    <a:pt x="152" y="46"/>
                    <a:pt x="184" y="74"/>
                    <a:pt x="184" y="115"/>
                  </a:cubicBezTo>
                  <a:cubicBezTo>
                    <a:pt x="184" y="152"/>
                    <a:pt x="152" y="181"/>
                    <a:pt x="115" y="181"/>
                  </a:cubicBezTo>
                  <a:cubicBezTo>
                    <a:pt x="78" y="181"/>
                    <a:pt x="45" y="152"/>
                    <a:pt x="45" y="115"/>
                  </a:cubicBezTo>
                  <a:cubicBezTo>
                    <a:pt x="45" y="74"/>
                    <a:pt x="78" y="46"/>
                    <a:pt x="115" y="46"/>
                  </a:cubicBezTo>
                  <a:close/>
                  <a:moveTo>
                    <a:pt x="115" y="1"/>
                  </a:moveTo>
                  <a:cubicBezTo>
                    <a:pt x="49" y="1"/>
                    <a:pt x="0" y="50"/>
                    <a:pt x="0" y="115"/>
                  </a:cubicBezTo>
                  <a:cubicBezTo>
                    <a:pt x="0" y="177"/>
                    <a:pt x="49" y="230"/>
                    <a:pt x="115" y="230"/>
                  </a:cubicBezTo>
                  <a:cubicBezTo>
                    <a:pt x="176" y="230"/>
                    <a:pt x="229" y="177"/>
                    <a:pt x="229" y="115"/>
                  </a:cubicBezTo>
                  <a:cubicBezTo>
                    <a:pt x="229" y="50"/>
                    <a:pt x="176" y="1"/>
                    <a:pt x="1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7"/>
            <p:cNvSpPr/>
            <p:nvPr/>
          </p:nvSpPr>
          <p:spPr>
            <a:xfrm flipH="1">
              <a:off x="8543079" y="2947880"/>
              <a:ext cx="34369" cy="35182"/>
            </a:xfrm>
            <a:custGeom>
              <a:rect b="b" l="l" r="r" t="t"/>
              <a:pathLst>
                <a:path extrusionOk="0" h="173" w="169">
                  <a:moveTo>
                    <a:pt x="82" y="50"/>
                  </a:moveTo>
                  <a:cubicBezTo>
                    <a:pt x="107" y="50"/>
                    <a:pt x="123" y="66"/>
                    <a:pt x="123" y="87"/>
                  </a:cubicBezTo>
                  <a:cubicBezTo>
                    <a:pt x="123" y="107"/>
                    <a:pt x="107" y="128"/>
                    <a:pt x="82" y="128"/>
                  </a:cubicBezTo>
                  <a:cubicBezTo>
                    <a:pt x="62" y="128"/>
                    <a:pt x="46" y="107"/>
                    <a:pt x="46" y="87"/>
                  </a:cubicBezTo>
                  <a:cubicBezTo>
                    <a:pt x="46" y="66"/>
                    <a:pt x="62" y="50"/>
                    <a:pt x="82" y="50"/>
                  </a:cubicBezTo>
                  <a:close/>
                  <a:moveTo>
                    <a:pt x="82" y="1"/>
                  </a:moveTo>
                  <a:cubicBezTo>
                    <a:pt x="37" y="1"/>
                    <a:pt x="1" y="42"/>
                    <a:pt x="1" y="87"/>
                  </a:cubicBezTo>
                  <a:cubicBezTo>
                    <a:pt x="1" y="136"/>
                    <a:pt x="37" y="173"/>
                    <a:pt x="82" y="173"/>
                  </a:cubicBezTo>
                  <a:cubicBezTo>
                    <a:pt x="132" y="173"/>
                    <a:pt x="168" y="136"/>
                    <a:pt x="168" y="87"/>
                  </a:cubicBezTo>
                  <a:cubicBezTo>
                    <a:pt x="168" y="42"/>
                    <a:pt x="132" y="1"/>
                    <a:pt x="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7"/>
            <p:cNvSpPr/>
            <p:nvPr/>
          </p:nvSpPr>
          <p:spPr>
            <a:xfrm flipH="1">
              <a:off x="8522336" y="2788035"/>
              <a:ext cx="65890" cy="106767"/>
            </a:xfrm>
            <a:custGeom>
              <a:rect b="b" l="l" r="r" t="t"/>
              <a:pathLst>
                <a:path extrusionOk="0" h="525" w="324">
                  <a:moveTo>
                    <a:pt x="164" y="71"/>
                  </a:moveTo>
                  <a:lnTo>
                    <a:pt x="275" y="263"/>
                  </a:lnTo>
                  <a:lnTo>
                    <a:pt x="164" y="455"/>
                  </a:lnTo>
                  <a:lnTo>
                    <a:pt x="54" y="263"/>
                  </a:lnTo>
                  <a:lnTo>
                    <a:pt x="164" y="71"/>
                  </a:lnTo>
                  <a:close/>
                  <a:moveTo>
                    <a:pt x="164" y="1"/>
                  </a:moveTo>
                  <a:cubicBezTo>
                    <a:pt x="156" y="1"/>
                    <a:pt x="148" y="9"/>
                    <a:pt x="144" y="13"/>
                  </a:cubicBezTo>
                  <a:lnTo>
                    <a:pt x="5" y="251"/>
                  </a:lnTo>
                  <a:cubicBezTo>
                    <a:pt x="0" y="259"/>
                    <a:pt x="0" y="267"/>
                    <a:pt x="5" y="275"/>
                  </a:cubicBezTo>
                  <a:lnTo>
                    <a:pt x="144" y="512"/>
                  </a:lnTo>
                  <a:cubicBezTo>
                    <a:pt x="148" y="521"/>
                    <a:pt x="156" y="525"/>
                    <a:pt x="164" y="525"/>
                  </a:cubicBezTo>
                  <a:cubicBezTo>
                    <a:pt x="172" y="525"/>
                    <a:pt x="180" y="521"/>
                    <a:pt x="185" y="512"/>
                  </a:cubicBezTo>
                  <a:lnTo>
                    <a:pt x="320" y="275"/>
                  </a:lnTo>
                  <a:cubicBezTo>
                    <a:pt x="324" y="267"/>
                    <a:pt x="324" y="259"/>
                    <a:pt x="320" y="251"/>
                  </a:cubicBezTo>
                  <a:lnTo>
                    <a:pt x="185" y="13"/>
                  </a:lnTo>
                  <a:cubicBezTo>
                    <a:pt x="180" y="9"/>
                    <a:pt x="172" y="1"/>
                    <a:pt x="1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7"/>
            <p:cNvSpPr/>
            <p:nvPr/>
          </p:nvSpPr>
          <p:spPr>
            <a:xfrm flipH="1">
              <a:off x="8778577" y="3040209"/>
              <a:ext cx="35182" cy="35182"/>
            </a:xfrm>
            <a:custGeom>
              <a:rect b="b" l="l" r="r" t="t"/>
              <a:pathLst>
                <a:path extrusionOk="0" h="173" w="173">
                  <a:moveTo>
                    <a:pt x="86" y="50"/>
                  </a:moveTo>
                  <a:cubicBezTo>
                    <a:pt x="107" y="50"/>
                    <a:pt x="123" y="66"/>
                    <a:pt x="123" y="87"/>
                  </a:cubicBezTo>
                  <a:cubicBezTo>
                    <a:pt x="123" y="107"/>
                    <a:pt x="107" y="128"/>
                    <a:pt x="86" y="128"/>
                  </a:cubicBezTo>
                  <a:cubicBezTo>
                    <a:pt x="62" y="128"/>
                    <a:pt x="45" y="107"/>
                    <a:pt x="45" y="87"/>
                  </a:cubicBezTo>
                  <a:cubicBezTo>
                    <a:pt x="45" y="66"/>
                    <a:pt x="62" y="50"/>
                    <a:pt x="86" y="50"/>
                  </a:cubicBezTo>
                  <a:close/>
                  <a:moveTo>
                    <a:pt x="86" y="1"/>
                  </a:moveTo>
                  <a:cubicBezTo>
                    <a:pt x="37" y="1"/>
                    <a:pt x="0" y="42"/>
                    <a:pt x="0" y="87"/>
                  </a:cubicBezTo>
                  <a:cubicBezTo>
                    <a:pt x="0" y="136"/>
                    <a:pt x="37" y="173"/>
                    <a:pt x="86" y="173"/>
                  </a:cubicBezTo>
                  <a:cubicBezTo>
                    <a:pt x="131" y="173"/>
                    <a:pt x="172" y="136"/>
                    <a:pt x="172" y="87"/>
                  </a:cubicBezTo>
                  <a:cubicBezTo>
                    <a:pt x="172" y="42"/>
                    <a:pt x="131" y="1"/>
                    <a:pt x="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" name="Google Shape;93;p17"/>
          <p:cNvGrpSpPr/>
          <p:nvPr/>
        </p:nvGrpSpPr>
        <p:grpSpPr>
          <a:xfrm flipH="1" rot="10800000">
            <a:off x="-1143421" y="800225"/>
            <a:ext cx="1714544" cy="1308245"/>
            <a:chOff x="7622029" y="725775"/>
            <a:chExt cx="1714544" cy="1308245"/>
          </a:xfrm>
        </p:grpSpPr>
        <p:sp>
          <p:nvSpPr>
            <p:cNvPr id="94" name="Google Shape;94;p17"/>
            <p:cNvSpPr/>
            <p:nvPr/>
          </p:nvSpPr>
          <p:spPr>
            <a:xfrm>
              <a:off x="7962875" y="725775"/>
              <a:ext cx="1181123" cy="1308245"/>
            </a:xfrm>
            <a:custGeom>
              <a:rect b="b" l="l" r="r" t="t"/>
              <a:pathLst>
                <a:path extrusionOk="0" h="5423" w="4896">
                  <a:moveTo>
                    <a:pt x="1838" y="0"/>
                  </a:moveTo>
                  <a:cubicBezTo>
                    <a:pt x="1490" y="0"/>
                    <a:pt x="1212" y="279"/>
                    <a:pt x="1212" y="627"/>
                  </a:cubicBezTo>
                  <a:lnTo>
                    <a:pt x="1212" y="1723"/>
                  </a:lnTo>
                  <a:cubicBezTo>
                    <a:pt x="1212" y="2042"/>
                    <a:pt x="954" y="2300"/>
                    <a:pt x="635" y="2300"/>
                  </a:cubicBezTo>
                  <a:lnTo>
                    <a:pt x="25" y="2300"/>
                  </a:lnTo>
                  <a:cubicBezTo>
                    <a:pt x="9" y="2300"/>
                    <a:pt x="1" y="2313"/>
                    <a:pt x="1" y="2325"/>
                  </a:cubicBezTo>
                  <a:cubicBezTo>
                    <a:pt x="1" y="2341"/>
                    <a:pt x="9" y="2349"/>
                    <a:pt x="25" y="2349"/>
                  </a:cubicBezTo>
                  <a:lnTo>
                    <a:pt x="635" y="2349"/>
                  </a:lnTo>
                  <a:cubicBezTo>
                    <a:pt x="979" y="2349"/>
                    <a:pt x="1261" y="2071"/>
                    <a:pt x="1261" y="1723"/>
                  </a:cubicBezTo>
                  <a:lnTo>
                    <a:pt x="1261" y="627"/>
                  </a:lnTo>
                  <a:cubicBezTo>
                    <a:pt x="1261" y="307"/>
                    <a:pt x="1519" y="50"/>
                    <a:pt x="1838" y="50"/>
                  </a:cubicBezTo>
                  <a:cubicBezTo>
                    <a:pt x="2153" y="50"/>
                    <a:pt x="2411" y="307"/>
                    <a:pt x="2411" y="627"/>
                  </a:cubicBezTo>
                  <a:lnTo>
                    <a:pt x="2411" y="4784"/>
                  </a:lnTo>
                  <a:cubicBezTo>
                    <a:pt x="2411" y="5136"/>
                    <a:pt x="2698" y="5423"/>
                    <a:pt x="3050" y="5423"/>
                  </a:cubicBezTo>
                  <a:cubicBezTo>
                    <a:pt x="3402" y="5423"/>
                    <a:pt x="3688" y="5136"/>
                    <a:pt x="3688" y="4784"/>
                  </a:cubicBezTo>
                  <a:lnTo>
                    <a:pt x="3688" y="2693"/>
                  </a:lnTo>
                  <a:cubicBezTo>
                    <a:pt x="3688" y="2374"/>
                    <a:pt x="3954" y="2116"/>
                    <a:pt x="4269" y="2116"/>
                  </a:cubicBezTo>
                  <a:cubicBezTo>
                    <a:pt x="4588" y="2116"/>
                    <a:pt x="4846" y="2374"/>
                    <a:pt x="4846" y="2693"/>
                  </a:cubicBezTo>
                  <a:lnTo>
                    <a:pt x="4846" y="5398"/>
                  </a:lnTo>
                  <a:cubicBezTo>
                    <a:pt x="4846" y="5410"/>
                    <a:pt x="4858" y="5423"/>
                    <a:pt x="4871" y="5423"/>
                  </a:cubicBezTo>
                  <a:cubicBezTo>
                    <a:pt x="4887" y="5423"/>
                    <a:pt x="4895" y="5410"/>
                    <a:pt x="4895" y="5398"/>
                  </a:cubicBezTo>
                  <a:lnTo>
                    <a:pt x="4895" y="2693"/>
                  </a:lnTo>
                  <a:cubicBezTo>
                    <a:pt x="4895" y="2349"/>
                    <a:pt x="4609" y="2067"/>
                    <a:pt x="4265" y="2067"/>
                  </a:cubicBezTo>
                  <a:cubicBezTo>
                    <a:pt x="3921" y="2067"/>
                    <a:pt x="3639" y="2349"/>
                    <a:pt x="3639" y="2693"/>
                  </a:cubicBezTo>
                  <a:lnTo>
                    <a:pt x="3639" y="4784"/>
                  </a:lnTo>
                  <a:cubicBezTo>
                    <a:pt x="3639" y="5108"/>
                    <a:pt x="3377" y="5369"/>
                    <a:pt x="3050" y="5369"/>
                  </a:cubicBezTo>
                  <a:cubicBezTo>
                    <a:pt x="2726" y="5369"/>
                    <a:pt x="2464" y="5108"/>
                    <a:pt x="2464" y="4784"/>
                  </a:cubicBezTo>
                  <a:lnTo>
                    <a:pt x="2464" y="627"/>
                  </a:lnTo>
                  <a:cubicBezTo>
                    <a:pt x="2464" y="279"/>
                    <a:pt x="2182" y="0"/>
                    <a:pt x="18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5" name="Google Shape;95;p17"/>
            <p:cNvGrpSpPr/>
            <p:nvPr/>
          </p:nvGrpSpPr>
          <p:grpSpPr>
            <a:xfrm flipH="1">
              <a:off x="7622029" y="1166644"/>
              <a:ext cx="550639" cy="226645"/>
              <a:chOff x="938575" y="5341050"/>
              <a:chExt cx="746224" cy="307149"/>
            </a:xfrm>
          </p:grpSpPr>
          <p:sp>
            <p:nvSpPr>
              <p:cNvPr id="96" name="Google Shape;96;p17"/>
              <p:cNvSpPr/>
              <p:nvPr/>
            </p:nvSpPr>
            <p:spPr>
              <a:xfrm>
                <a:off x="938575" y="5341050"/>
                <a:ext cx="206197" cy="307149"/>
              </a:xfrm>
              <a:custGeom>
                <a:rect b="b" l="l" r="r" t="t"/>
                <a:pathLst>
                  <a:path extrusionOk="0" h="1208" w="811">
                    <a:moveTo>
                      <a:pt x="1" y="0"/>
                    </a:moveTo>
                    <a:lnTo>
                      <a:pt x="1" y="1208"/>
                    </a:lnTo>
                    <a:lnTo>
                      <a:pt x="811" y="62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17"/>
              <p:cNvSpPr/>
              <p:nvPr/>
            </p:nvSpPr>
            <p:spPr>
              <a:xfrm>
                <a:off x="1196639" y="5341050"/>
                <a:ext cx="206197" cy="307149"/>
              </a:xfrm>
              <a:custGeom>
                <a:rect b="b" l="l" r="r" t="t"/>
                <a:pathLst>
                  <a:path extrusionOk="0" h="1208" w="811">
                    <a:moveTo>
                      <a:pt x="1" y="0"/>
                    </a:moveTo>
                    <a:lnTo>
                      <a:pt x="1" y="1208"/>
                    </a:lnTo>
                    <a:lnTo>
                      <a:pt x="811" y="62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17"/>
              <p:cNvSpPr/>
              <p:nvPr/>
            </p:nvSpPr>
            <p:spPr>
              <a:xfrm>
                <a:off x="1478602" y="5341050"/>
                <a:ext cx="206197" cy="307149"/>
              </a:xfrm>
              <a:custGeom>
                <a:rect b="b" l="l" r="r" t="t"/>
                <a:pathLst>
                  <a:path extrusionOk="0" h="1208" w="811">
                    <a:moveTo>
                      <a:pt x="1" y="0"/>
                    </a:moveTo>
                    <a:lnTo>
                      <a:pt x="1" y="1208"/>
                    </a:lnTo>
                    <a:lnTo>
                      <a:pt x="811" y="62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9" name="Google Shape;99;p17"/>
            <p:cNvSpPr/>
            <p:nvPr/>
          </p:nvSpPr>
          <p:spPr>
            <a:xfrm>
              <a:off x="8155450" y="725775"/>
              <a:ext cx="1181123" cy="1308245"/>
            </a:xfrm>
            <a:custGeom>
              <a:rect b="b" l="l" r="r" t="t"/>
              <a:pathLst>
                <a:path extrusionOk="0" h="5423" w="4896">
                  <a:moveTo>
                    <a:pt x="1838" y="0"/>
                  </a:moveTo>
                  <a:cubicBezTo>
                    <a:pt x="1490" y="0"/>
                    <a:pt x="1212" y="279"/>
                    <a:pt x="1212" y="627"/>
                  </a:cubicBezTo>
                  <a:lnTo>
                    <a:pt x="1212" y="1723"/>
                  </a:lnTo>
                  <a:cubicBezTo>
                    <a:pt x="1212" y="2042"/>
                    <a:pt x="954" y="2300"/>
                    <a:pt x="635" y="2300"/>
                  </a:cubicBezTo>
                  <a:lnTo>
                    <a:pt x="25" y="2300"/>
                  </a:lnTo>
                  <a:cubicBezTo>
                    <a:pt x="9" y="2300"/>
                    <a:pt x="1" y="2313"/>
                    <a:pt x="1" y="2325"/>
                  </a:cubicBezTo>
                  <a:cubicBezTo>
                    <a:pt x="1" y="2341"/>
                    <a:pt x="9" y="2349"/>
                    <a:pt x="25" y="2349"/>
                  </a:cubicBezTo>
                  <a:lnTo>
                    <a:pt x="635" y="2349"/>
                  </a:lnTo>
                  <a:cubicBezTo>
                    <a:pt x="979" y="2349"/>
                    <a:pt x="1261" y="2071"/>
                    <a:pt x="1261" y="1723"/>
                  </a:cubicBezTo>
                  <a:lnTo>
                    <a:pt x="1261" y="627"/>
                  </a:lnTo>
                  <a:cubicBezTo>
                    <a:pt x="1261" y="307"/>
                    <a:pt x="1519" y="50"/>
                    <a:pt x="1838" y="50"/>
                  </a:cubicBezTo>
                  <a:cubicBezTo>
                    <a:pt x="2153" y="50"/>
                    <a:pt x="2411" y="307"/>
                    <a:pt x="2411" y="627"/>
                  </a:cubicBezTo>
                  <a:lnTo>
                    <a:pt x="2411" y="4784"/>
                  </a:lnTo>
                  <a:cubicBezTo>
                    <a:pt x="2411" y="5136"/>
                    <a:pt x="2698" y="5423"/>
                    <a:pt x="3050" y="5423"/>
                  </a:cubicBezTo>
                  <a:cubicBezTo>
                    <a:pt x="3402" y="5423"/>
                    <a:pt x="3688" y="5136"/>
                    <a:pt x="3688" y="4784"/>
                  </a:cubicBezTo>
                  <a:lnTo>
                    <a:pt x="3688" y="2693"/>
                  </a:lnTo>
                  <a:cubicBezTo>
                    <a:pt x="3688" y="2374"/>
                    <a:pt x="3954" y="2116"/>
                    <a:pt x="4269" y="2116"/>
                  </a:cubicBezTo>
                  <a:cubicBezTo>
                    <a:pt x="4588" y="2116"/>
                    <a:pt x="4846" y="2374"/>
                    <a:pt x="4846" y="2693"/>
                  </a:cubicBezTo>
                  <a:lnTo>
                    <a:pt x="4846" y="5398"/>
                  </a:lnTo>
                  <a:cubicBezTo>
                    <a:pt x="4846" y="5410"/>
                    <a:pt x="4858" y="5423"/>
                    <a:pt x="4871" y="5423"/>
                  </a:cubicBezTo>
                  <a:cubicBezTo>
                    <a:pt x="4887" y="5423"/>
                    <a:pt x="4895" y="5410"/>
                    <a:pt x="4895" y="5398"/>
                  </a:cubicBezTo>
                  <a:lnTo>
                    <a:pt x="4895" y="2693"/>
                  </a:lnTo>
                  <a:cubicBezTo>
                    <a:pt x="4895" y="2349"/>
                    <a:pt x="4609" y="2067"/>
                    <a:pt x="4265" y="2067"/>
                  </a:cubicBezTo>
                  <a:cubicBezTo>
                    <a:pt x="3921" y="2067"/>
                    <a:pt x="3639" y="2349"/>
                    <a:pt x="3639" y="2693"/>
                  </a:cubicBezTo>
                  <a:lnTo>
                    <a:pt x="3639" y="4784"/>
                  </a:lnTo>
                  <a:cubicBezTo>
                    <a:pt x="3639" y="5108"/>
                    <a:pt x="3377" y="5369"/>
                    <a:pt x="3050" y="5369"/>
                  </a:cubicBezTo>
                  <a:cubicBezTo>
                    <a:pt x="2726" y="5369"/>
                    <a:pt x="2464" y="5108"/>
                    <a:pt x="2464" y="4784"/>
                  </a:cubicBezTo>
                  <a:lnTo>
                    <a:pt x="2464" y="627"/>
                  </a:lnTo>
                  <a:cubicBezTo>
                    <a:pt x="2464" y="279"/>
                    <a:pt x="2182" y="0"/>
                    <a:pt x="18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02" name="Google Shape;102;p18"/>
          <p:cNvGrpSpPr/>
          <p:nvPr/>
        </p:nvGrpSpPr>
        <p:grpSpPr>
          <a:xfrm>
            <a:off x="8315737" y="170762"/>
            <a:ext cx="2195528" cy="1121234"/>
            <a:chOff x="-1145738" y="-133438"/>
            <a:chExt cx="2195528" cy="1121234"/>
          </a:xfrm>
        </p:grpSpPr>
        <p:grpSp>
          <p:nvGrpSpPr>
            <p:cNvPr id="103" name="Google Shape;103;p18"/>
            <p:cNvGrpSpPr/>
            <p:nvPr/>
          </p:nvGrpSpPr>
          <p:grpSpPr>
            <a:xfrm>
              <a:off x="-1145738" y="-133438"/>
              <a:ext cx="2195528" cy="1121234"/>
              <a:chOff x="-95863" y="158362"/>
              <a:chExt cx="2195528" cy="1121234"/>
            </a:xfrm>
          </p:grpSpPr>
          <p:sp>
            <p:nvSpPr>
              <p:cNvPr id="104" name="Google Shape;104;p18"/>
              <p:cNvSpPr/>
              <p:nvPr/>
            </p:nvSpPr>
            <p:spPr>
              <a:xfrm>
                <a:off x="-47790" y="211175"/>
                <a:ext cx="2110470" cy="1034444"/>
              </a:xfrm>
              <a:custGeom>
                <a:rect b="b" l="l" r="r" t="t"/>
                <a:pathLst>
                  <a:path extrusionOk="0" h="8284" w="16901">
                    <a:moveTo>
                      <a:pt x="5627" y="1"/>
                    </a:moveTo>
                    <a:cubicBezTo>
                      <a:pt x="5611" y="1"/>
                      <a:pt x="5598" y="9"/>
                      <a:pt x="5598" y="25"/>
                    </a:cubicBezTo>
                    <a:cubicBezTo>
                      <a:pt x="5598" y="38"/>
                      <a:pt x="5611" y="50"/>
                      <a:pt x="5623" y="50"/>
                    </a:cubicBezTo>
                    <a:cubicBezTo>
                      <a:pt x="5721" y="54"/>
                      <a:pt x="5819" y="70"/>
                      <a:pt x="5909" y="103"/>
                    </a:cubicBezTo>
                    <a:lnTo>
                      <a:pt x="5917" y="103"/>
                    </a:lnTo>
                    <a:cubicBezTo>
                      <a:pt x="5930" y="103"/>
                      <a:pt x="5938" y="95"/>
                      <a:pt x="5942" y="87"/>
                    </a:cubicBezTo>
                    <a:cubicBezTo>
                      <a:pt x="5946" y="70"/>
                      <a:pt x="5938" y="58"/>
                      <a:pt x="5926" y="54"/>
                    </a:cubicBezTo>
                    <a:cubicBezTo>
                      <a:pt x="5831" y="21"/>
                      <a:pt x="5729" y="5"/>
                      <a:pt x="5627" y="1"/>
                    </a:cubicBezTo>
                    <a:close/>
                    <a:moveTo>
                      <a:pt x="5328" y="24"/>
                    </a:moveTo>
                    <a:cubicBezTo>
                      <a:pt x="5326" y="24"/>
                      <a:pt x="5323" y="25"/>
                      <a:pt x="5320" y="25"/>
                    </a:cubicBezTo>
                    <a:cubicBezTo>
                      <a:pt x="5222" y="46"/>
                      <a:pt x="5124" y="79"/>
                      <a:pt x="5034" y="128"/>
                    </a:cubicBezTo>
                    <a:cubicBezTo>
                      <a:pt x="5021" y="136"/>
                      <a:pt x="5017" y="152"/>
                      <a:pt x="5025" y="161"/>
                    </a:cubicBezTo>
                    <a:cubicBezTo>
                      <a:pt x="5029" y="173"/>
                      <a:pt x="5038" y="177"/>
                      <a:pt x="5046" y="177"/>
                    </a:cubicBezTo>
                    <a:cubicBezTo>
                      <a:pt x="5050" y="177"/>
                      <a:pt x="5054" y="177"/>
                      <a:pt x="5058" y="173"/>
                    </a:cubicBezTo>
                    <a:cubicBezTo>
                      <a:pt x="5144" y="128"/>
                      <a:pt x="5234" y="95"/>
                      <a:pt x="5332" y="75"/>
                    </a:cubicBezTo>
                    <a:cubicBezTo>
                      <a:pt x="5345" y="70"/>
                      <a:pt x="5353" y="58"/>
                      <a:pt x="5353" y="42"/>
                    </a:cubicBezTo>
                    <a:cubicBezTo>
                      <a:pt x="5349" y="32"/>
                      <a:pt x="5340" y="24"/>
                      <a:pt x="5328" y="24"/>
                    </a:cubicBezTo>
                    <a:close/>
                    <a:moveTo>
                      <a:pt x="6189" y="185"/>
                    </a:moveTo>
                    <a:cubicBezTo>
                      <a:pt x="6181" y="185"/>
                      <a:pt x="6172" y="189"/>
                      <a:pt x="6167" y="197"/>
                    </a:cubicBezTo>
                    <a:cubicBezTo>
                      <a:pt x="6159" y="206"/>
                      <a:pt x="6163" y="222"/>
                      <a:pt x="6171" y="230"/>
                    </a:cubicBezTo>
                    <a:cubicBezTo>
                      <a:pt x="6253" y="287"/>
                      <a:pt x="6327" y="353"/>
                      <a:pt x="6388" y="426"/>
                    </a:cubicBezTo>
                    <a:cubicBezTo>
                      <a:pt x="6396" y="431"/>
                      <a:pt x="6400" y="435"/>
                      <a:pt x="6408" y="435"/>
                    </a:cubicBezTo>
                    <a:cubicBezTo>
                      <a:pt x="6417" y="435"/>
                      <a:pt x="6421" y="435"/>
                      <a:pt x="6425" y="431"/>
                    </a:cubicBezTo>
                    <a:cubicBezTo>
                      <a:pt x="6437" y="422"/>
                      <a:pt x="6437" y="406"/>
                      <a:pt x="6429" y="394"/>
                    </a:cubicBezTo>
                    <a:cubicBezTo>
                      <a:pt x="6363" y="316"/>
                      <a:pt x="6286" y="246"/>
                      <a:pt x="6200" y="189"/>
                    </a:cubicBezTo>
                    <a:cubicBezTo>
                      <a:pt x="6197" y="186"/>
                      <a:pt x="6193" y="185"/>
                      <a:pt x="6189" y="185"/>
                    </a:cubicBezTo>
                    <a:close/>
                    <a:moveTo>
                      <a:pt x="4804" y="302"/>
                    </a:moveTo>
                    <a:cubicBezTo>
                      <a:pt x="4798" y="302"/>
                      <a:pt x="4792" y="304"/>
                      <a:pt x="4788" y="308"/>
                    </a:cubicBezTo>
                    <a:cubicBezTo>
                      <a:pt x="4714" y="381"/>
                      <a:pt x="4649" y="459"/>
                      <a:pt x="4600" y="549"/>
                    </a:cubicBezTo>
                    <a:cubicBezTo>
                      <a:pt x="4592" y="562"/>
                      <a:pt x="4596" y="578"/>
                      <a:pt x="4608" y="582"/>
                    </a:cubicBezTo>
                    <a:cubicBezTo>
                      <a:pt x="4612" y="586"/>
                      <a:pt x="4616" y="586"/>
                      <a:pt x="4620" y="586"/>
                    </a:cubicBezTo>
                    <a:cubicBezTo>
                      <a:pt x="4628" y="586"/>
                      <a:pt x="4637" y="582"/>
                      <a:pt x="4641" y="574"/>
                    </a:cubicBezTo>
                    <a:cubicBezTo>
                      <a:pt x="4690" y="492"/>
                      <a:pt x="4751" y="414"/>
                      <a:pt x="4821" y="345"/>
                    </a:cubicBezTo>
                    <a:cubicBezTo>
                      <a:pt x="4833" y="336"/>
                      <a:pt x="4833" y="320"/>
                      <a:pt x="4821" y="308"/>
                    </a:cubicBezTo>
                    <a:cubicBezTo>
                      <a:pt x="4817" y="304"/>
                      <a:pt x="4810" y="302"/>
                      <a:pt x="4804" y="302"/>
                    </a:cubicBezTo>
                    <a:close/>
                    <a:moveTo>
                      <a:pt x="997" y="774"/>
                    </a:moveTo>
                    <a:cubicBezTo>
                      <a:pt x="995" y="774"/>
                      <a:pt x="993" y="774"/>
                      <a:pt x="990" y="774"/>
                    </a:cubicBezTo>
                    <a:cubicBezTo>
                      <a:pt x="888" y="783"/>
                      <a:pt x="790" y="807"/>
                      <a:pt x="696" y="844"/>
                    </a:cubicBezTo>
                    <a:cubicBezTo>
                      <a:pt x="684" y="848"/>
                      <a:pt x="675" y="864"/>
                      <a:pt x="679" y="877"/>
                    </a:cubicBezTo>
                    <a:cubicBezTo>
                      <a:pt x="684" y="885"/>
                      <a:pt x="696" y="893"/>
                      <a:pt x="704" y="893"/>
                    </a:cubicBezTo>
                    <a:lnTo>
                      <a:pt x="712" y="893"/>
                    </a:lnTo>
                    <a:cubicBezTo>
                      <a:pt x="802" y="856"/>
                      <a:pt x="900" y="832"/>
                      <a:pt x="999" y="823"/>
                    </a:cubicBezTo>
                    <a:cubicBezTo>
                      <a:pt x="1011" y="823"/>
                      <a:pt x="1019" y="807"/>
                      <a:pt x="1019" y="795"/>
                    </a:cubicBezTo>
                    <a:cubicBezTo>
                      <a:pt x="1019" y="784"/>
                      <a:pt x="1010" y="774"/>
                      <a:pt x="997" y="774"/>
                    </a:cubicBezTo>
                    <a:close/>
                    <a:moveTo>
                      <a:pt x="1291" y="781"/>
                    </a:moveTo>
                    <a:cubicBezTo>
                      <a:pt x="1281" y="781"/>
                      <a:pt x="1272" y="789"/>
                      <a:pt x="1269" y="803"/>
                    </a:cubicBezTo>
                    <a:cubicBezTo>
                      <a:pt x="1265" y="815"/>
                      <a:pt x="1277" y="828"/>
                      <a:pt x="1289" y="832"/>
                    </a:cubicBezTo>
                    <a:cubicBezTo>
                      <a:pt x="1387" y="848"/>
                      <a:pt x="1481" y="877"/>
                      <a:pt x="1567" y="918"/>
                    </a:cubicBezTo>
                    <a:cubicBezTo>
                      <a:pt x="1572" y="918"/>
                      <a:pt x="1576" y="922"/>
                      <a:pt x="1580" y="922"/>
                    </a:cubicBezTo>
                    <a:cubicBezTo>
                      <a:pt x="1588" y="922"/>
                      <a:pt x="1596" y="913"/>
                      <a:pt x="1600" y="905"/>
                    </a:cubicBezTo>
                    <a:cubicBezTo>
                      <a:pt x="1608" y="893"/>
                      <a:pt x="1600" y="881"/>
                      <a:pt x="1588" y="873"/>
                    </a:cubicBezTo>
                    <a:cubicBezTo>
                      <a:pt x="1498" y="828"/>
                      <a:pt x="1400" y="799"/>
                      <a:pt x="1297" y="783"/>
                    </a:cubicBezTo>
                    <a:cubicBezTo>
                      <a:pt x="1295" y="782"/>
                      <a:pt x="1293" y="781"/>
                      <a:pt x="1291" y="781"/>
                    </a:cubicBezTo>
                    <a:close/>
                    <a:moveTo>
                      <a:pt x="6569" y="638"/>
                    </a:moveTo>
                    <a:cubicBezTo>
                      <a:pt x="6566" y="638"/>
                      <a:pt x="6563" y="638"/>
                      <a:pt x="6560" y="639"/>
                    </a:cubicBezTo>
                    <a:cubicBezTo>
                      <a:pt x="6544" y="647"/>
                      <a:pt x="6539" y="660"/>
                      <a:pt x="6544" y="672"/>
                    </a:cubicBezTo>
                    <a:cubicBezTo>
                      <a:pt x="6584" y="762"/>
                      <a:pt x="6613" y="856"/>
                      <a:pt x="6625" y="954"/>
                    </a:cubicBezTo>
                    <a:cubicBezTo>
                      <a:pt x="6625" y="967"/>
                      <a:pt x="6638" y="975"/>
                      <a:pt x="6650" y="975"/>
                    </a:cubicBezTo>
                    <a:lnTo>
                      <a:pt x="6654" y="975"/>
                    </a:lnTo>
                    <a:cubicBezTo>
                      <a:pt x="6666" y="975"/>
                      <a:pt x="6679" y="963"/>
                      <a:pt x="6674" y="946"/>
                    </a:cubicBezTo>
                    <a:cubicBezTo>
                      <a:pt x="6662" y="844"/>
                      <a:pt x="6634" y="746"/>
                      <a:pt x="6593" y="652"/>
                    </a:cubicBezTo>
                    <a:cubicBezTo>
                      <a:pt x="6587" y="642"/>
                      <a:pt x="6578" y="638"/>
                      <a:pt x="6569" y="638"/>
                    </a:cubicBezTo>
                    <a:close/>
                    <a:moveTo>
                      <a:pt x="4508" y="814"/>
                    </a:moveTo>
                    <a:cubicBezTo>
                      <a:pt x="4498" y="814"/>
                      <a:pt x="4489" y="822"/>
                      <a:pt x="4485" y="836"/>
                    </a:cubicBezTo>
                    <a:cubicBezTo>
                      <a:pt x="4461" y="922"/>
                      <a:pt x="4452" y="1012"/>
                      <a:pt x="4452" y="1102"/>
                    </a:cubicBezTo>
                    <a:lnTo>
                      <a:pt x="4452" y="1139"/>
                    </a:lnTo>
                    <a:cubicBezTo>
                      <a:pt x="4452" y="1151"/>
                      <a:pt x="4465" y="1163"/>
                      <a:pt x="4477" y="1163"/>
                    </a:cubicBezTo>
                    <a:cubicBezTo>
                      <a:pt x="4489" y="1163"/>
                      <a:pt x="4502" y="1151"/>
                      <a:pt x="4502" y="1139"/>
                    </a:cubicBezTo>
                    <a:lnTo>
                      <a:pt x="4502" y="1102"/>
                    </a:lnTo>
                    <a:cubicBezTo>
                      <a:pt x="4502" y="1016"/>
                      <a:pt x="4514" y="930"/>
                      <a:pt x="4534" y="844"/>
                    </a:cubicBezTo>
                    <a:cubicBezTo>
                      <a:pt x="4534" y="832"/>
                      <a:pt x="4526" y="819"/>
                      <a:pt x="4514" y="815"/>
                    </a:cubicBezTo>
                    <a:cubicBezTo>
                      <a:pt x="4512" y="815"/>
                      <a:pt x="4510" y="814"/>
                      <a:pt x="4508" y="814"/>
                    </a:cubicBezTo>
                    <a:close/>
                    <a:moveTo>
                      <a:pt x="444" y="991"/>
                    </a:moveTo>
                    <a:cubicBezTo>
                      <a:pt x="439" y="991"/>
                      <a:pt x="434" y="992"/>
                      <a:pt x="430" y="995"/>
                    </a:cubicBezTo>
                    <a:cubicBezTo>
                      <a:pt x="348" y="1057"/>
                      <a:pt x="278" y="1130"/>
                      <a:pt x="217" y="1216"/>
                    </a:cubicBezTo>
                    <a:cubicBezTo>
                      <a:pt x="209" y="1224"/>
                      <a:pt x="209" y="1241"/>
                      <a:pt x="221" y="1249"/>
                    </a:cubicBezTo>
                    <a:cubicBezTo>
                      <a:pt x="225" y="1253"/>
                      <a:pt x="229" y="1253"/>
                      <a:pt x="237" y="1253"/>
                    </a:cubicBezTo>
                    <a:lnTo>
                      <a:pt x="237" y="1257"/>
                    </a:lnTo>
                    <a:cubicBezTo>
                      <a:pt x="242" y="1257"/>
                      <a:pt x="250" y="1253"/>
                      <a:pt x="254" y="1245"/>
                    </a:cubicBezTo>
                    <a:cubicBezTo>
                      <a:pt x="315" y="1167"/>
                      <a:pt x="385" y="1098"/>
                      <a:pt x="458" y="1036"/>
                    </a:cubicBezTo>
                    <a:cubicBezTo>
                      <a:pt x="471" y="1028"/>
                      <a:pt x="475" y="1012"/>
                      <a:pt x="467" y="999"/>
                    </a:cubicBezTo>
                    <a:cubicBezTo>
                      <a:pt x="459" y="994"/>
                      <a:pt x="451" y="991"/>
                      <a:pt x="444" y="991"/>
                    </a:cubicBezTo>
                    <a:close/>
                    <a:moveTo>
                      <a:pt x="1829" y="1035"/>
                    </a:moveTo>
                    <a:cubicBezTo>
                      <a:pt x="1822" y="1035"/>
                      <a:pt x="1816" y="1038"/>
                      <a:pt x="1809" y="1044"/>
                    </a:cubicBezTo>
                    <a:cubicBezTo>
                      <a:pt x="1801" y="1053"/>
                      <a:pt x="1801" y="1069"/>
                      <a:pt x="1813" y="1081"/>
                    </a:cubicBezTo>
                    <a:cubicBezTo>
                      <a:pt x="1887" y="1143"/>
                      <a:pt x="1948" y="1216"/>
                      <a:pt x="2001" y="1302"/>
                    </a:cubicBezTo>
                    <a:cubicBezTo>
                      <a:pt x="2005" y="1306"/>
                      <a:pt x="2013" y="1310"/>
                      <a:pt x="2022" y="1310"/>
                    </a:cubicBezTo>
                    <a:lnTo>
                      <a:pt x="2038" y="1310"/>
                    </a:lnTo>
                    <a:cubicBezTo>
                      <a:pt x="2050" y="1302"/>
                      <a:pt x="2054" y="1286"/>
                      <a:pt x="2046" y="1274"/>
                    </a:cubicBezTo>
                    <a:cubicBezTo>
                      <a:pt x="1989" y="1188"/>
                      <a:pt x="1923" y="1110"/>
                      <a:pt x="1846" y="1040"/>
                    </a:cubicBezTo>
                    <a:cubicBezTo>
                      <a:pt x="1840" y="1037"/>
                      <a:pt x="1835" y="1035"/>
                      <a:pt x="1829" y="1035"/>
                    </a:cubicBezTo>
                    <a:close/>
                    <a:moveTo>
                      <a:pt x="6662" y="1224"/>
                    </a:moveTo>
                    <a:cubicBezTo>
                      <a:pt x="6646" y="1224"/>
                      <a:pt x="6634" y="1237"/>
                      <a:pt x="6634" y="1249"/>
                    </a:cubicBezTo>
                    <a:lnTo>
                      <a:pt x="6634" y="1486"/>
                    </a:lnTo>
                    <a:cubicBezTo>
                      <a:pt x="6634" y="1507"/>
                      <a:pt x="6638" y="1527"/>
                      <a:pt x="6638" y="1552"/>
                    </a:cubicBezTo>
                    <a:cubicBezTo>
                      <a:pt x="6638" y="1564"/>
                      <a:pt x="6650" y="1576"/>
                      <a:pt x="6662" y="1576"/>
                    </a:cubicBezTo>
                    <a:lnTo>
                      <a:pt x="6662" y="1572"/>
                    </a:lnTo>
                    <a:cubicBezTo>
                      <a:pt x="6679" y="1572"/>
                      <a:pt x="6687" y="1560"/>
                      <a:pt x="6687" y="1548"/>
                    </a:cubicBezTo>
                    <a:cubicBezTo>
                      <a:pt x="6687" y="1527"/>
                      <a:pt x="6687" y="1507"/>
                      <a:pt x="6687" y="1486"/>
                    </a:cubicBezTo>
                    <a:lnTo>
                      <a:pt x="6687" y="1249"/>
                    </a:lnTo>
                    <a:cubicBezTo>
                      <a:pt x="6687" y="1237"/>
                      <a:pt x="6674" y="1224"/>
                      <a:pt x="6662" y="1224"/>
                    </a:cubicBezTo>
                    <a:close/>
                    <a:moveTo>
                      <a:pt x="4477" y="1413"/>
                    </a:moveTo>
                    <a:cubicBezTo>
                      <a:pt x="4461" y="1413"/>
                      <a:pt x="4452" y="1425"/>
                      <a:pt x="4452" y="1437"/>
                    </a:cubicBezTo>
                    <a:lnTo>
                      <a:pt x="4452" y="1736"/>
                    </a:lnTo>
                    <a:cubicBezTo>
                      <a:pt x="4452" y="1752"/>
                      <a:pt x="4461" y="1761"/>
                      <a:pt x="4477" y="1761"/>
                    </a:cubicBezTo>
                    <a:cubicBezTo>
                      <a:pt x="4489" y="1761"/>
                      <a:pt x="4502" y="1752"/>
                      <a:pt x="4502" y="1736"/>
                    </a:cubicBezTo>
                    <a:lnTo>
                      <a:pt x="4502" y="1437"/>
                    </a:lnTo>
                    <a:cubicBezTo>
                      <a:pt x="4502" y="1425"/>
                      <a:pt x="4489" y="1413"/>
                      <a:pt x="4477" y="1413"/>
                    </a:cubicBezTo>
                    <a:close/>
                    <a:moveTo>
                      <a:pt x="92" y="1467"/>
                    </a:moveTo>
                    <a:cubicBezTo>
                      <a:pt x="82" y="1467"/>
                      <a:pt x="73" y="1473"/>
                      <a:pt x="70" y="1482"/>
                    </a:cubicBezTo>
                    <a:cubicBezTo>
                      <a:pt x="33" y="1580"/>
                      <a:pt x="12" y="1679"/>
                      <a:pt x="4" y="1781"/>
                    </a:cubicBezTo>
                    <a:cubicBezTo>
                      <a:pt x="0" y="1797"/>
                      <a:pt x="12" y="1810"/>
                      <a:pt x="25" y="1810"/>
                    </a:cubicBezTo>
                    <a:lnTo>
                      <a:pt x="29" y="1810"/>
                    </a:lnTo>
                    <a:cubicBezTo>
                      <a:pt x="41" y="1810"/>
                      <a:pt x="53" y="1797"/>
                      <a:pt x="53" y="1785"/>
                    </a:cubicBezTo>
                    <a:cubicBezTo>
                      <a:pt x="61" y="1687"/>
                      <a:pt x="82" y="1593"/>
                      <a:pt x="115" y="1499"/>
                    </a:cubicBezTo>
                    <a:cubicBezTo>
                      <a:pt x="119" y="1486"/>
                      <a:pt x="115" y="1474"/>
                      <a:pt x="102" y="1470"/>
                    </a:cubicBezTo>
                    <a:cubicBezTo>
                      <a:pt x="99" y="1468"/>
                      <a:pt x="95" y="1467"/>
                      <a:pt x="92" y="1467"/>
                    </a:cubicBezTo>
                    <a:close/>
                    <a:moveTo>
                      <a:pt x="2147" y="1534"/>
                    </a:moveTo>
                    <a:cubicBezTo>
                      <a:pt x="2145" y="1534"/>
                      <a:pt x="2143" y="1535"/>
                      <a:pt x="2140" y="1535"/>
                    </a:cubicBezTo>
                    <a:cubicBezTo>
                      <a:pt x="2128" y="1540"/>
                      <a:pt x="2120" y="1552"/>
                      <a:pt x="2124" y="1564"/>
                    </a:cubicBezTo>
                    <a:cubicBezTo>
                      <a:pt x="2153" y="1658"/>
                      <a:pt x="2169" y="1756"/>
                      <a:pt x="2169" y="1855"/>
                    </a:cubicBezTo>
                    <a:cubicBezTo>
                      <a:pt x="2169" y="1867"/>
                      <a:pt x="2181" y="1879"/>
                      <a:pt x="2194" y="1879"/>
                    </a:cubicBezTo>
                    <a:cubicBezTo>
                      <a:pt x="2210" y="1879"/>
                      <a:pt x="2218" y="1867"/>
                      <a:pt x="2218" y="1855"/>
                    </a:cubicBezTo>
                    <a:cubicBezTo>
                      <a:pt x="2218" y="1752"/>
                      <a:pt x="2202" y="1650"/>
                      <a:pt x="2173" y="1552"/>
                    </a:cubicBezTo>
                    <a:cubicBezTo>
                      <a:pt x="2170" y="1542"/>
                      <a:pt x="2158" y="1534"/>
                      <a:pt x="2147" y="1534"/>
                    </a:cubicBezTo>
                    <a:close/>
                    <a:moveTo>
                      <a:pt x="6714" y="1817"/>
                    </a:moveTo>
                    <a:cubicBezTo>
                      <a:pt x="6712" y="1817"/>
                      <a:pt x="6709" y="1817"/>
                      <a:pt x="6707" y="1818"/>
                    </a:cubicBezTo>
                    <a:cubicBezTo>
                      <a:pt x="6695" y="1822"/>
                      <a:pt x="6687" y="1838"/>
                      <a:pt x="6691" y="1851"/>
                    </a:cubicBezTo>
                    <a:cubicBezTo>
                      <a:pt x="6724" y="1949"/>
                      <a:pt x="6765" y="2043"/>
                      <a:pt x="6822" y="2129"/>
                    </a:cubicBezTo>
                    <a:cubicBezTo>
                      <a:pt x="6826" y="2137"/>
                      <a:pt x="6834" y="2141"/>
                      <a:pt x="6842" y="2141"/>
                    </a:cubicBezTo>
                    <a:cubicBezTo>
                      <a:pt x="6846" y="2141"/>
                      <a:pt x="6850" y="2137"/>
                      <a:pt x="6855" y="2137"/>
                    </a:cubicBezTo>
                    <a:cubicBezTo>
                      <a:pt x="6867" y="2129"/>
                      <a:pt x="6871" y="2112"/>
                      <a:pt x="6863" y="2100"/>
                    </a:cubicBezTo>
                    <a:cubicBezTo>
                      <a:pt x="6810" y="2018"/>
                      <a:pt x="6769" y="1928"/>
                      <a:pt x="6740" y="1834"/>
                    </a:cubicBezTo>
                    <a:cubicBezTo>
                      <a:pt x="6737" y="1824"/>
                      <a:pt x="6725" y="1817"/>
                      <a:pt x="6714" y="1817"/>
                    </a:cubicBezTo>
                    <a:close/>
                    <a:moveTo>
                      <a:pt x="4477" y="2010"/>
                    </a:moveTo>
                    <a:cubicBezTo>
                      <a:pt x="4461" y="2010"/>
                      <a:pt x="4452" y="2022"/>
                      <a:pt x="4452" y="2035"/>
                    </a:cubicBezTo>
                    <a:lnTo>
                      <a:pt x="4452" y="2338"/>
                    </a:lnTo>
                    <a:cubicBezTo>
                      <a:pt x="4452" y="2350"/>
                      <a:pt x="4461" y="2362"/>
                      <a:pt x="4477" y="2362"/>
                    </a:cubicBezTo>
                    <a:cubicBezTo>
                      <a:pt x="4489" y="2362"/>
                      <a:pt x="4502" y="2350"/>
                      <a:pt x="4502" y="2338"/>
                    </a:cubicBezTo>
                    <a:lnTo>
                      <a:pt x="4502" y="2035"/>
                    </a:lnTo>
                    <a:cubicBezTo>
                      <a:pt x="4502" y="2022"/>
                      <a:pt x="4489" y="2010"/>
                      <a:pt x="4477" y="2010"/>
                    </a:cubicBezTo>
                    <a:close/>
                    <a:moveTo>
                      <a:pt x="25" y="2059"/>
                    </a:moveTo>
                    <a:cubicBezTo>
                      <a:pt x="12" y="2059"/>
                      <a:pt x="0" y="2072"/>
                      <a:pt x="0" y="2084"/>
                    </a:cubicBezTo>
                    <a:lnTo>
                      <a:pt x="0" y="2383"/>
                    </a:lnTo>
                    <a:cubicBezTo>
                      <a:pt x="0" y="2399"/>
                      <a:pt x="12" y="2407"/>
                      <a:pt x="25" y="2407"/>
                    </a:cubicBezTo>
                    <a:cubicBezTo>
                      <a:pt x="37" y="2407"/>
                      <a:pt x="49" y="2399"/>
                      <a:pt x="49" y="2383"/>
                    </a:cubicBezTo>
                    <a:lnTo>
                      <a:pt x="49" y="2084"/>
                    </a:lnTo>
                    <a:cubicBezTo>
                      <a:pt x="49" y="2072"/>
                      <a:pt x="37" y="2059"/>
                      <a:pt x="25" y="2059"/>
                    </a:cubicBezTo>
                    <a:close/>
                    <a:moveTo>
                      <a:pt x="2194" y="2129"/>
                    </a:moveTo>
                    <a:cubicBezTo>
                      <a:pt x="2181" y="2129"/>
                      <a:pt x="2169" y="2141"/>
                      <a:pt x="2169" y="2153"/>
                    </a:cubicBezTo>
                    <a:lnTo>
                      <a:pt x="2169" y="2452"/>
                    </a:lnTo>
                    <a:cubicBezTo>
                      <a:pt x="2169" y="2468"/>
                      <a:pt x="2181" y="2477"/>
                      <a:pt x="2194" y="2477"/>
                    </a:cubicBezTo>
                    <a:cubicBezTo>
                      <a:pt x="2206" y="2477"/>
                      <a:pt x="2218" y="2468"/>
                      <a:pt x="2218" y="2452"/>
                    </a:cubicBezTo>
                    <a:lnTo>
                      <a:pt x="2218" y="2153"/>
                    </a:lnTo>
                    <a:cubicBezTo>
                      <a:pt x="2218" y="2141"/>
                      <a:pt x="2206" y="2129"/>
                      <a:pt x="2194" y="2129"/>
                    </a:cubicBezTo>
                    <a:close/>
                    <a:moveTo>
                      <a:pt x="7031" y="2320"/>
                    </a:moveTo>
                    <a:cubicBezTo>
                      <a:pt x="7024" y="2320"/>
                      <a:pt x="7018" y="2323"/>
                      <a:pt x="7014" y="2329"/>
                    </a:cubicBezTo>
                    <a:cubicBezTo>
                      <a:pt x="7002" y="2338"/>
                      <a:pt x="7002" y="2354"/>
                      <a:pt x="7014" y="2366"/>
                    </a:cubicBezTo>
                    <a:cubicBezTo>
                      <a:pt x="7088" y="2436"/>
                      <a:pt x="7170" y="2497"/>
                      <a:pt x="7260" y="2546"/>
                    </a:cubicBezTo>
                    <a:lnTo>
                      <a:pt x="7272" y="2546"/>
                    </a:lnTo>
                    <a:cubicBezTo>
                      <a:pt x="7280" y="2546"/>
                      <a:pt x="7288" y="2542"/>
                      <a:pt x="7292" y="2534"/>
                    </a:cubicBezTo>
                    <a:cubicBezTo>
                      <a:pt x="7301" y="2522"/>
                      <a:pt x="7297" y="2505"/>
                      <a:pt x="7284" y="2501"/>
                    </a:cubicBezTo>
                    <a:cubicBezTo>
                      <a:pt x="7198" y="2452"/>
                      <a:pt x="7121" y="2395"/>
                      <a:pt x="7047" y="2329"/>
                    </a:cubicBezTo>
                    <a:cubicBezTo>
                      <a:pt x="7043" y="2323"/>
                      <a:pt x="7037" y="2320"/>
                      <a:pt x="7031" y="2320"/>
                    </a:cubicBezTo>
                    <a:close/>
                    <a:moveTo>
                      <a:pt x="7550" y="2607"/>
                    </a:moveTo>
                    <a:cubicBezTo>
                      <a:pt x="7538" y="2607"/>
                      <a:pt x="7529" y="2615"/>
                      <a:pt x="7526" y="2628"/>
                    </a:cubicBezTo>
                    <a:cubicBezTo>
                      <a:pt x="7522" y="2640"/>
                      <a:pt x="7530" y="2653"/>
                      <a:pt x="7546" y="2657"/>
                    </a:cubicBezTo>
                    <a:cubicBezTo>
                      <a:pt x="7640" y="2681"/>
                      <a:pt x="7743" y="2694"/>
                      <a:pt x="7849" y="2694"/>
                    </a:cubicBezTo>
                    <a:cubicBezTo>
                      <a:pt x="7861" y="2694"/>
                      <a:pt x="7869" y="2685"/>
                      <a:pt x="7869" y="2669"/>
                    </a:cubicBezTo>
                    <a:cubicBezTo>
                      <a:pt x="7869" y="2657"/>
                      <a:pt x="7857" y="2644"/>
                      <a:pt x="7845" y="2644"/>
                    </a:cubicBezTo>
                    <a:cubicBezTo>
                      <a:pt x="7747" y="2644"/>
                      <a:pt x="7648" y="2632"/>
                      <a:pt x="7558" y="2608"/>
                    </a:cubicBezTo>
                    <a:cubicBezTo>
                      <a:pt x="7556" y="2607"/>
                      <a:pt x="7553" y="2607"/>
                      <a:pt x="7550" y="2607"/>
                    </a:cubicBezTo>
                    <a:close/>
                    <a:moveTo>
                      <a:pt x="8148" y="2644"/>
                    </a:moveTo>
                    <a:cubicBezTo>
                      <a:pt x="8135" y="2644"/>
                      <a:pt x="8123" y="2657"/>
                      <a:pt x="8123" y="2669"/>
                    </a:cubicBezTo>
                    <a:cubicBezTo>
                      <a:pt x="8123" y="2681"/>
                      <a:pt x="8135" y="2694"/>
                      <a:pt x="8148" y="2694"/>
                    </a:cubicBezTo>
                    <a:lnTo>
                      <a:pt x="8446" y="2694"/>
                    </a:lnTo>
                    <a:cubicBezTo>
                      <a:pt x="8463" y="2694"/>
                      <a:pt x="8471" y="2681"/>
                      <a:pt x="8471" y="2669"/>
                    </a:cubicBezTo>
                    <a:cubicBezTo>
                      <a:pt x="8471" y="2657"/>
                      <a:pt x="8463" y="2644"/>
                      <a:pt x="8446" y="2644"/>
                    </a:cubicBezTo>
                    <a:close/>
                    <a:moveTo>
                      <a:pt x="8749" y="2644"/>
                    </a:moveTo>
                    <a:cubicBezTo>
                      <a:pt x="8733" y="2644"/>
                      <a:pt x="8725" y="2657"/>
                      <a:pt x="8725" y="2669"/>
                    </a:cubicBezTo>
                    <a:cubicBezTo>
                      <a:pt x="8725" y="2681"/>
                      <a:pt x="8733" y="2694"/>
                      <a:pt x="8749" y="2694"/>
                    </a:cubicBezTo>
                    <a:lnTo>
                      <a:pt x="9048" y="2694"/>
                    </a:lnTo>
                    <a:cubicBezTo>
                      <a:pt x="9060" y="2694"/>
                      <a:pt x="9073" y="2681"/>
                      <a:pt x="9073" y="2669"/>
                    </a:cubicBezTo>
                    <a:cubicBezTo>
                      <a:pt x="9073" y="2657"/>
                      <a:pt x="9060" y="2644"/>
                      <a:pt x="9048" y="2644"/>
                    </a:cubicBezTo>
                    <a:close/>
                    <a:moveTo>
                      <a:pt x="9347" y="2644"/>
                    </a:moveTo>
                    <a:cubicBezTo>
                      <a:pt x="9334" y="2644"/>
                      <a:pt x="9322" y="2657"/>
                      <a:pt x="9322" y="2669"/>
                    </a:cubicBezTo>
                    <a:cubicBezTo>
                      <a:pt x="9322" y="2681"/>
                      <a:pt x="9334" y="2694"/>
                      <a:pt x="9347" y="2694"/>
                    </a:cubicBezTo>
                    <a:lnTo>
                      <a:pt x="9650" y="2694"/>
                    </a:lnTo>
                    <a:cubicBezTo>
                      <a:pt x="9662" y="2694"/>
                      <a:pt x="9674" y="2681"/>
                      <a:pt x="9674" y="2669"/>
                    </a:cubicBezTo>
                    <a:cubicBezTo>
                      <a:pt x="9674" y="2657"/>
                      <a:pt x="9662" y="2644"/>
                      <a:pt x="9650" y="2644"/>
                    </a:cubicBezTo>
                    <a:close/>
                    <a:moveTo>
                      <a:pt x="9948" y="2644"/>
                    </a:moveTo>
                    <a:cubicBezTo>
                      <a:pt x="9936" y="2644"/>
                      <a:pt x="9924" y="2657"/>
                      <a:pt x="9924" y="2669"/>
                    </a:cubicBezTo>
                    <a:cubicBezTo>
                      <a:pt x="9924" y="2681"/>
                      <a:pt x="9936" y="2694"/>
                      <a:pt x="9948" y="2694"/>
                    </a:cubicBezTo>
                    <a:lnTo>
                      <a:pt x="10247" y="2694"/>
                    </a:lnTo>
                    <a:cubicBezTo>
                      <a:pt x="10263" y="2694"/>
                      <a:pt x="10272" y="2681"/>
                      <a:pt x="10272" y="2669"/>
                    </a:cubicBezTo>
                    <a:cubicBezTo>
                      <a:pt x="10272" y="2657"/>
                      <a:pt x="10263" y="2644"/>
                      <a:pt x="10247" y="2644"/>
                    </a:cubicBezTo>
                    <a:close/>
                    <a:moveTo>
                      <a:pt x="10550" y="2644"/>
                    </a:moveTo>
                    <a:cubicBezTo>
                      <a:pt x="10533" y="2644"/>
                      <a:pt x="10521" y="2657"/>
                      <a:pt x="10521" y="2669"/>
                    </a:cubicBezTo>
                    <a:cubicBezTo>
                      <a:pt x="10521" y="2681"/>
                      <a:pt x="10533" y="2694"/>
                      <a:pt x="10550" y="2694"/>
                    </a:cubicBezTo>
                    <a:lnTo>
                      <a:pt x="10849" y="2694"/>
                    </a:lnTo>
                    <a:cubicBezTo>
                      <a:pt x="10861" y="2694"/>
                      <a:pt x="10873" y="2681"/>
                      <a:pt x="10873" y="2669"/>
                    </a:cubicBezTo>
                    <a:cubicBezTo>
                      <a:pt x="10873" y="2657"/>
                      <a:pt x="10861" y="2644"/>
                      <a:pt x="10849" y="2644"/>
                    </a:cubicBezTo>
                    <a:close/>
                    <a:moveTo>
                      <a:pt x="11147" y="2644"/>
                    </a:moveTo>
                    <a:cubicBezTo>
                      <a:pt x="11135" y="2644"/>
                      <a:pt x="11123" y="2657"/>
                      <a:pt x="11123" y="2669"/>
                    </a:cubicBezTo>
                    <a:cubicBezTo>
                      <a:pt x="11123" y="2685"/>
                      <a:pt x="11135" y="2694"/>
                      <a:pt x="11147" y="2694"/>
                    </a:cubicBezTo>
                    <a:lnTo>
                      <a:pt x="11290" y="2694"/>
                    </a:lnTo>
                    <a:cubicBezTo>
                      <a:pt x="11344" y="2694"/>
                      <a:pt x="11393" y="2698"/>
                      <a:pt x="11446" y="2706"/>
                    </a:cubicBezTo>
                    <a:cubicBezTo>
                      <a:pt x="11458" y="2706"/>
                      <a:pt x="11471" y="2698"/>
                      <a:pt x="11471" y="2681"/>
                    </a:cubicBezTo>
                    <a:cubicBezTo>
                      <a:pt x="11475" y="2669"/>
                      <a:pt x="11466" y="2657"/>
                      <a:pt x="11450" y="2657"/>
                    </a:cubicBezTo>
                    <a:cubicBezTo>
                      <a:pt x="11397" y="2649"/>
                      <a:pt x="11344" y="2644"/>
                      <a:pt x="11290" y="2644"/>
                    </a:cubicBezTo>
                    <a:close/>
                    <a:moveTo>
                      <a:pt x="11738" y="2729"/>
                    </a:moveTo>
                    <a:cubicBezTo>
                      <a:pt x="11728" y="2729"/>
                      <a:pt x="11719" y="2737"/>
                      <a:pt x="11712" y="2747"/>
                    </a:cubicBezTo>
                    <a:cubicBezTo>
                      <a:pt x="11708" y="2759"/>
                      <a:pt x="11716" y="2771"/>
                      <a:pt x="11728" y="2780"/>
                    </a:cubicBezTo>
                    <a:cubicBezTo>
                      <a:pt x="11818" y="2816"/>
                      <a:pt x="11904" y="2865"/>
                      <a:pt x="11982" y="2923"/>
                    </a:cubicBezTo>
                    <a:cubicBezTo>
                      <a:pt x="11986" y="2927"/>
                      <a:pt x="11990" y="2927"/>
                      <a:pt x="11998" y="2927"/>
                    </a:cubicBezTo>
                    <a:cubicBezTo>
                      <a:pt x="12007" y="2927"/>
                      <a:pt x="12011" y="2923"/>
                      <a:pt x="12019" y="2915"/>
                    </a:cubicBezTo>
                    <a:cubicBezTo>
                      <a:pt x="12027" y="2906"/>
                      <a:pt x="12023" y="2890"/>
                      <a:pt x="12011" y="2882"/>
                    </a:cubicBezTo>
                    <a:cubicBezTo>
                      <a:pt x="11929" y="2820"/>
                      <a:pt x="11839" y="2771"/>
                      <a:pt x="11745" y="2730"/>
                    </a:cubicBezTo>
                    <a:cubicBezTo>
                      <a:pt x="11743" y="2730"/>
                      <a:pt x="11740" y="2729"/>
                      <a:pt x="11738" y="2729"/>
                    </a:cubicBezTo>
                    <a:close/>
                    <a:moveTo>
                      <a:pt x="4477" y="2612"/>
                    </a:moveTo>
                    <a:cubicBezTo>
                      <a:pt x="4465" y="2612"/>
                      <a:pt x="4452" y="2624"/>
                      <a:pt x="4452" y="2636"/>
                    </a:cubicBezTo>
                    <a:lnTo>
                      <a:pt x="4452" y="2935"/>
                    </a:lnTo>
                    <a:cubicBezTo>
                      <a:pt x="4452" y="2951"/>
                      <a:pt x="4465" y="2964"/>
                      <a:pt x="4477" y="2964"/>
                    </a:cubicBezTo>
                    <a:cubicBezTo>
                      <a:pt x="4489" y="2964"/>
                      <a:pt x="4502" y="2951"/>
                      <a:pt x="4502" y="2935"/>
                    </a:cubicBezTo>
                    <a:lnTo>
                      <a:pt x="4502" y="2636"/>
                    </a:lnTo>
                    <a:cubicBezTo>
                      <a:pt x="4502" y="2624"/>
                      <a:pt x="4489" y="2612"/>
                      <a:pt x="4477" y="2612"/>
                    </a:cubicBezTo>
                    <a:close/>
                    <a:moveTo>
                      <a:pt x="25" y="2661"/>
                    </a:moveTo>
                    <a:cubicBezTo>
                      <a:pt x="12" y="2661"/>
                      <a:pt x="0" y="2669"/>
                      <a:pt x="0" y="2685"/>
                    </a:cubicBezTo>
                    <a:lnTo>
                      <a:pt x="0" y="2984"/>
                    </a:lnTo>
                    <a:cubicBezTo>
                      <a:pt x="0" y="2996"/>
                      <a:pt x="12" y="3009"/>
                      <a:pt x="25" y="3009"/>
                    </a:cubicBezTo>
                    <a:cubicBezTo>
                      <a:pt x="41" y="3009"/>
                      <a:pt x="49" y="2996"/>
                      <a:pt x="49" y="2984"/>
                    </a:cubicBezTo>
                    <a:lnTo>
                      <a:pt x="49" y="2685"/>
                    </a:lnTo>
                    <a:cubicBezTo>
                      <a:pt x="49" y="2669"/>
                      <a:pt x="41" y="2661"/>
                      <a:pt x="25" y="2661"/>
                    </a:cubicBezTo>
                    <a:close/>
                    <a:moveTo>
                      <a:pt x="2194" y="2730"/>
                    </a:moveTo>
                    <a:cubicBezTo>
                      <a:pt x="2181" y="2730"/>
                      <a:pt x="2169" y="2739"/>
                      <a:pt x="2169" y="2755"/>
                    </a:cubicBezTo>
                    <a:lnTo>
                      <a:pt x="2169" y="3054"/>
                    </a:lnTo>
                    <a:cubicBezTo>
                      <a:pt x="2169" y="3066"/>
                      <a:pt x="2181" y="3078"/>
                      <a:pt x="2194" y="3078"/>
                    </a:cubicBezTo>
                    <a:cubicBezTo>
                      <a:pt x="2210" y="3078"/>
                      <a:pt x="2218" y="3066"/>
                      <a:pt x="2218" y="3054"/>
                    </a:cubicBezTo>
                    <a:lnTo>
                      <a:pt x="2218" y="2755"/>
                    </a:lnTo>
                    <a:cubicBezTo>
                      <a:pt x="2218" y="2739"/>
                      <a:pt x="2210" y="2730"/>
                      <a:pt x="2194" y="2730"/>
                    </a:cubicBezTo>
                    <a:close/>
                    <a:moveTo>
                      <a:pt x="12213" y="3085"/>
                    </a:moveTo>
                    <a:cubicBezTo>
                      <a:pt x="12208" y="3085"/>
                      <a:pt x="12203" y="3087"/>
                      <a:pt x="12199" y="3091"/>
                    </a:cubicBezTo>
                    <a:cubicBezTo>
                      <a:pt x="12187" y="3099"/>
                      <a:pt x="12187" y="3115"/>
                      <a:pt x="12195" y="3123"/>
                    </a:cubicBezTo>
                    <a:cubicBezTo>
                      <a:pt x="12256" y="3201"/>
                      <a:pt x="12305" y="3287"/>
                      <a:pt x="12346" y="3373"/>
                    </a:cubicBezTo>
                    <a:cubicBezTo>
                      <a:pt x="12350" y="3385"/>
                      <a:pt x="12359" y="3389"/>
                      <a:pt x="12371" y="3389"/>
                    </a:cubicBezTo>
                    <a:cubicBezTo>
                      <a:pt x="12375" y="3389"/>
                      <a:pt x="12379" y="3389"/>
                      <a:pt x="12379" y="3385"/>
                    </a:cubicBezTo>
                    <a:cubicBezTo>
                      <a:pt x="12391" y="3381"/>
                      <a:pt x="12399" y="3365"/>
                      <a:pt x="12391" y="3352"/>
                    </a:cubicBezTo>
                    <a:cubicBezTo>
                      <a:pt x="12350" y="3258"/>
                      <a:pt x="12297" y="3172"/>
                      <a:pt x="12232" y="3095"/>
                    </a:cubicBezTo>
                    <a:cubicBezTo>
                      <a:pt x="12227" y="3088"/>
                      <a:pt x="12220" y="3085"/>
                      <a:pt x="12213" y="3085"/>
                    </a:cubicBezTo>
                    <a:close/>
                    <a:moveTo>
                      <a:pt x="15706" y="3434"/>
                    </a:moveTo>
                    <a:cubicBezTo>
                      <a:pt x="15640" y="3434"/>
                      <a:pt x="15575" y="3438"/>
                      <a:pt x="15510" y="3451"/>
                    </a:cubicBezTo>
                    <a:cubicBezTo>
                      <a:pt x="15497" y="3455"/>
                      <a:pt x="15489" y="3467"/>
                      <a:pt x="15489" y="3479"/>
                    </a:cubicBezTo>
                    <a:cubicBezTo>
                      <a:pt x="15493" y="3492"/>
                      <a:pt x="15501" y="3500"/>
                      <a:pt x="15514" y="3500"/>
                    </a:cubicBezTo>
                    <a:lnTo>
                      <a:pt x="15518" y="3500"/>
                    </a:lnTo>
                    <a:cubicBezTo>
                      <a:pt x="15579" y="3492"/>
                      <a:pt x="15645" y="3483"/>
                      <a:pt x="15706" y="3483"/>
                    </a:cubicBezTo>
                    <a:lnTo>
                      <a:pt x="15812" y="3483"/>
                    </a:lnTo>
                    <a:cubicBezTo>
                      <a:pt x="15829" y="3483"/>
                      <a:pt x="15837" y="3475"/>
                      <a:pt x="15837" y="3459"/>
                    </a:cubicBezTo>
                    <a:cubicBezTo>
                      <a:pt x="15837" y="3447"/>
                      <a:pt x="15829" y="3434"/>
                      <a:pt x="15812" y="3434"/>
                    </a:cubicBezTo>
                    <a:close/>
                    <a:moveTo>
                      <a:pt x="4477" y="3213"/>
                    </a:moveTo>
                    <a:cubicBezTo>
                      <a:pt x="4465" y="3213"/>
                      <a:pt x="4452" y="3221"/>
                      <a:pt x="4452" y="3238"/>
                    </a:cubicBezTo>
                    <a:lnTo>
                      <a:pt x="4452" y="3537"/>
                    </a:lnTo>
                    <a:cubicBezTo>
                      <a:pt x="4452" y="3549"/>
                      <a:pt x="4465" y="3561"/>
                      <a:pt x="4477" y="3561"/>
                    </a:cubicBezTo>
                    <a:cubicBezTo>
                      <a:pt x="4489" y="3561"/>
                      <a:pt x="4502" y="3549"/>
                      <a:pt x="4502" y="3537"/>
                    </a:cubicBezTo>
                    <a:lnTo>
                      <a:pt x="4502" y="3238"/>
                    </a:lnTo>
                    <a:cubicBezTo>
                      <a:pt x="4502" y="3221"/>
                      <a:pt x="4489" y="3213"/>
                      <a:pt x="4477" y="3213"/>
                    </a:cubicBezTo>
                    <a:close/>
                    <a:moveTo>
                      <a:pt x="25" y="3258"/>
                    </a:moveTo>
                    <a:cubicBezTo>
                      <a:pt x="12" y="3258"/>
                      <a:pt x="0" y="3271"/>
                      <a:pt x="0" y="3283"/>
                    </a:cubicBezTo>
                    <a:lnTo>
                      <a:pt x="0" y="3586"/>
                    </a:lnTo>
                    <a:cubicBezTo>
                      <a:pt x="0" y="3598"/>
                      <a:pt x="12" y="3610"/>
                      <a:pt x="25" y="3610"/>
                    </a:cubicBezTo>
                    <a:cubicBezTo>
                      <a:pt x="41" y="3610"/>
                      <a:pt x="49" y="3598"/>
                      <a:pt x="49" y="3586"/>
                    </a:cubicBezTo>
                    <a:lnTo>
                      <a:pt x="49" y="3283"/>
                    </a:lnTo>
                    <a:cubicBezTo>
                      <a:pt x="49" y="3271"/>
                      <a:pt x="41" y="3258"/>
                      <a:pt x="25" y="3258"/>
                    </a:cubicBezTo>
                    <a:close/>
                    <a:moveTo>
                      <a:pt x="16109" y="3478"/>
                    </a:moveTo>
                    <a:cubicBezTo>
                      <a:pt x="16099" y="3478"/>
                      <a:pt x="16090" y="3486"/>
                      <a:pt x="16087" y="3496"/>
                    </a:cubicBezTo>
                    <a:cubicBezTo>
                      <a:pt x="16082" y="3512"/>
                      <a:pt x="16087" y="3524"/>
                      <a:pt x="16103" y="3528"/>
                    </a:cubicBezTo>
                    <a:cubicBezTo>
                      <a:pt x="16197" y="3557"/>
                      <a:pt x="16283" y="3598"/>
                      <a:pt x="16369" y="3651"/>
                    </a:cubicBezTo>
                    <a:cubicBezTo>
                      <a:pt x="16373" y="3655"/>
                      <a:pt x="16377" y="3655"/>
                      <a:pt x="16381" y="3655"/>
                    </a:cubicBezTo>
                    <a:cubicBezTo>
                      <a:pt x="16389" y="3655"/>
                      <a:pt x="16398" y="3651"/>
                      <a:pt x="16402" y="3643"/>
                    </a:cubicBezTo>
                    <a:cubicBezTo>
                      <a:pt x="16410" y="3631"/>
                      <a:pt x="16406" y="3614"/>
                      <a:pt x="16393" y="3606"/>
                    </a:cubicBezTo>
                    <a:cubicBezTo>
                      <a:pt x="16308" y="3553"/>
                      <a:pt x="16213" y="3508"/>
                      <a:pt x="16115" y="3479"/>
                    </a:cubicBezTo>
                    <a:cubicBezTo>
                      <a:pt x="16113" y="3479"/>
                      <a:pt x="16111" y="3478"/>
                      <a:pt x="16109" y="3478"/>
                    </a:cubicBezTo>
                    <a:close/>
                    <a:moveTo>
                      <a:pt x="2194" y="3328"/>
                    </a:moveTo>
                    <a:cubicBezTo>
                      <a:pt x="2181" y="3328"/>
                      <a:pt x="2169" y="3340"/>
                      <a:pt x="2169" y="3352"/>
                    </a:cubicBezTo>
                    <a:lnTo>
                      <a:pt x="2169" y="3655"/>
                    </a:lnTo>
                    <a:cubicBezTo>
                      <a:pt x="2169" y="3668"/>
                      <a:pt x="2181" y="3680"/>
                      <a:pt x="2194" y="3680"/>
                    </a:cubicBezTo>
                    <a:cubicBezTo>
                      <a:pt x="2210" y="3680"/>
                      <a:pt x="2218" y="3668"/>
                      <a:pt x="2218" y="3655"/>
                    </a:cubicBezTo>
                    <a:lnTo>
                      <a:pt x="2218" y="3352"/>
                    </a:lnTo>
                    <a:cubicBezTo>
                      <a:pt x="2218" y="3340"/>
                      <a:pt x="2210" y="3328"/>
                      <a:pt x="2194" y="3328"/>
                    </a:cubicBezTo>
                    <a:close/>
                    <a:moveTo>
                      <a:pt x="15233" y="3545"/>
                    </a:moveTo>
                    <a:cubicBezTo>
                      <a:pt x="15228" y="3545"/>
                      <a:pt x="15223" y="3546"/>
                      <a:pt x="15219" y="3549"/>
                    </a:cubicBezTo>
                    <a:cubicBezTo>
                      <a:pt x="15129" y="3594"/>
                      <a:pt x="15043" y="3651"/>
                      <a:pt x="14965" y="3721"/>
                    </a:cubicBezTo>
                    <a:cubicBezTo>
                      <a:pt x="14957" y="3729"/>
                      <a:pt x="14957" y="3745"/>
                      <a:pt x="14965" y="3753"/>
                    </a:cubicBezTo>
                    <a:cubicBezTo>
                      <a:pt x="14969" y="3762"/>
                      <a:pt x="14978" y="3762"/>
                      <a:pt x="14986" y="3762"/>
                    </a:cubicBezTo>
                    <a:cubicBezTo>
                      <a:pt x="14990" y="3762"/>
                      <a:pt x="14998" y="3762"/>
                      <a:pt x="15002" y="3758"/>
                    </a:cubicBezTo>
                    <a:cubicBezTo>
                      <a:pt x="15076" y="3692"/>
                      <a:pt x="15154" y="3635"/>
                      <a:pt x="15244" y="3594"/>
                    </a:cubicBezTo>
                    <a:cubicBezTo>
                      <a:pt x="15256" y="3586"/>
                      <a:pt x="15260" y="3569"/>
                      <a:pt x="15256" y="3557"/>
                    </a:cubicBezTo>
                    <a:cubicBezTo>
                      <a:pt x="15251" y="3549"/>
                      <a:pt x="15242" y="3545"/>
                      <a:pt x="15233" y="3545"/>
                    </a:cubicBezTo>
                    <a:close/>
                    <a:moveTo>
                      <a:pt x="12461" y="3626"/>
                    </a:moveTo>
                    <a:cubicBezTo>
                      <a:pt x="12458" y="3626"/>
                      <a:pt x="12455" y="3626"/>
                      <a:pt x="12453" y="3627"/>
                    </a:cubicBezTo>
                    <a:cubicBezTo>
                      <a:pt x="12440" y="3627"/>
                      <a:pt x="12432" y="3639"/>
                      <a:pt x="12432" y="3655"/>
                    </a:cubicBezTo>
                    <a:cubicBezTo>
                      <a:pt x="12444" y="3721"/>
                      <a:pt x="12453" y="3786"/>
                      <a:pt x="12453" y="3852"/>
                    </a:cubicBezTo>
                    <a:lnTo>
                      <a:pt x="12453" y="3950"/>
                    </a:lnTo>
                    <a:cubicBezTo>
                      <a:pt x="12453" y="3962"/>
                      <a:pt x="12461" y="3974"/>
                      <a:pt x="12477" y="3974"/>
                    </a:cubicBezTo>
                    <a:cubicBezTo>
                      <a:pt x="12490" y="3974"/>
                      <a:pt x="12502" y="3962"/>
                      <a:pt x="12502" y="3950"/>
                    </a:cubicBezTo>
                    <a:lnTo>
                      <a:pt x="12502" y="3856"/>
                    </a:lnTo>
                    <a:cubicBezTo>
                      <a:pt x="12502" y="3782"/>
                      <a:pt x="12494" y="3713"/>
                      <a:pt x="12485" y="3647"/>
                    </a:cubicBezTo>
                    <a:cubicBezTo>
                      <a:pt x="12482" y="3633"/>
                      <a:pt x="12473" y="3626"/>
                      <a:pt x="12461" y="3626"/>
                    </a:cubicBezTo>
                    <a:close/>
                    <a:moveTo>
                      <a:pt x="16607" y="3799"/>
                    </a:moveTo>
                    <a:cubicBezTo>
                      <a:pt x="16601" y="3799"/>
                      <a:pt x="16595" y="3801"/>
                      <a:pt x="16590" y="3807"/>
                    </a:cubicBezTo>
                    <a:cubicBezTo>
                      <a:pt x="16582" y="3815"/>
                      <a:pt x="16578" y="3831"/>
                      <a:pt x="16590" y="3839"/>
                    </a:cubicBezTo>
                    <a:cubicBezTo>
                      <a:pt x="16651" y="3913"/>
                      <a:pt x="16709" y="3995"/>
                      <a:pt x="16749" y="4085"/>
                    </a:cubicBezTo>
                    <a:cubicBezTo>
                      <a:pt x="16754" y="4093"/>
                      <a:pt x="16762" y="4097"/>
                      <a:pt x="16770" y="4097"/>
                    </a:cubicBezTo>
                    <a:lnTo>
                      <a:pt x="16782" y="4097"/>
                    </a:lnTo>
                    <a:cubicBezTo>
                      <a:pt x="16794" y="4089"/>
                      <a:pt x="16799" y="4077"/>
                      <a:pt x="16794" y="4064"/>
                    </a:cubicBezTo>
                    <a:cubicBezTo>
                      <a:pt x="16749" y="3970"/>
                      <a:pt x="16692" y="3884"/>
                      <a:pt x="16627" y="3807"/>
                    </a:cubicBezTo>
                    <a:cubicBezTo>
                      <a:pt x="16620" y="3802"/>
                      <a:pt x="16613" y="3799"/>
                      <a:pt x="16607" y="3799"/>
                    </a:cubicBezTo>
                    <a:close/>
                    <a:moveTo>
                      <a:pt x="4477" y="3811"/>
                    </a:moveTo>
                    <a:cubicBezTo>
                      <a:pt x="4465" y="3811"/>
                      <a:pt x="4452" y="3823"/>
                      <a:pt x="4452" y="3835"/>
                    </a:cubicBezTo>
                    <a:lnTo>
                      <a:pt x="4452" y="4089"/>
                    </a:lnTo>
                    <a:cubicBezTo>
                      <a:pt x="4452" y="4105"/>
                      <a:pt x="4452" y="4122"/>
                      <a:pt x="4452" y="4134"/>
                    </a:cubicBezTo>
                    <a:cubicBezTo>
                      <a:pt x="4452" y="4150"/>
                      <a:pt x="4461" y="4163"/>
                      <a:pt x="4477" y="4163"/>
                    </a:cubicBezTo>
                    <a:cubicBezTo>
                      <a:pt x="4489" y="4163"/>
                      <a:pt x="4502" y="4150"/>
                      <a:pt x="4502" y="4138"/>
                    </a:cubicBezTo>
                    <a:cubicBezTo>
                      <a:pt x="4502" y="4122"/>
                      <a:pt x="4502" y="4105"/>
                      <a:pt x="4502" y="4089"/>
                    </a:cubicBezTo>
                    <a:lnTo>
                      <a:pt x="4502" y="3835"/>
                    </a:lnTo>
                    <a:cubicBezTo>
                      <a:pt x="4502" y="3823"/>
                      <a:pt x="4489" y="3811"/>
                      <a:pt x="4477" y="3811"/>
                    </a:cubicBezTo>
                    <a:close/>
                    <a:moveTo>
                      <a:pt x="25" y="3860"/>
                    </a:moveTo>
                    <a:cubicBezTo>
                      <a:pt x="12" y="3860"/>
                      <a:pt x="0" y="3872"/>
                      <a:pt x="0" y="3884"/>
                    </a:cubicBezTo>
                    <a:lnTo>
                      <a:pt x="0" y="4183"/>
                    </a:lnTo>
                    <a:cubicBezTo>
                      <a:pt x="0" y="4199"/>
                      <a:pt x="12" y="4208"/>
                      <a:pt x="25" y="4208"/>
                    </a:cubicBezTo>
                    <a:cubicBezTo>
                      <a:pt x="41" y="4208"/>
                      <a:pt x="49" y="4199"/>
                      <a:pt x="49" y="4183"/>
                    </a:cubicBezTo>
                    <a:lnTo>
                      <a:pt x="49" y="3884"/>
                    </a:lnTo>
                    <a:cubicBezTo>
                      <a:pt x="49" y="3872"/>
                      <a:pt x="41" y="3860"/>
                      <a:pt x="25" y="3860"/>
                    </a:cubicBezTo>
                    <a:close/>
                    <a:moveTo>
                      <a:pt x="14792" y="3942"/>
                    </a:moveTo>
                    <a:cubicBezTo>
                      <a:pt x="14783" y="3942"/>
                      <a:pt x="14776" y="3946"/>
                      <a:pt x="14773" y="3954"/>
                    </a:cubicBezTo>
                    <a:cubicBezTo>
                      <a:pt x="14716" y="4044"/>
                      <a:pt x="14675" y="4134"/>
                      <a:pt x="14646" y="4236"/>
                    </a:cubicBezTo>
                    <a:cubicBezTo>
                      <a:pt x="14642" y="4249"/>
                      <a:pt x="14650" y="4261"/>
                      <a:pt x="14662" y="4265"/>
                    </a:cubicBezTo>
                    <a:lnTo>
                      <a:pt x="14671" y="4265"/>
                    </a:lnTo>
                    <a:cubicBezTo>
                      <a:pt x="14683" y="4265"/>
                      <a:pt x="14691" y="4257"/>
                      <a:pt x="14695" y="4249"/>
                    </a:cubicBezTo>
                    <a:cubicBezTo>
                      <a:pt x="14724" y="4154"/>
                      <a:pt x="14761" y="4064"/>
                      <a:pt x="14814" y="3983"/>
                    </a:cubicBezTo>
                    <a:cubicBezTo>
                      <a:pt x="14822" y="3970"/>
                      <a:pt x="14818" y="3954"/>
                      <a:pt x="14806" y="3946"/>
                    </a:cubicBezTo>
                    <a:cubicBezTo>
                      <a:pt x="14801" y="3943"/>
                      <a:pt x="14796" y="3942"/>
                      <a:pt x="14792" y="3942"/>
                    </a:cubicBezTo>
                    <a:close/>
                    <a:moveTo>
                      <a:pt x="2194" y="3929"/>
                    </a:moveTo>
                    <a:cubicBezTo>
                      <a:pt x="2181" y="3929"/>
                      <a:pt x="2169" y="3942"/>
                      <a:pt x="2169" y="3954"/>
                    </a:cubicBezTo>
                    <a:lnTo>
                      <a:pt x="2169" y="4089"/>
                    </a:lnTo>
                    <a:cubicBezTo>
                      <a:pt x="2169" y="4146"/>
                      <a:pt x="2173" y="4204"/>
                      <a:pt x="2181" y="4257"/>
                    </a:cubicBezTo>
                    <a:cubicBezTo>
                      <a:pt x="2185" y="4269"/>
                      <a:pt x="2194" y="4277"/>
                      <a:pt x="2206" y="4277"/>
                    </a:cubicBezTo>
                    <a:lnTo>
                      <a:pt x="2210" y="4277"/>
                    </a:lnTo>
                    <a:cubicBezTo>
                      <a:pt x="2226" y="4277"/>
                      <a:pt x="2234" y="4265"/>
                      <a:pt x="2230" y="4249"/>
                    </a:cubicBezTo>
                    <a:cubicBezTo>
                      <a:pt x="2222" y="4195"/>
                      <a:pt x="2218" y="4142"/>
                      <a:pt x="2218" y="4089"/>
                    </a:cubicBezTo>
                    <a:lnTo>
                      <a:pt x="2218" y="3954"/>
                    </a:lnTo>
                    <a:cubicBezTo>
                      <a:pt x="2218" y="3942"/>
                      <a:pt x="2210" y="3929"/>
                      <a:pt x="2194" y="3929"/>
                    </a:cubicBezTo>
                    <a:close/>
                    <a:moveTo>
                      <a:pt x="12477" y="4224"/>
                    </a:moveTo>
                    <a:cubicBezTo>
                      <a:pt x="12461" y="4224"/>
                      <a:pt x="12449" y="4236"/>
                      <a:pt x="12449" y="4249"/>
                    </a:cubicBezTo>
                    <a:lnTo>
                      <a:pt x="12449" y="4547"/>
                    </a:lnTo>
                    <a:cubicBezTo>
                      <a:pt x="12449" y="4564"/>
                      <a:pt x="12461" y="4576"/>
                      <a:pt x="12477" y="4576"/>
                    </a:cubicBezTo>
                    <a:cubicBezTo>
                      <a:pt x="12490" y="4576"/>
                      <a:pt x="12502" y="4564"/>
                      <a:pt x="12502" y="4547"/>
                    </a:cubicBezTo>
                    <a:lnTo>
                      <a:pt x="12502" y="4249"/>
                    </a:lnTo>
                    <a:cubicBezTo>
                      <a:pt x="12502" y="4236"/>
                      <a:pt x="12490" y="4224"/>
                      <a:pt x="12477" y="4224"/>
                    </a:cubicBezTo>
                    <a:close/>
                    <a:moveTo>
                      <a:pt x="16856" y="4335"/>
                    </a:moveTo>
                    <a:cubicBezTo>
                      <a:pt x="16844" y="4339"/>
                      <a:pt x="16835" y="4351"/>
                      <a:pt x="16835" y="4363"/>
                    </a:cubicBezTo>
                    <a:cubicBezTo>
                      <a:pt x="16848" y="4420"/>
                      <a:pt x="16852" y="4478"/>
                      <a:pt x="16852" y="4535"/>
                    </a:cubicBezTo>
                    <a:lnTo>
                      <a:pt x="16852" y="4658"/>
                    </a:lnTo>
                    <a:cubicBezTo>
                      <a:pt x="16852" y="4674"/>
                      <a:pt x="16860" y="4682"/>
                      <a:pt x="16876" y="4682"/>
                    </a:cubicBezTo>
                    <a:cubicBezTo>
                      <a:pt x="16889" y="4682"/>
                      <a:pt x="16901" y="4674"/>
                      <a:pt x="16901" y="4658"/>
                    </a:cubicBezTo>
                    <a:lnTo>
                      <a:pt x="16901" y="4535"/>
                    </a:lnTo>
                    <a:cubicBezTo>
                      <a:pt x="16901" y="4478"/>
                      <a:pt x="16897" y="4416"/>
                      <a:pt x="16885" y="4355"/>
                    </a:cubicBezTo>
                    <a:cubicBezTo>
                      <a:pt x="16885" y="4343"/>
                      <a:pt x="16872" y="4335"/>
                      <a:pt x="16856" y="4335"/>
                    </a:cubicBezTo>
                    <a:close/>
                    <a:moveTo>
                      <a:pt x="4421" y="4407"/>
                    </a:moveTo>
                    <a:cubicBezTo>
                      <a:pt x="4412" y="4407"/>
                      <a:pt x="4403" y="4414"/>
                      <a:pt x="4399" y="4425"/>
                    </a:cubicBezTo>
                    <a:cubicBezTo>
                      <a:pt x="4366" y="4515"/>
                      <a:pt x="4321" y="4605"/>
                      <a:pt x="4268" y="4686"/>
                    </a:cubicBezTo>
                    <a:cubicBezTo>
                      <a:pt x="4260" y="4695"/>
                      <a:pt x="4264" y="4711"/>
                      <a:pt x="4272" y="4719"/>
                    </a:cubicBezTo>
                    <a:cubicBezTo>
                      <a:pt x="4276" y="4723"/>
                      <a:pt x="4285" y="4723"/>
                      <a:pt x="4289" y="4723"/>
                    </a:cubicBezTo>
                    <a:cubicBezTo>
                      <a:pt x="4297" y="4723"/>
                      <a:pt x="4305" y="4719"/>
                      <a:pt x="4309" y="4715"/>
                    </a:cubicBezTo>
                    <a:cubicBezTo>
                      <a:pt x="4366" y="4629"/>
                      <a:pt x="4412" y="4535"/>
                      <a:pt x="4444" y="4441"/>
                    </a:cubicBezTo>
                    <a:cubicBezTo>
                      <a:pt x="4448" y="4425"/>
                      <a:pt x="4444" y="4412"/>
                      <a:pt x="4428" y="4408"/>
                    </a:cubicBezTo>
                    <a:cubicBezTo>
                      <a:pt x="4426" y="4407"/>
                      <a:pt x="4424" y="4407"/>
                      <a:pt x="4421" y="4407"/>
                    </a:cubicBezTo>
                    <a:close/>
                    <a:moveTo>
                      <a:pt x="25" y="4461"/>
                    </a:moveTo>
                    <a:cubicBezTo>
                      <a:pt x="12" y="4461"/>
                      <a:pt x="0" y="4470"/>
                      <a:pt x="0" y="4486"/>
                    </a:cubicBezTo>
                    <a:lnTo>
                      <a:pt x="0" y="4785"/>
                    </a:lnTo>
                    <a:cubicBezTo>
                      <a:pt x="0" y="4797"/>
                      <a:pt x="12" y="4809"/>
                      <a:pt x="25" y="4809"/>
                    </a:cubicBezTo>
                    <a:cubicBezTo>
                      <a:pt x="41" y="4809"/>
                      <a:pt x="49" y="4797"/>
                      <a:pt x="49" y="4785"/>
                    </a:cubicBezTo>
                    <a:lnTo>
                      <a:pt x="49" y="4486"/>
                    </a:lnTo>
                    <a:cubicBezTo>
                      <a:pt x="49" y="4470"/>
                      <a:pt x="41" y="4461"/>
                      <a:pt x="25" y="4461"/>
                    </a:cubicBezTo>
                    <a:close/>
                    <a:moveTo>
                      <a:pt x="2294" y="4515"/>
                    </a:moveTo>
                    <a:cubicBezTo>
                      <a:pt x="2291" y="4515"/>
                      <a:pt x="2287" y="4516"/>
                      <a:pt x="2284" y="4519"/>
                    </a:cubicBezTo>
                    <a:cubicBezTo>
                      <a:pt x="2271" y="4523"/>
                      <a:pt x="2263" y="4539"/>
                      <a:pt x="2271" y="4551"/>
                    </a:cubicBezTo>
                    <a:cubicBezTo>
                      <a:pt x="2312" y="4646"/>
                      <a:pt x="2369" y="4731"/>
                      <a:pt x="2435" y="4809"/>
                    </a:cubicBezTo>
                    <a:cubicBezTo>
                      <a:pt x="2443" y="4813"/>
                      <a:pt x="2447" y="4817"/>
                      <a:pt x="2455" y="4817"/>
                    </a:cubicBezTo>
                    <a:cubicBezTo>
                      <a:pt x="2460" y="4817"/>
                      <a:pt x="2468" y="4813"/>
                      <a:pt x="2472" y="4809"/>
                    </a:cubicBezTo>
                    <a:cubicBezTo>
                      <a:pt x="2480" y="4801"/>
                      <a:pt x="2484" y="4785"/>
                      <a:pt x="2476" y="4776"/>
                    </a:cubicBezTo>
                    <a:cubicBezTo>
                      <a:pt x="2410" y="4703"/>
                      <a:pt x="2357" y="4617"/>
                      <a:pt x="2316" y="4531"/>
                    </a:cubicBezTo>
                    <a:cubicBezTo>
                      <a:pt x="2313" y="4522"/>
                      <a:pt x="2304" y="4515"/>
                      <a:pt x="2294" y="4515"/>
                    </a:cubicBezTo>
                    <a:close/>
                    <a:moveTo>
                      <a:pt x="14630" y="4515"/>
                    </a:moveTo>
                    <a:cubicBezTo>
                      <a:pt x="14617" y="4515"/>
                      <a:pt x="14605" y="4523"/>
                      <a:pt x="14605" y="4539"/>
                    </a:cubicBezTo>
                    <a:lnTo>
                      <a:pt x="14605" y="4838"/>
                    </a:lnTo>
                    <a:cubicBezTo>
                      <a:pt x="14605" y="4850"/>
                      <a:pt x="14617" y="4862"/>
                      <a:pt x="14630" y="4862"/>
                    </a:cubicBezTo>
                    <a:cubicBezTo>
                      <a:pt x="14642" y="4862"/>
                      <a:pt x="14654" y="4850"/>
                      <a:pt x="14654" y="4838"/>
                    </a:cubicBezTo>
                    <a:lnTo>
                      <a:pt x="14654" y="4539"/>
                    </a:lnTo>
                    <a:cubicBezTo>
                      <a:pt x="14654" y="4523"/>
                      <a:pt x="14642" y="4515"/>
                      <a:pt x="14630" y="4515"/>
                    </a:cubicBezTo>
                    <a:close/>
                    <a:moveTo>
                      <a:pt x="4084" y="4895"/>
                    </a:moveTo>
                    <a:cubicBezTo>
                      <a:pt x="4079" y="4895"/>
                      <a:pt x="4075" y="4896"/>
                      <a:pt x="4072" y="4899"/>
                    </a:cubicBezTo>
                    <a:cubicBezTo>
                      <a:pt x="3994" y="4965"/>
                      <a:pt x="3912" y="5014"/>
                      <a:pt x="3822" y="5055"/>
                    </a:cubicBezTo>
                    <a:cubicBezTo>
                      <a:pt x="3810" y="5059"/>
                      <a:pt x="3802" y="5075"/>
                      <a:pt x="3810" y="5087"/>
                    </a:cubicBezTo>
                    <a:cubicBezTo>
                      <a:pt x="3814" y="5096"/>
                      <a:pt x="3822" y="5100"/>
                      <a:pt x="3830" y="5100"/>
                    </a:cubicBezTo>
                    <a:lnTo>
                      <a:pt x="3843" y="5100"/>
                    </a:lnTo>
                    <a:cubicBezTo>
                      <a:pt x="3937" y="5059"/>
                      <a:pt x="4023" y="5006"/>
                      <a:pt x="4100" y="4940"/>
                    </a:cubicBezTo>
                    <a:cubicBezTo>
                      <a:pt x="4113" y="4932"/>
                      <a:pt x="4113" y="4916"/>
                      <a:pt x="4105" y="4903"/>
                    </a:cubicBezTo>
                    <a:cubicBezTo>
                      <a:pt x="4100" y="4898"/>
                      <a:pt x="4091" y="4895"/>
                      <a:pt x="4084" y="4895"/>
                    </a:cubicBezTo>
                    <a:close/>
                    <a:moveTo>
                      <a:pt x="2678" y="4964"/>
                    </a:moveTo>
                    <a:cubicBezTo>
                      <a:pt x="2669" y="4964"/>
                      <a:pt x="2661" y="4968"/>
                      <a:pt x="2656" y="4973"/>
                    </a:cubicBezTo>
                    <a:cubicBezTo>
                      <a:pt x="2652" y="4985"/>
                      <a:pt x="2652" y="5002"/>
                      <a:pt x="2664" y="5010"/>
                    </a:cubicBezTo>
                    <a:cubicBezTo>
                      <a:pt x="2750" y="5067"/>
                      <a:pt x="2844" y="5112"/>
                      <a:pt x="2942" y="5141"/>
                    </a:cubicBezTo>
                    <a:lnTo>
                      <a:pt x="2951" y="5141"/>
                    </a:lnTo>
                    <a:cubicBezTo>
                      <a:pt x="2959" y="5141"/>
                      <a:pt x="2971" y="5137"/>
                      <a:pt x="2971" y="5124"/>
                    </a:cubicBezTo>
                    <a:cubicBezTo>
                      <a:pt x="2979" y="5112"/>
                      <a:pt x="2971" y="5096"/>
                      <a:pt x="2959" y="5092"/>
                    </a:cubicBezTo>
                    <a:cubicBezTo>
                      <a:pt x="2865" y="5063"/>
                      <a:pt x="2775" y="5022"/>
                      <a:pt x="2693" y="4969"/>
                    </a:cubicBezTo>
                    <a:cubicBezTo>
                      <a:pt x="2688" y="4966"/>
                      <a:pt x="2683" y="4964"/>
                      <a:pt x="2678" y="4964"/>
                    </a:cubicBezTo>
                    <a:close/>
                    <a:moveTo>
                      <a:pt x="12477" y="4826"/>
                    </a:moveTo>
                    <a:cubicBezTo>
                      <a:pt x="12461" y="4826"/>
                      <a:pt x="12449" y="4834"/>
                      <a:pt x="12449" y="4850"/>
                    </a:cubicBezTo>
                    <a:lnTo>
                      <a:pt x="12449" y="5149"/>
                    </a:lnTo>
                    <a:cubicBezTo>
                      <a:pt x="12449" y="5161"/>
                      <a:pt x="12461" y="5173"/>
                      <a:pt x="12477" y="5173"/>
                    </a:cubicBezTo>
                    <a:cubicBezTo>
                      <a:pt x="12490" y="5173"/>
                      <a:pt x="12502" y="5161"/>
                      <a:pt x="12502" y="5149"/>
                    </a:cubicBezTo>
                    <a:lnTo>
                      <a:pt x="12502" y="4850"/>
                    </a:lnTo>
                    <a:cubicBezTo>
                      <a:pt x="12502" y="4834"/>
                      <a:pt x="12490" y="4826"/>
                      <a:pt x="12477" y="4826"/>
                    </a:cubicBezTo>
                    <a:close/>
                    <a:moveTo>
                      <a:pt x="3545" y="5132"/>
                    </a:moveTo>
                    <a:cubicBezTo>
                      <a:pt x="3543" y="5132"/>
                      <a:pt x="3542" y="5132"/>
                      <a:pt x="3540" y="5133"/>
                    </a:cubicBezTo>
                    <a:cubicBezTo>
                      <a:pt x="3495" y="5137"/>
                      <a:pt x="3446" y="5141"/>
                      <a:pt x="3401" y="5141"/>
                    </a:cubicBezTo>
                    <a:lnTo>
                      <a:pt x="3245" y="5141"/>
                    </a:lnTo>
                    <a:cubicBezTo>
                      <a:pt x="3243" y="5140"/>
                      <a:pt x="3242" y="5140"/>
                      <a:pt x="3240" y="5140"/>
                    </a:cubicBezTo>
                    <a:cubicBezTo>
                      <a:pt x="3227" y="5140"/>
                      <a:pt x="3221" y="5154"/>
                      <a:pt x="3221" y="5165"/>
                    </a:cubicBezTo>
                    <a:cubicBezTo>
                      <a:pt x="3221" y="5178"/>
                      <a:pt x="3229" y="5190"/>
                      <a:pt x="3245" y="5190"/>
                    </a:cubicBezTo>
                    <a:lnTo>
                      <a:pt x="3401" y="5190"/>
                    </a:lnTo>
                    <a:cubicBezTo>
                      <a:pt x="3450" y="5190"/>
                      <a:pt x="3499" y="5186"/>
                      <a:pt x="3548" y="5182"/>
                    </a:cubicBezTo>
                    <a:cubicBezTo>
                      <a:pt x="3560" y="5178"/>
                      <a:pt x="3569" y="5165"/>
                      <a:pt x="3569" y="5153"/>
                    </a:cubicBezTo>
                    <a:cubicBezTo>
                      <a:pt x="3565" y="5142"/>
                      <a:pt x="3555" y="5132"/>
                      <a:pt x="3545" y="5132"/>
                    </a:cubicBezTo>
                    <a:close/>
                    <a:moveTo>
                      <a:pt x="16876" y="4932"/>
                    </a:moveTo>
                    <a:cubicBezTo>
                      <a:pt x="16860" y="4932"/>
                      <a:pt x="16852" y="4944"/>
                      <a:pt x="16852" y="4957"/>
                    </a:cubicBezTo>
                    <a:lnTo>
                      <a:pt x="16852" y="5259"/>
                    </a:lnTo>
                    <a:cubicBezTo>
                      <a:pt x="16852" y="5272"/>
                      <a:pt x="16860" y="5284"/>
                      <a:pt x="16876" y="5284"/>
                    </a:cubicBezTo>
                    <a:cubicBezTo>
                      <a:pt x="16889" y="5284"/>
                      <a:pt x="16901" y="5272"/>
                      <a:pt x="16901" y="5259"/>
                    </a:cubicBezTo>
                    <a:lnTo>
                      <a:pt x="16901" y="4957"/>
                    </a:lnTo>
                    <a:cubicBezTo>
                      <a:pt x="16901" y="4944"/>
                      <a:pt x="16889" y="4932"/>
                      <a:pt x="16876" y="4932"/>
                    </a:cubicBezTo>
                    <a:close/>
                    <a:moveTo>
                      <a:pt x="25" y="5059"/>
                    </a:moveTo>
                    <a:cubicBezTo>
                      <a:pt x="12" y="5059"/>
                      <a:pt x="0" y="5071"/>
                      <a:pt x="0" y="5083"/>
                    </a:cubicBezTo>
                    <a:lnTo>
                      <a:pt x="0" y="5382"/>
                    </a:lnTo>
                    <a:cubicBezTo>
                      <a:pt x="0" y="5399"/>
                      <a:pt x="12" y="5407"/>
                      <a:pt x="25" y="5407"/>
                    </a:cubicBezTo>
                    <a:cubicBezTo>
                      <a:pt x="41" y="5407"/>
                      <a:pt x="49" y="5399"/>
                      <a:pt x="49" y="5382"/>
                    </a:cubicBezTo>
                    <a:lnTo>
                      <a:pt x="49" y="5083"/>
                    </a:lnTo>
                    <a:cubicBezTo>
                      <a:pt x="49" y="5071"/>
                      <a:pt x="41" y="5059"/>
                      <a:pt x="25" y="5059"/>
                    </a:cubicBezTo>
                    <a:close/>
                    <a:moveTo>
                      <a:pt x="14630" y="5112"/>
                    </a:moveTo>
                    <a:cubicBezTo>
                      <a:pt x="14617" y="5112"/>
                      <a:pt x="14605" y="5124"/>
                      <a:pt x="14605" y="5137"/>
                    </a:cubicBezTo>
                    <a:lnTo>
                      <a:pt x="14605" y="5435"/>
                    </a:lnTo>
                    <a:cubicBezTo>
                      <a:pt x="14605" y="5452"/>
                      <a:pt x="14617" y="5460"/>
                      <a:pt x="14630" y="5460"/>
                    </a:cubicBezTo>
                    <a:cubicBezTo>
                      <a:pt x="14642" y="5460"/>
                      <a:pt x="14654" y="5452"/>
                      <a:pt x="14654" y="5435"/>
                    </a:cubicBezTo>
                    <a:lnTo>
                      <a:pt x="14654" y="5137"/>
                    </a:lnTo>
                    <a:cubicBezTo>
                      <a:pt x="14654" y="5124"/>
                      <a:pt x="14642" y="5112"/>
                      <a:pt x="14630" y="5112"/>
                    </a:cubicBezTo>
                    <a:close/>
                    <a:moveTo>
                      <a:pt x="12477" y="5423"/>
                    </a:moveTo>
                    <a:cubicBezTo>
                      <a:pt x="12461" y="5423"/>
                      <a:pt x="12449" y="5435"/>
                      <a:pt x="12449" y="5448"/>
                    </a:cubicBezTo>
                    <a:lnTo>
                      <a:pt x="12449" y="5746"/>
                    </a:lnTo>
                    <a:cubicBezTo>
                      <a:pt x="12449" y="5763"/>
                      <a:pt x="12461" y="5775"/>
                      <a:pt x="12477" y="5775"/>
                    </a:cubicBezTo>
                    <a:cubicBezTo>
                      <a:pt x="12490" y="5775"/>
                      <a:pt x="12502" y="5763"/>
                      <a:pt x="12502" y="5746"/>
                    </a:cubicBezTo>
                    <a:lnTo>
                      <a:pt x="12502" y="5448"/>
                    </a:lnTo>
                    <a:cubicBezTo>
                      <a:pt x="12502" y="5435"/>
                      <a:pt x="12490" y="5423"/>
                      <a:pt x="12477" y="5423"/>
                    </a:cubicBezTo>
                    <a:close/>
                    <a:moveTo>
                      <a:pt x="16876" y="5534"/>
                    </a:moveTo>
                    <a:cubicBezTo>
                      <a:pt x="16860" y="5534"/>
                      <a:pt x="16852" y="5546"/>
                      <a:pt x="16852" y="5558"/>
                    </a:cubicBezTo>
                    <a:lnTo>
                      <a:pt x="16852" y="5857"/>
                    </a:lnTo>
                    <a:cubicBezTo>
                      <a:pt x="16852" y="5873"/>
                      <a:pt x="16860" y="5881"/>
                      <a:pt x="16876" y="5881"/>
                    </a:cubicBezTo>
                    <a:cubicBezTo>
                      <a:pt x="16889" y="5881"/>
                      <a:pt x="16901" y="5873"/>
                      <a:pt x="16901" y="5857"/>
                    </a:cubicBezTo>
                    <a:lnTo>
                      <a:pt x="16901" y="5558"/>
                    </a:lnTo>
                    <a:cubicBezTo>
                      <a:pt x="16901" y="5546"/>
                      <a:pt x="16889" y="5534"/>
                      <a:pt x="16876" y="5534"/>
                    </a:cubicBezTo>
                    <a:close/>
                    <a:moveTo>
                      <a:pt x="25" y="5660"/>
                    </a:moveTo>
                    <a:cubicBezTo>
                      <a:pt x="12" y="5660"/>
                      <a:pt x="0" y="5669"/>
                      <a:pt x="0" y="5685"/>
                    </a:cubicBezTo>
                    <a:lnTo>
                      <a:pt x="0" y="5984"/>
                    </a:lnTo>
                    <a:cubicBezTo>
                      <a:pt x="0" y="5996"/>
                      <a:pt x="12" y="6008"/>
                      <a:pt x="25" y="6008"/>
                    </a:cubicBezTo>
                    <a:cubicBezTo>
                      <a:pt x="41" y="6008"/>
                      <a:pt x="49" y="5996"/>
                      <a:pt x="49" y="5984"/>
                    </a:cubicBezTo>
                    <a:lnTo>
                      <a:pt x="49" y="5685"/>
                    </a:lnTo>
                    <a:cubicBezTo>
                      <a:pt x="49" y="5669"/>
                      <a:pt x="41" y="5660"/>
                      <a:pt x="25" y="5660"/>
                    </a:cubicBezTo>
                    <a:close/>
                    <a:moveTo>
                      <a:pt x="14630" y="5714"/>
                    </a:moveTo>
                    <a:cubicBezTo>
                      <a:pt x="14617" y="5714"/>
                      <a:pt x="14605" y="5722"/>
                      <a:pt x="14605" y="5738"/>
                    </a:cubicBezTo>
                    <a:lnTo>
                      <a:pt x="14605" y="5849"/>
                    </a:lnTo>
                    <a:cubicBezTo>
                      <a:pt x="14605" y="5910"/>
                      <a:pt x="14601" y="5971"/>
                      <a:pt x="14589" y="6033"/>
                    </a:cubicBezTo>
                    <a:cubicBezTo>
                      <a:pt x="14589" y="6045"/>
                      <a:pt x="14597" y="6057"/>
                      <a:pt x="14609" y="6061"/>
                    </a:cubicBezTo>
                    <a:lnTo>
                      <a:pt x="14613" y="6061"/>
                    </a:lnTo>
                    <a:cubicBezTo>
                      <a:pt x="14626" y="6061"/>
                      <a:pt x="14638" y="6053"/>
                      <a:pt x="14638" y="6041"/>
                    </a:cubicBezTo>
                    <a:cubicBezTo>
                      <a:pt x="14650" y="5980"/>
                      <a:pt x="14654" y="5914"/>
                      <a:pt x="14654" y="5849"/>
                    </a:cubicBezTo>
                    <a:lnTo>
                      <a:pt x="14654" y="5738"/>
                    </a:lnTo>
                    <a:cubicBezTo>
                      <a:pt x="14654" y="5722"/>
                      <a:pt x="14646" y="5714"/>
                      <a:pt x="14630" y="5714"/>
                    </a:cubicBezTo>
                    <a:close/>
                    <a:moveTo>
                      <a:pt x="12490" y="6021"/>
                    </a:moveTo>
                    <a:cubicBezTo>
                      <a:pt x="12477" y="6025"/>
                      <a:pt x="12465" y="6037"/>
                      <a:pt x="12469" y="6053"/>
                    </a:cubicBezTo>
                    <a:cubicBezTo>
                      <a:pt x="12490" y="6151"/>
                      <a:pt x="12522" y="6250"/>
                      <a:pt x="12567" y="6340"/>
                    </a:cubicBezTo>
                    <a:cubicBezTo>
                      <a:pt x="12571" y="6352"/>
                      <a:pt x="12580" y="6356"/>
                      <a:pt x="12588" y="6356"/>
                    </a:cubicBezTo>
                    <a:cubicBezTo>
                      <a:pt x="12592" y="6356"/>
                      <a:pt x="12596" y="6356"/>
                      <a:pt x="12600" y="6352"/>
                    </a:cubicBezTo>
                    <a:cubicBezTo>
                      <a:pt x="12612" y="6348"/>
                      <a:pt x="12616" y="6332"/>
                      <a:pt x="12612" y="6319"/>
                    </a:cubicBezTo>
                    <a:cubicBezTo>
                      <a:pt x="12567" y="6233"/>
                      <a:pt x="12535" y="6139"/>
                      <a:pt x="12518" y="6041"/>
                    </a:cubicBezTo>
                    <a:cubicBezTo>
                      <a:pt x="12514" y="6029"/>
                      <a:pt x="12502" y="6021"/>
                      <a:pt x="12490" y="6021"/>
                    </a:cubicBezTo>
                    <a:close/>
                    <a:moveTo>
                      <a:pt x="16876" y="6131"/>
                    </a:moveTo>
                    <a:cubicBezTo>
                      <a:pt x="16864" y="6131"/>
                      <a:pt x="16852" y="6143"/>
                      <a:pt x="16852" y="6156"/>
                    </a:cubicBezTo>
                    <a:lnTo>
                      <a:pt x="16852" y="6458"/>
                    </a:lnTo>
                    <a:cubicBezTo>
                      <a:pt x="16852" y="6471"/>
                      <a:pt x="16864" y="6483"/>
                      <a:pt x="16876" y="6483"/>
                    </a:cubicBezTo>
                    <a:cubicBezTo>
                      <a:pt x="16889" y="6483"/>
                      <a:pt x="16901" y="6471"/>
                      <a:pt x="16901" y="6458"/>
                    </a:cubicBezTo>
                    <a:lnTo>
                      <a:pt x="16901" y="6156"/>
                    </a:lnTo>
                    <a:cubicBezTo>
                      <a:pt x="16901" y="6143"/>
                      <a:pt x="16889" y="6131"/>
                      <a:pt x="16876" y="6131"/>
                    </a:cubicBezTo>
                    <a:close/>
                    <a:moveTo>
                      <a:pt x="14519" y="6295"/>
                    </a:moveTo>
                    <a:cubicBezTo>
                      <a:pt x="14511" y="6295"/>
                      <a:pt x="14504" y="6299"/>
                      <a:pt x="14499" y="6307"/>
                    </a:cubicBezTo>
                    <a:cubicBezTo>
                      <a:pt x="14458" y="6397"/>
                      <a:pt x="14401" y="6479"/>
                      <a:pt x="14335" y="6552"/>
                    </a:cubicBezTo>
                    <a:cubicBezTo>
                      <a:pt x="14327" y="6561"/>
                      <a:pt x="14327" y="6577"/>
                      <a:pt x="14339" y="6585"/>
                    </a:cubicBezTo>
                    <a:cubicBezTo>
                      <a:pt x="14343" y="6589"/>
                      <a:pt x="14351" y="6593"/>
                      <a:pt x="14356" y="6593"/>
                    </a:cubicBezTo>
                    <a:cubicBezTo>
                      <a:pt x="14364" y="6593"/>
                      <a:pt x="14368" y="6589"/>
                      <a:pt x="14376" y="6585"/>
                    </a:cubicBezTo>
                    <a:cubicBezTo>
                      <a:pt x="14441" y="6507"/>
                      <a:pt x="14499" y="6422"/>
                      <a:pt x="14544" y="6332"/>
                    </a:cubicBezTo>
                    <a:cubicBezTo>
                      <a:pt x="14552" y="6319"/>
                      <a:pt x="14544" y="6303"/>
                      <a:pt x="14532" y="6299"/>
                    </a:cubicBezTo>
                    <a:cubicBezTo>
                      <a:pt x="14527" y="6296"/>
                      <a:pt x="14523" y="6295"/>
                      <a:pt x="14519" y="6295"/>
                    </a:cubicBezTo>
                    <a:close/>
                    <a:moveTo>
                      <a:pt x="25" y="6258"/>
                    </a:moveTo>
                    <a:cubicBezTo>
                      <a:pt x="12" y="6258"/>
                      <a:pt x="0" y="6270"/>
                      <a:pt x="0" y="6282"/>
                    </a:cubicBezTo>
                    <a:lnTo>
                      <a:pt x="0" y="6581"/>
                    </a:lnTo>
                    <a:cubicBezTo>
                      <a:pt x="0" y="6598"/>
                      <a:pt x="12" y="6610"/>
                      <a:pt x="25" y="6610"/>
                    </a:cubicBezTo>
                    <a:cubicBezTo>
                      <a:pt x="41" y="6610"/>
                      <a:pt x="49" y="6598"/>
                      <a:pt x="49" y="6581"/>
                    </a:cubicBezTo>
                    <a:lnTo>
                      <a:pt x="49" y="6282"/>
                    </a:lnTo>
                    <a:cubicBezTo>
                      <a:pt x="49" y="6270"/>
                      <a:pt x="41" y="6258"/>
                      <a:pt x="25" y="6258"/>
                    </a:cubicBezTo>
                    <a:close/>
                    <a:moveTo>
                      <a:pt x="12758" y="6551"/>
                    </a:moveTo>
                    <a:cubicBezTo>
                      <a:pt x="12752" y="6551"/>
                      <a:pt x="12747" y="6553"/>
                      <a:pt x="12743" y="6557"/>
                    </a:cubicBezTo>
                    <a:cubicBezTo>
                      <a:pt x="12731" y="6569"/>
                      <a:pt x="12731" y="6581"/>
                      <a:pt x="12739" y="6593"/>
                    </a:cubicBezTo>
                    <a:cubicBezTo>
                      <a:pt x="12809" y="6667"/>
                      <a:pt x="12891" y="6733"/>
                      <a:pt x="12976" y="6790"/>
                    </a:cubicBezTo>
                    <a:lnTo>
                      <a:pt x="12989" y="6790"/>
                    </a:lnTo>
                    <a:cubicBezTo>
                      <a:pt x="12997" y="6790"/>
                      <a:pt x="13005" y="6786"/>
                      <a:pt x="13009" y="6782"/>
                    </a:cubicBezTo>
                    <a:cubicBezTo>
                      <a:pt x="13017" y="6769"/>
                      <a:pt x="13013" y="6753"/>
                      <a:pt x="13001" y="6745"/>
                    </a:cubicBezTo>
                    <a:cubicBezTo>
                      <a:pt x="12919" y="6696"/>
                      <a:pt x="12841" y="6630"/>
                      <a:pt x="12776" y="6561"/>
                    </a:cubicBezTo>
                    <a:cubicBezTo>
                      <a:pt x="12771" y="6554"/>
                      <a:pt x="12764" y="6551"/>
                      <a:pt x="12758" y="6551"/>
                    </a:cubicBezTo>
                    <a:close/>
                    <a:moveTo>
                      <a:pt x="14128" y="6736"/>
                    </a:moveTo>
                    <a:cubicBezTo>
                      <a:pt x="14123" y="6736"/>
                      <a:pt x="14118" y="6738"/>
                      <a:pt x="14114" y="6741"/>
                    </a:cubicBezTo>
                    <a:cubicBezTo>
                      <a:pt x="14032" y="6790"/>
                      <a:pt x="13942" y="6831"/>
                      <a:pt x="13848" y="6859"/>
                    </a:cubicBezTo>
                    <a:cubicBezTo>
                      <a:pt x="13836" y="6864"/>
                      <a:pt x="13828" y="6876"/>
                      <a:pt x="13832" y="6892"/>
                    </a:cubicBezTo>
                    <a:cubicBezTo>
                      <a:pt x="13836" y="6900"/>
                      <a:pt x="13844" y="6909"/>
                      <a:pt x="13856" y="6909"/>
                    </a:cubicBezTo>
                    <a:lnTo>
                      <a:pt x="13860" y="6909"/>
                    </a:lnTo>
                    <a:cubicBezTo>
                      <a:pt x="13959" y="6880"/>
                      <a:pt x="14053" y="6835"/>
                      <a:pt x="14139" y="6782"/>
                    </a:cubicBezTo>
                    <a:cubicBezTo>
                      <a:pt x="14151" y="6773"/>
                      <a:pt x="14155" y="6757"/>
                      <a:pt x="14147" y="6749"/>
                    </a:cubicBezTo>
                    <a:cubicBezTo>
                      <a:pt x="14144" y="6741"/>
                      <a:pt x="14136" y="6736"/>
                      <a:pt x="14128" y="6736"/>
                    </a:cubicBezTo>
                    <a:close/>
                    <a:moveTo>
                      <a:pt x="13263" y="6862"/>
                    </a:moveTo>
                    <a:cubicBezTo>
                      <a:pt x="13251" y="6862"/>
                      <a:pt x="13242" y="6870"/>
                      <a:pt x="13238" y="6880"/>
                    </a:cubicBezTo>
                    <a:cubicBezTo>
                      <a:pt x="13234" y="6892"/>
                      <a:pt x="13242" y="6909"/>
                      <a:pt x="13255" y="6913"/>
                    </a:cubicBezTo>
                    <a:cubicBezTo>
                      <a:pt x="13353" y="6937"/>
                      <a:pt x="13451" y="6949"/>
                      <a:pt x="13553" y="6949"/>
                    </a:cubicBezTo>
                    <a:lnTo>
                      <a:pt x="13553" y="6954"/>
                    </a:lnTo>
                    <a:lnTo>
                      <a:pt x="13558" y="6954"/>
                    </a:lnTo>
                    <a:cubicBezTo>
                      <a:pt x="13574" y="6949"/>
                      <a:pt x="13582" y="6941"/>
                      <a:pt x="13582" y="6925"/>
                    </a:cubicBezTo>
                    <a:cubicBezTo>
                      <a:pt x="13582" y="6913"/>
                      <a:pt x="13574" y="6900"/>
                      <a:pt x="13558" y="6900"/>
                    </a:cubicBezTo>
                    <a:lnTo>
                      <a:pt x="13553" y="6900"/>
                    </a:lnTo>
                    <a:cubicBezTo>
                      <a:pt x="13455" y="6900"/>
                      <a:pt x="13361" y="6888"/>
                      <a:pt x="13271" y="6864"/>
                    </a:cubicBezTo>
                    <a:cubicBezTo>
                      <a:pt x="13268" y="6863"/>
                      <a:pt x="13265" y="6862"/>
                      <a:pt x="13263" y="6862"/>
                    </a:cubicBezTo>
                    <a:close/>
                    <a:moveTo>
                      <a:pt x="25" y="6859"/>
                    </a:moveTo>
                    <a:cubicBezTo>
                      <a:pt x="12" y="6859"/>
                      <a:pt x="0" y="6868"/>
                      <a:pt x="0" y="6884"/>
                    </a:cubicBezTo>
                    <a:lnTo>
                      <a:pt x="0" y="7031"/>
                    </a:lnTo>
                    <a:cubicBezTo>
                      <a:pt x="0" y="7044"/>
                      <a:pt x="12" y="7056"/>
                      <a:pt x="25" y="7056"/>
                    </a:cubicBezTo>
                    <a:cubicBezTo>
                      <a:pt x="41" y="7056"/>
                      <a:pt x="53" y="7044"/>
                      <a:pt x="53" y="7031"/>
                    </a:cubicBezTo>
                    <a:lnTo>
                      <a:pt x="53" y="6884"/>
                    </a:lnTo>
                    <a:cubicBezTo>
                      <a:pt x="53" y="6868"/>
                      <a:pt x="41" y="6859"/>
                      <a:pt x="25" y="6859"/>
                    </a:cubicBezTo>
                    <a:close/>
                    <a:moveTo>
                      <a:pt x="16876" y="6733"/>
                    </a:moveTo>
                    <a:cubicBezTo>
                      <a:pt x="16864" y="6733"/>
                      <a:pt x="16852" y="6745"/>
                      <a:pt x="16852" y="6757"/>
                    </a:cubicBezTo>
                    <a:lnTo>
                      <a:pt x="16852" y="7056"/>
                    </a:lnTo>
                    <a:cubicBezTo>
                      <a:pt x="16852" y="7072"/>
                      <a:pt x="16864" y="7080"/>
                      <a:pt x="16876" y="7080"/>
                    </a:cubicBezTo>
                    <a:cubicBezTo>
                      <a:pt x="16889" y="7080"/>
                      <a:pt x="16901" y="7072"/>
                      <a:pt x="16901" y="7056"/>
                    </a:cubicBezTo>
                    <a:lnTo>
                      <a:pt x="16901" y="6757"/>
                    </a:lnTo>
                    <a:cubicBezTo>
                      <a:pt x="16901" y="6745"/>
                      <a:pt x="16889" y="6733"/>
                      <a:pt x="16876" y="6733"/>
                    </a:cubicBezTo>
                    <a:close/>
                    <a:moveTo>
                      <a:pt x="16876" y="7330"/>
                    </a:moveTo>
                    <a:cubicBezTo>
                      <a:pt x="16864" y="7330"/>
                      <a:pt x="16852" y="7342"/>
                      <a:pt x="16852" y="7359"/>
                    </a:cubicBezTo>
                    <a:lnTo>
                      <a:pt x="16852" y="7657"/>
                    </a:lnTo>
                    <a:cubicBezTo>
                      <a:pt x="16852" y="7670"/>
                      <a:pt x="16864" y="7682"/>
                      <a:pt x="16876" y="7682"/>
                    </a:cubicBezTo>
                    <a:cubicBezTo>
                      <a:pt x="16889" y="7682"/>
                      <a:pt x="16901" y="7670"/>
                      <a:pt x="16901" y="7657"/>
                    </a:cubicBezTo>
                    <a:lnTo>
                      <a:pt x="16901" y="7359"/>
                    </a:lnTo>
                    <a:cubicBezTo>
                      <a:pt x="16901" y="7342"/>
                      <a:pt x="16889" y="7330"/>
                      <a:pt x="16876" y="7330"/>
                    </a:cubicBezTo>
                    <a:close/>
                    <a:moveTo>
                      <a:pt x="16876" y="7932"/>
                    </a:moveTo>
                    <a:cubicBezTo>
                      <a:pt x="16864" y="7932"/>
                      <a:pt x="16852" y="7944"/>
                      <a:pt x="16852" y="7956"/>
                    </a:cubicBezTo>
                    <a:lnTo>
                      <a:pt x="16852" y="8255"/>
                    </a:lnTo>
                    <a:cubicBezTo>
                      <a:pt x="16852" y="8271"/>
                      <a:pt x="16864" y="8283"/>
                      <a:pt x="16876" y="8283"/>
                    </a:cubicBezTo>
                    <a:cubicBezTo>
                      <a:pt x="16889" y="8283"/>
                      <a:pt x="16901" y="8271"/>
                      <a:pt x="16901" y="8255"/>
                    </a:cubicBezTo>
                    <a:lnTo>
                      <a:pt x="16901" y="7956"/>
                    </a:lnTo>
                    <a:cubicBezTo>
                      <a:pt x="16901" y="7944"/>
                      <a:pt x="16889" y="7932"/>
                      <a:pt x="16876" y="793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" name="Google Shape;105;p18"/>
              <p:cNvSpPr/>
              <p:nvPr/>
            </p:nvSpPr>
            <p:spPr>
              <a:xfrm>
                <a:off x="-95863" y="1015612"/>
                <a:ext cx="95150" cy="95150"/>
              </a:xfrm>
              <a:custGeom>
                <a:rect b="b" l="l" r="r" t="t"/>
                <a:pathLst>
                  <a:path extrusionOk="0" h="1024" w="1024">
                    <a:moveTo>
                      <a:pt x="512" y="0"/>
                    </a:moveTo>
                    <a:cubicBezTo>
                      <a:pt x="230" y="0"/>
                      <a:pt x="0" y="229"/>
                      <a:pt x="0" y="512"/>
                    </a:cubicBezTo>
                    <a:cubicBezTo>
                      <a:pt x="0" y="794"/>
                      <a:pt x="230" y="1023"/>
                      <a:pt x="512" y="1023"/>
                    </a:cubicBezTo>
                    <a:cubicBezTo>
                      <a:pt x="794" y="1023"/>
                      <a:pt x="1024" y="794"/>
                      <a:pt x="1024" y="512"/>
                    </a:cubicBezTo>
                    <a:cubicBezTo>
                      <a:pt x="1024" y="229"/>
                      <a:pt x="794" y="0"/>
                      <a:pt x="5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" name="Google Shape;106;p18"/>
              <p:cNvSpPr/>
              <p:nvPr/>
            </p:nvSpPr>
            <p:spPr>
              <a:xfrm>
                <a:off x="299062" y="813337"/>
                <a:ext cx="95150" cy="95150"/>
              </a:xfrm>
              <a:custGeom>
                <a:rect b="b" l="l" r="r" t="t"/>
                <a:pathLst>
                  <a:path extrusionOk="0" h="1024" w="1024">
                    <a:moveTo>
                      <a:pt x="512" y="0"/>
                    </a:moveTo>
                    <a:cubicBezTo>
                      <a:pt x="230" y="0"/>
                      <a:pt x="0" y="229"/>
                      <a:pt x="0" y="512"/>
                    </a:cubicBezTo>
                    <a:cubicBezTo>
                      <a:pt x="0" y="794"/>
                      <a:pt x="230" y="1023"/>
                      <a:pt x="512" y="1023"/>
                    </a:cubicBezTo>
                    <a:cubicBezTo>
                      <a:pt x="794" y="1023"/>
                      <a:pt x="1024" y="794"/>
                      <a:pt x="1024" y="512"/>
                    </a:cubicBezTo>
                    <a:cubicBezTo>
                      <a:pt x="1024" y="229"/>
                      <a:pt x="794" y="0"/>
                      <a:pt x="5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" name="Google Shape;107;p18"/>
              <p:cNvSpPr/>
              <p:nvPr/>
            </p:nvSpPr>
            <p:spPr>
              <a:xfrm>
                <a:off x="597637" y="158362"/>
                <a:ext cx="95150" cy="95150"/>
              </a:xfrm>
              <a:custGeom>
                <a:rect b="b" l="l" r="r" t="t"/>
                <a:pathLst>
                  <a:path extrusionOk="0" h="1024" w="1024">
                    <a:moveTo>
                      <a:pt x="512" y="0"/>
                    </a:moveTo>
                    <a:cubicBezTo>
                      <a:pt x="230" y="0"/>
                      <a:pt x="0" y="229"/>
                      <a:pt x="0" y="512"/>
                    </a:cubicBezTo>
                    <a:cubicBezTo>
                      <a:pt x="0" y="794"/>
                      <a:pt x="230" y="1023"/>
                      <a:pt x="512" y="1023"/>
                    </a:cubicBezTo>
                    <a:cubicBezTo>
                      <a:pt x="794" y="1023"/>
                      <a:pt x="1024" y="794"/>
                      <a:pt x="1024" y="512"/>
                    </a:cubicBezTo>
                    <a:cubicBezTo>
                      <a:pt x="1024" y="229"/>
                      <a:pt x="794" y="0"/>
                      <a:pt x="5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" name="Google Shape;108;p18"/>
              <p:cNvSpPr/>
              <p:nvPr/>
            </p:nvSpPr>
            <p:spPr>
              <a:xfrm>
                <a:off x="1397087" y="534012"/>
                <a:ext cx="95150" cy="95150"/>
              </a:xfrm>
              <a:custGeom>
                <a:rect b="b" l="l" r="r" t="t"/>
                <a:pathLst>
                  <a:path extrusionOk="0" h="1024" w="1024">
                    <a:moveTo>
                      <a:pt x="512" y="0"/>
                    </a:moveTo>
                    <a:cubicBezTo>
                      <a:pt x="230" y="0"/>
                      <a:pt x="0" y="229"/>
                      <a:pt x="0" y="512"/>
                    </a:cubicBezTo>
                    <a:cubicBezTo>
                      <a:pt x="0" y="794"/>
                      <a:pt x="230" y="1023"/>
                      <a:pt x="512" y="1023"/>
                    </a:cubicBezTo>
                    <a:cubicBezTo>
                      <a:pt x="794" y="1023"/>
                      <a:pt x="1024" y="794"/>
                      <a:pt x="1024" y="512"/>
                    </a:cubicBezTo>
                    <a:cubicBezTo>
                      <a:pt x="1024" y="229"/>
                      <a:pt x="794" y="0"/>
                      <a:pt x="5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" name="Google Shape;109;p18"/>
              <p:cNvSpPr/>
              <p:nvPr/>
            </p:nvSpPr>
            <p:spPr>
              <a:xfrm>
                <a:off x="2004515" y="1184427"/>
                <a:ext cx="95150" cy="95168"/>
              </a:xfrm>
              <a:custGeom>
                <a:rect b="b" l="l" r="r" t="t"/>
                <a:pathLst>
                  <a:path extrusionOk="0" h="1024" w="1024">
                    <a:moveTo>
                      <a:pt x="512" y="0"/>
                    </a:moveTo>
                    <a:cubicBezTo>
                      <a:pt x="230" y="0"/>
                      <a:pt x="0" y="229"/>
                      <a:pt x="0" y="512"/>
                    </a:cubicBezTo>
                    <a:cubicBezTo>
                      <a:pt x="0" y="794"/>
                      <a:pt x="230" y="1023"/>
                      <a:pt x="512" y="1023"/>
                    </a:cubicBezTo>
                    <a:cubicBezTo>
                      <a:pt x="794" y="1023"/>
                      <a:pt x="1024" y="794"/>
                      <a:pt x="1024" y="512"/>
                    </a:cubicBezTo>
                    <a:cubicBezTo>
                      <a:pt x="1024" y="229"/>
                      <a:pt x="794" y="0"/>
                      <a:pt x="5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0" name="Google Shape;110;p18"/>
            <p:cNvSpPr/>
            <p:nvPr/>
          </p:nvSpPr>
          <p:spPr>
            <a:xfrm>
              <a:off x="687940" y="502127"/>
              <a:ext cx="95150" cy="95168"/>
            </a:xfrm>
            <a:custGeom>
              <a:rect b="b" l="l" r="r" t="t"/>
              <a:pathLst>
                <a:path extrusionOk="0" h="1024" w="1024">
                  <a:moveTo>
                    <a:pt x="512" y="0"/>
                  </a:moveTo>
                  <a:cubicBezTo>
                    <a:pt x="230" y="0"/>
                    <a:pt x="0" y="229"/>
                    <a:pt x="0" y="512"/>
                  </a:cubicBezTo>
                  <a:cubicBezTo>
                    <a:pt x="0" y="794"/>
                    <a:pt x="230" y="1023"/>
                    <a:pt x="512" y="1023"/>
                  </a:cubicBezTo>
                  <a:cubicBezTo>
                    <a:pt x="794" y="1023"/>
                    <a:pt x="1024" y="794"/>
                    <a:pt x="1024" y="512"/>
                  </a:cubicBezTo>
                  <a:cubicBezTo>
                    <a:pt x="1024" y="229"/>
                    <a:pt x="794" y="0"/>
                    <a:pt x="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" name="Google Shape;111;p18"/>
          <p:cNvGrpSpPr/>
          <p:nvPr/>
        </p:nvGrpSpPr>
        <p:grpSpPr>
          <a:xfrm rot="-899960">
            <a:off x="216314" y="291954"/>
            <a:ext cx="734682" cy="611056"/>
            <a:chOff x="713225" y="682475"/>
            <a:chExt cx="734704" cy="611075"/>
          </a:xfrm>
        </p:grpSpPr>
        <p:sp>
          <p:nvSpPr>
            <p:cNvPr id="112" name="Google Shape;112;p18"/>
            <p:cNvSpPr/>
            <p:nvPr/>
          </p:nvSpPr>
          <p:spPr>
            <a:xfrm>
              <a:off x="883716" y="682475"/>
              <a:ext cx="243236" cy="240428"/>
            </a:xfrm>
            <a:custGeom>
              <a:rect b="b" l="l" r="r" t="t"/>
              <a:pathLst>
                <a:path extrusionOk="0" h="2740" w="2772">
                  <a:moveTo>
                    <a:pt x="1388" y="648"/>
                  </a:moveTo>
                  <a:cubicBezTo>
                    <a:pt x="1785" y="648"/>
                    <a:pt x="2108" y="972"/>
                    <a:pt x="2108" y="1373"/>
                  </a:cubicBezTo>
                  <a:cubicBezTo>
                    <a:pt x="2108" y="1770"/>
                    <a:pt x="1785" y="2097"/>
                    <a:pt x="1388" y="2097"/>
                  </a:cubicBezTo>
                  <a:cubicBezTo>
                    <a:pt x="987" y="2097"/>
                    <a:pt x="664" y="1770"/>
                    <a:pt x="664" y="1373"/>
                  </a:cubicBezTo>
                  <a:cubicBezTo>
                    <a:pt x="664" y="972"/>
                    <a:pt x="987" y="648"/>
                    <a:pt x="1388" y="648"/>
                  </a:cubicBezTo>
                  <a:close/>
                  <a:moveTo>
                    <a:pt x="1388" y="599"/>
                  </a:moveTo>
                  <a:cubicBezTo>
                    <a:pt x="959" y="599"/>
                    <a:pt x="611" y="947"/>
                    <a:pt x="611" y="1373"/>
                  </a:cubicBezTo>
                  <a:cubicBezTo>
                    <a:pt x="611" y="1798"/>
                    <a:pt x="959" y="2146"/>
                    <a:pt x="1388" y="2146"/>
                  </a:cubicBezTo>
                  <a:cubicBezTo>
                    <a:pt x="1814" y="2146"/>
                    <a:pt x="2162" y="1798"/>
                    <a:pt x="2162" y="1373"/>
                  </a:cubicBezTo>
                  <a:cubicBezTo>
                    <a:pt x="2162" y="947"/>
                    <a:pt x="1814" y="599"/>
                    <a:pt x="1388" y="599"/>
                  </a:cubicBezTo>
                  <a:close/>
                  <a:moveTo>
                    <a:pt x="1707" y="59"/>
                  </a:moveTo>
                  <a:cubicBezTo>
                    <a:pt x="1797" y="84"/>
                    <a:pt x="1883" y="112"/>
                    <a:pt x="1965" y="153"/>
                  </a:cubicBezTo>
                  <a:cubicBezTo>
                    <a:pt x="2047" y="194"/>
                    <a:pt x="2125" y="243"/>
                    <a:pt x="2198" y="296"/>
                  </a:cubicBezTo>
                  <a:lnTo>
                    <a:pt x="2063" y="468"/>
                  </a:lnTo>
                  <a:cubicBezTo>
                    <a:pt x="2059" y="472"/>
                    <a:pt x="2055" y="481"/>
                    <a:pt x="2059" y="485"/>
                  </a:cubicBezTo>
                  <a:cubicBezTo>
                    <a:pt x="2059" y="493"/>
                    <a:pt x="2063" y="497"/>
                    <a:pt x="2068" y="501"/>
                  </a:cubicBezTo>
                  <a:cubicBezTo>
                    <a:pt x="2194" y="603"/>
                    <a:pt x="2301" y="734"/>
                    <a:pt x="2370" y="882"/>
                  </a:cubicBezTo>
                  <a:cubicBezTo>
                    <a:pt x="2374" y="886"/>
                    <a:pt x="2379" y="894"/>
                    <a:pt x="2387" y="894"/>
                  </a:cubicBezTo>
                  <a:cubicBezTo>
                    <a:pt x="2389" y="896"/>
                    <a:pt x="2392" y="897"/>
                    <a:pt x="2395" y="897"/>
                  </a:cubicBezTo>
                  <a:cubicBezTo>
                    <a:pt x="2398" y="897"/>
                    <a:pt x="2401" y="896"/>
                    <a:pt x="2403" y="894"/>
                  </a:cubicBezTo>
                  <a:lnTo>
                    <a:pt x="2600" y="800"/>
                  </a:lnTo>
                  <a:cubicBezTo>
                    <a:pt x="2673" y="963"/>
                    <a:pt x="2718" y="1148"/>
                    <a:pt x="2722" y="1332"/>
                  </a:cubicBezTo>
                  <a:lnTo>
                    <a:pt x="2505" y="1332"/>
                  </a:lnTo>
                  <a:cubicBezTo>
                    <a:pt x="2489" y="1332"/>
                    <a:pt x="2477" y="1340"/>
                    <a:pt x="2477" y="1356"/>
                  </a:cubicBezTo>
                  <a:cubicBezTo>
                    <a:pt x="2477" y="1520"/>
                    <a:pt x="2444" y="1680"/>
                    <a:pt x="2370" y="1831"/>
                  </a:cubicBezTo>
                  <a:cubicBezTo>
                    <a:pt x="2366" y="1835"/>
                    <a:pt x="2366" y="1843"/>
                    <a:pt x="2370" y="1847"/>
                  </a:cubicBezTo>
                  <a:cubicBezTo>
                    <a:pt x="2370" y="1856"/>
                    <a:pt x="2374" y="1860"/>
                    <a:pt x="2383" y="1864"/>
                  </a:cubicBezTo>
                  <a:lnTo>
                    <a:pt x="2579" y="1958"/>
                  </a:lnTo>
                  <a:cubicBezTo>
                    <a:pt x="2493" y="2122"/>
                    <a:pt x="2379" y="2269"/>
                    <a:pt x="2239" y="2383"/>
                  </a:cubicBezTo>
                  <a:lnTo>
                    <a:pt x="2104" y="2212"/>
                  </a:lnTo>
                  <a:cubicBezTo>
                    <a:pt x="2100" y="2207"/>
                    <a:pt x="2092" y="2203"/>
                    <a:pt x="2084" y="2203"/>
                  </a:cubicBezTo>
                  <a:cubicBezTo>
                    <a:pt x="2080" y="2203"/>
                    <a:pt x="2072" y="2203"/>
                    <a:pt x="2068" y="2207"/>
                  </a:cubicBezTo>
                  <a:cubicBezTo>
                    <a:pt x="1941" y="2310"/>
                    <a:pt x="1789" y="2383"/>
                    <a:pt x="1630" y="2420"/>
                  </a:cubicBezTo>
                  <a:cubicBezTo>
                    <a:pt x="1613" y="2424"/>
                    <a:pt x="1605" y="2437"/>
                    <a:pt x="1609" y="2449"/>
                  </a:cubicBezTo>
                  <a:lnTo>
                    <a:pt x="1658" y="2662"/>
                  </a:lnTo>
                  <a:cubicBezTo>
                    <a:pt x="1568" y="2680"/>
                    <a:pt x="1477" y="2689"/>
                    <a:pt x="1386" y="2689"/>
                  </a:cubicBezTo>
                  <a:cubicBezTo>
                    <a:pt x="1295" y="2689"/>
                    <a:pt x="1204" y="2680"/>
                    <a:pt x="1114" y="2662"/>
                  </a:cubicBezTo>
                  <a:lnTo>
                    <a:pt x="1163" y="2449"/>
                  </a:lnTo>
                  <a:cubicBezTo>
                    <a:pt x="1163" y="2445"/>
                    <a:pt x="1163" y="2437"/>
                    <a:pt x="1159" y="2433"/>
                  </a:cubicBezTo>
                  <a:cubicBezTo>
                    <a:pt x="1155" y="2424"/>
                    <a:pt x="1151" y="2420"/>
                    <a:pt x="1143" y="2420"/>
                  </a:cubicBezTo>
                  <a:cubicBezTo>
                    <a:pt x="983" y="2383"/>
                    <a:pt x="832" y="2310"/>
                    <a:pt x="705" y="2207"/>
                  </a:cubicBezTo>
                  <a:cubicBezTo>
                    <a:pt x="701" y="2203"/>
                    <a:pt x="693" y="2203"/>
                    <a:pt x="684" y="2203"/>
                  </a:cubicBezTo>
                  <a:cubicBezTo>
                    <a:pt x="680" y="2203"/>
                    <a:pt x="672" y="2207"/>
                    <a:pt x="668" y="2212"/>
                  </a:cubicBezTo>
                  <a:lnTo>
                    <a:pt x="533" y="2383"/>
                  </a:lnTo>
                  <a:cubicBezTo>
                    <a:pt x="394" y="2269"/>
                    <a:pt x="279" y="2122"/>
                    <a:pt x="193" y="1958"/>
                  </a:cubicBezTo>
                  <a:lnTo>
                    <a:pt x="390" y="1864"/>
                  </a:lnTo>
                  <a:cubicBezTo>
                    <a:pt x="402" y="1856"/>
                    <a:pt x="406" y="1843"/>
                    <a:pt x="402" y="1827"/>
                  </a:cubicBezTo>
                  <a:cubicBezTo>
                    <a:pt x="328" y="1680"/>
                    <a:pt x="296" y="1520"/>
                    <a:pt x="296" y="1356"/>
                  </a:cubicBezTo>
                  <a:cubicBezTo>
                    <a:pt x="296" y="1340"/>
                    <a:pt x="283" y="1328"/>
                    <a:pt x="267" y="1328"/>
                  </a:cubicBezTo>
                  <a:lnTo>
                    <a:pt x="50" y="1328"/>
                  </a:lnTo>
                  <a:cubicBezTo>
                    <a:pt x="54" y="1148"/>
                    <a:pt x="95" y="963"/>
                    <a:pt x="173" y="800"/>
                  </a:cubicBezTo>
                  <a:lnTo>
                    <a:pt x="365" y="894"/>
                  </a:lnTo>
                  <a:cubicBezTo>
                    <a:pt x="369" y="896"/>
                    <a:pt x="373" y="897"/>
                    <a:pt x="377" y="897"/>
                  </a:cubicBezTo>
                  <a:cubicBezTo>
                    <a:pt x="381" y="897"/>
                    <a:pt x="384" y="896"/>
                    <a:pt x="386" y="894"/>
                  </a:cubicBezTo>
                  <a:cubicBezTo>
                    <a:pt x="394" y="894"/>
                    <a:pt x="398" y="886"/>
                    <a:pt x="402" y="882"/>
                  </a:cubicBezTo>
                  <a:cubicBezTo>
                    <a:pt x="472" y="734"/>
                    <a:pt x="578" y="603"/>
                    <a:pt x="705" y="501"/>
                  </a:cubicBezTo>
                  <a:cubicBezTo>
                    <a:pt x="709" y="497"/>
                    <a:pt x="713" y="493"/>
                    <a:pt x="713" y="485"/>
                  </a:cubicBezTo>
                  <a:cubicBezTo>
                    <a:pt x="713" y="476"/>
                    <a:pt x="713" y="472"/>
                    <a:pt x="709" y="464"/>
                  </a:cubicBezTo>
                  <a:lnTo>
                    <a:pt x="574" y="296"/>
                  </a:lnTo>
                  <a:cubicBezTo>
                    <a:pt x="648" y="243"/>
                    <a:pt x="725" y="194"/>
                    <a:pt x="807" y="153"/>
                  </a:cubicBezTo>
                  <a:cubicBezTo>
                    <a:pt x="889" y="112"/>
                    <a:pt x="975" y="84"/>
                    <a:pt x="1065" y="59"/>
                  </a:cubicBezTo>
                  <a:lnTo>
                    <a:pt x="1114" y="272"/>
                  </a:lnTo>
                  <a:cubicBezTo>
                    <a:pt x="1114" y="280"/>
                    <a:pt x="1118" y="284"/>
                    <a:pt x="1122" y="288"/>
                  </a:cubicBezTo>
                  <a:cubicBezTo>
                    <a:pt x="1130" y="292"/>
                    <a:pt x="1135" y="292"/>
                    <a:pt x="1143" y="292"/>
                  </a:cubicBezTo>
                  <a:cubicBezTo>
                    <a:pt x="1220" y="274"/>
                    <a:pt x="1302" y="265"/>
                    <a:pt x="1385" y="265"/>
                  </a:cubicBezTo>
                  <a:cubicBezTo>
                    <a:pt x="1467" y="265"/>
                    <a:pt x="1550" y="274"/>
                    <a:pt x="1630" y="292"/>
                  </a:cubicBezTo>
                  <a:cubicBezTo>
                    <a:pt x="1638" y="292"/>
                    <a:pt x="1642" y="292"/>
                    <a:pt x="1650" y="288"/>
                  </a:cubicBezTo>
                  <a:cubicBezTo>
                    <a:pt x="1654" y="284"/>
                    <a:pt x="1658" y="280"/>
                    <a:pt x="1658" y="272"/>
                  </a:cubicBezTo>
                  <a:lnTo>
                    <a:pt x="1707" y="59"/>
                  </a:lnTo>
                  <a:close/>
                  <a:moveTo>
                    <a:pt x="1085" y="1"/>
                  </a:moveTo>
                  <a:cubicBezTo>
                    <a:pt x="1083" y="1"/>
                    <a:pt x="1080" y="1"/>
                    <a:pt x="1077" y="2"/>
                  </a:cubicBezTo>
                  <a:cubicBezTo>
                    <a:pt x="979" y="26"/>
                    <a:pt x="881" y="59"/>
                    <a:pt x="787" y="104"/>
                  </a:cubicBezTo>
                  <a:cubicBezTo>
                    <a:pt x="693" y="149"/>
                    <a:pt x="603" y="206"/>
                    <a:pt x="521" y="272"/>
                  </a:cubicBezTo>
                  <a:cubicBezTo>
                    <a:pt x="517" y="276"/>
                    <a:pt x="512" y="280"/>
                    <a:pt x="512" y="288"/>
                  </a:cubicBezTo>
                  <a:cubicBezTo>
                    <a:pt x="512" y="292"/>
                    <a:pt x="512" y="300"/>
                    <a:pt x="517" y="305"/>
                  </a:cubicBezTo>
                  <a:lnTo>
                    <a:pt x="652" y="476"/>
                  </a:lnTo>
                  <a:cubicBezTo>
                    <a:pt x="537" y="575"/>
                    <a:pt x="439" y="697"/>
                    <a:pt x="369" y="832"/>
                  </a:cubicBezTo>
                  <a:lnTo>
                    <a:pt x="173" y="738"/>
                  </a:lnTo>
                  <a:lnTo>
                    <a:pt x="152" y="738"/>
                  </a:lnTo>
                  <a:cubicBezTo>
                    <a:pt x="144" y="742"/>
                    <a:pt x="140" y="747"/>
                    <a:pt x="136" y="751"/>
                  </a:cubicBezTo>
                  <a:cubicBezTo>
                    <a:pt x="50" y="939"/>
                    <a:pt x="1" y="1148"/>
                    <a:pt x="1" y="1352"/>
                  </a:cubicBezTo>
                  <a:cubicBezTo>
                    <a:pt x="1" y="1360"/>
                    <a:pt x="5" y="1369"/>
                    <a:pt x="9" y="1373"/>
                  </a:cubicBezTo>
                  <a:cubicBezTo>
                    <a:pt x="13" y="1377"/>
                    <a:pt x="17" y="1381"/>
                    <a:pt x="26" y="1381"/>
                  </a:cubicBezTo>
                  <a:lnTo>
                    <a:pt x="242" y="1381"/>
                  </a:lnTo>
                  <a:cubicBezTo>
                    <a:pt x="246" y="1536"/>
                    <a:pt x="279" y="1688"/>
                    <a:pt x="345" y="1827"/>
                  </a:cubicBezTo>
                  <a:lnTo>
                    <a:pt x="148" y="1921"/>
                  </a:lnTo>
                  <a:cubicBezTo>
                    <a:pt x="144" y="1925"/>
                    <a:pt x="140" y="1929"/>
                    <a:pt x="136" y="1937"/>
                  </a:cubicBezTo>
                  <a:cubicBezTo>
                    <a:pt x="136" y="1941"/>
                    <a:pt x="136" y="1950"/>
                    <a:pt x="136" y="1958"/>
                  </a:cubicBezTo>
                  <a:cubicBezTo>
                    <a:pt x="230" y="2146"/>
                    <a:pt x="361" y="2310"/>
                    <a:pt x="521" y="2437"/>
                  </a:cubicBezTo>
                  <a:cubicBezTo>
                    <a:pt x="526" y="2440"/>
                    <a:pt x="533" y="2442"/>
                    <a:pt x="539" y="2442"/>
                  </a:cubicBezTo>
                  <a:cubicBezTo>
                    <a:pt x="546" y="2442"/>
                    <a:pt x="553" y="2439"/>
                    <a:pt x="558" y="2433"/>
                  </a:cubicBezTo>
                  <a:lnTo>
                    <a:pt x="693" y="2265"/>
                  </a:lnTo>
                  <a:cubicBezTo>
                    <a:pt x="815" y="2359"/>
                    <a:pt x="959" y="2424"/>
                    <a:pt x="1106" y="2461"/>
                  </a:cubicBezTo>
                  <a:lnTo>
                    <a:pt x="1061" y="2674"/>
                  </a:lnTo>
                  <a:cubicBezTo>
                    <a:pt x="1057" y="2690"/>
                    <a:pt x="1065" y="2703"/>
                    <a:pt x="1077" y="2707"/>
                  </a:cubicBezTo>
                  <a:cubicBezTo>
                    <a:pt x="1180" y="2727"/>
                    <a:pt x="1282" y="2739"/>
                    <a:pt x="1388" y="2739"/>
                  </a:cubicBezTo>
                  <a:cubicBezTo>
                    <a:pt x="1491" y="2739"/>
                    <a:pt x="1593" y="2727"/>
                    <a:pt x="1695" y="2703"/>
                  </a:cubicBezTo>
                  <a:cubicBezTo>
                    <a:pt x="1707" y="2703"/>
                    <a:pt x="1716" y="2686"/>
                    <a:pt x="1716" y="2674"/>
                  </a:cubicBezTo>
                  <a:lnTo>
                    <a:pt x="1666" y="2461"/>
                  </a:lnTo>
                  <a:cubicBezTo>
                    <a:pt x="1814" y="2424"/>
                    <a:pt x="1957" y="2355"/>
                    <a:pt x="2080" y="2265"/>
                  </a:cubicBezTo>
                  <a:lnTo>
                    <a:pt x="2215" y="2433"/>
                  </a:lnTo>
                  <a:cubicBezTo>
                    <a:pt x="2219" y="2439"/>
                    <a:pt x="2226" y="2442"/>
                    <a:pt x="2234" y="2442"/>
                  </a:cubicBezTo>
                  <a:cubicBezTo>
                    <a:pt x="2240" y="2442"/>
                    <a:pt x="2246" y="2440"/>
                    <a:pt x="2252" y="2437"/>
                  </a:cubicBezTo>
                  <a:cubicBezTo>
                    <a:pt x="2411" y="2310"/>
                    <a:pt x="2542" y="2142"/>
                    <a:pt x="2636" y="1954"/>
                  </a:cubicBezTo>
                  <a:cubicBezTo>
                    <a:pt x="2636" y="1950"/>
                    <a:pt x="2636" y="1941"/>
                    <a:pt x="2636" y="1937"/>
                  </a:cubicBezTo>
                  <a:cubicBezTo>
                    <a:pt x="2632" y="1929"/>
                    <a:pt x="2628" y="1925"/>
                    <a:pt x="2624" y="1921"/>
                  </a:cubicBezTo>
                  <a:lnTo>
                    <a:pt x="2428" y="1827"/>
                  </a:lnTo>
                  <a:cubicBezTo>
                    <a:pt x="2493" y="1688"/>
                    <a:pt x="2526" y="1536"/>
                    <a:pt x="2530" y="1381"/>
                  </a:cubicBezTo>
                  <a:lnTo>
                    <a:pt x="2747" y="1381"/>
                  </a:lnTo>
                  <a:cubicBezTo>
                    <a:pt x="2759" y="1381"/>
                    <a:pt x="2771" y="1369"/>
                    <a:pt x="2771" y="1352"/>
                  </a:cubicBezTo>
                  <a:cubicBezTo>
                    <a:pt x="2771" y="1148"/>
                    <a:pt x="2726" y="939"/>
                    <a:pt x="2636" y="751"/>
                  </a:cubicBezTo>
                  <a:cubicBezTo>
                    <a:pt x="2632" y="747"/>
                    <a:pt x="2628" y="742"/>
                    <a:pt x="2620" y="738"/>
                  </a:cubicBezTo>
                  <a:lnTo>
                    <a:pt x="2600" y="738"/>
                  </a:lnTo>
                  <a:lnTo>
                    <a:pt x="2407" y="832"/>
                  </a:lnTo>
                  <a:cubicBezTo>
                    <a:pt x="2334" y="697"/>
                    <a:pt x="2235" y="575"/>
                    <a:pt x="2121" y="476"/>
                  </a:cubicBezTo>
                  <a:lnTo>
                    <a:pt x="2256" y="305"/>
                  </a:lnTo>
                  <a:cubicBezTo>
                    <a:pt x="2260" y="300"/>
                    <a:pt x="2260" y="296"/>
                    <a:pt x="2260" y="288"/>
                  </a:cubicBezTo>
                  <a:cubicBezTo>
                    <a:pt x="2260" y="280"/>
                    <a:pt x="2256" y="276"/>
                    <a:pt x="2252" y="272"/>
                  </a:cubicBezTo>
                  <a:cubicBezTo>
                    <a:pt x="2170" y="206"/>
                    <a:pt x="2080" y="149"/>
                    <a:pt x="1990" y="104"/>
                  </a:cubicBezTo>
                  <a:cubicBezTo>
                    <a:pt x="1896" y="59"/>
                    <a:pt x="1797" y="26"/>
                    <a:pt x="1695" y="2"/>
                  </a:cubicBezTo>
                  <a:cubicBezTo>
                    <a:pt x="1693" y="1"/>
                    <a:pt x="1691" y="1"/>
                    <a:pt x="1689" y="1"/>
                  </a:cubicBezTo>
                  <a:cubicBezTo>
                    <a:pt x="1678" y="1"/>
                    <a:pt x="1666" y="9"/>
                    <a:pt x="1662" y="22"/>
                  </a:cubicBezTo>
                  <a:lnTo>
                    <a:pt x="1617" y="231"/>
                  </a:lnTo>
                  <a:cubicBezTo>
                    <a:pt x="1542" y="217"/>
                    <a:pt x="1464" y="209"/>
                    <a:pt x="1387" y="209"/>
                  </a:cubicBezTo>
                  <a:cubicBezTo>
                    <a:pt x="1309" y="209"/>
                    <a:pt x="1233" y="217"/>
                    <a:pt x="1159" y="231"/>
                  </a:cubicBezTo>
                  <a:lnTo>
                    <a:pt x="1110" y="22"/>
                  </a:lnTo>
                  <a:cubicBezTo>
                    <a:pt x="1107" y="9"/>
                    <a:pt x="1098" y="1"/>
                    <a:pt x="10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8"/>
            <p:cNvSpPr/>
            <p:nvPr/>
          </p:nvSpPr>
          <p:spPr>
            <a:xfrm>
              <a:off x="1095974" y="819625"/>
              <a:ext cx="351955" cy="347831"/>
            </a:xfrm>
            <a:custGeom>
              <a:rect b="b" l="l" r="r" t="t"/>
              <a:pathLst>
                <a:path extrusionOk="0" h="3964" w="4011">
                  <a:moveTo>
                    <a:pt x="2006" y="919"/>
                  </a:moveTo>
                  <a:cubicBezTo>
                    <a:pt x="2595" y="919"/>
                    <a:pt x="3070" y="1393"/>
                    <a:pt x="3070" y="1983"/>
                  </a:cubicBezTo>
                  <a:cubicBezTo>
                    <a:pt x="3070" y="2572"/>
                    <a:pt x="2595" y="3047"/>
                    <a:pt x="2006" y="3047"/>
                  </a:cubicBezTo>
                  <a:cubicBezTo>
                    <a:pt x="1416" y="3047"/>
                    <a:pt x="942" y="2572"/>
                    <a:pt x="942" y="1983"/>
                  </a:cubicBezTo>
                  <a:cubicBezTo>
                    <a:pt x="942" y="1393"/>
                    <a:pt x="1416" y="919"/>
                    <a:pt x="2006" y="919"/>
                  </a:cubicBezTo>
                  <a:close/>
                  <a:moveTo>
                    <a:pt x="2006" y="865"/>
                  </a:moveTo>
                  <a:cubicBezTo>
                    <a:pt x="1388" y="865"/>
                    <a:pt x="888" y="1365"/>
                    <a:pt x="888" y="1983"/>
                  </a:cubicBezTo>
                  <a:cubicBezTo>
                    <a:pt x="888" y="2601"/>
                    <a:pt x="1392" y="3100"/>
                    <a:pt x="2006" y="3100"/>
                  </a:cubicBezTo>
                  <a:cubicBezTo>
                    <a:pt x="2619" y="3100"/>
                    <a:pt x="3123" y="2601"/>
                    <a:pt x="3123" y="1983"/>
                  </a:cubicBezTo>
                  <a:cubicBezTo>
                    <a:pt x="3123" y="1365"/>
                    <a:pt x="2619" y="865"/>
                    <a:pt x="2006" y="865"/>
                  </a:cubicBezTo>
                  <a:close/>
                  <a:moveTo>
                    <a:pt x="2464" y="59"/>
                  </a:moveTo>
                  <a:cubicBezTo>
                    <a:pt x="2599" y="92"/>
                    <a:pt x="2730" y="137"/>
                    <a:pt x="2853" y="198"/>
                  </a:cubicBezTo>
                  <a:cubicBezTo>
                    <a:pt x="2975" y="256"/>
                    <a:pt x="3094" y="329"/>
                    <a:pt x="3205" y="415"/>
                  </a:cubicBezTo>
                  <a:lnTo>
                    <a:pt x="3000" y="669"/>
                  </a:lnTo>
                  <a:cubicBezTo>
                    <a:pt x="2996" y="677"/>
                    <a:pt x="2992" y="681"/>
                    <a:pt x="2992" y="689"/>
                  </a:cubicBezTo>
                  <a:cubicBezTo>
                    <a:pt x="2996" y="698"/>
                    <a:pt x="2996" y="702"/>
                    <a:pt x="3004" y="706"/>
                  </a:cubicBezTo>
                  <a:cubicBezTo>
                    <a:pt x="3188" y="857"/>
                    <a:pt x="3344" y="1050"/>
                    <a:pt x="3446" y="1262"/>
                  </a:cubicBezTo>
                  <a:cubicBezTo>
                    <a:pt x="3452" y="1271"/>
                    <a:pt x="3462" y="1278"/>
                    <a:pt x="3472" y="1278"/>
                  </a:cubicBezTo>
                  <a:cubicBezTo>
                    <a:pt x="3476" y="1278"/>
                    <a:pt x="3479" y="1277"/>
                    <a:pt x="3483" y="1275"/>
                  </a:cubicBezTo>
                  <a:lnTo>
                    <a:pt x="3778" y="1131"/>
                  </a:lnTo>
                  <a:cubicBezTo>
                    <a:pt x="3892" y="1381"/>
                    <a:pt x="3954" y="1655"/>
                    <a:pt x="3958" y="1933"/>
                  </a:cubicBezTo>
                  <a:lnTo>
                    <a:pt x="3630" y="1933"/>
                  </a:lnTo>
                  <a:cubicBezTo>
                    <a:pt x="3618" y="1933"/>
                    <a:pt x="3606" y="1942"/>
                    <a:pt x="3606" y="1958"/>
                  </a:cubicBezTo>
                  <a:cubicBezTo>
                    <a:pt x="3606" y="2199"/>
                    <a:pt x="3552" y="2433"/>
                    <a:pt x="3446" y="2654"/>
                  </a:cubicBezTo>
                  <a:cubicBezTo>
                    <a:pt x="3442" y="2666"/>
                    <a:pt x="3446" y="2682"/>
                    <a:pt x="3458" y="2686"/>
                  </a:cubicBezTo>
                  <a:lnTo>
                    <a:pt x="3753" y="2830"/>
                  </a:lnTo>
                  <a:cubicBezTo>
                    <a:pt x="3630" y="3075"/>
                    <a:pt x="3454" y="3296"/>
                    <a:pt x="3241" y="3468"/>
                  </a:cubicBezTo>
                  <a:lnTo>
                    <a:pt x="3037" y="3214"/>
                  </a:lnTo>
                  <a:cubicBezTo>
                    <a:pt x="3033" y="3206"/>
                    <a:pt x="3029" y="3206"/>
                    <a:pt x="3020" y="3202"/>
                  </a:cubicBezTo>
                  <a:cubicBezTo>
                    <a:pt x="3016" y="3202"/>
                    <a:pt x="3008" y="3206"/>
                    <a:pt x="3004" y="3210"/>
                  </a:cubicBezTo>
                  <a:cubicBezTo>
                    <a:pt x="2816" y="3358"/>
                    <a:pt x="2595" y="3468"/>
                    <a:pt x="2362" y="3517"/>
                  </a:cubicBezTo>
                  <a:cubicBezTo>
                    <a:pt x="2353" y="3521"/>
                    <a:pt x="2349" y="3525"/>
                    <a:pt x="2345" y="3529"/>
                  </a:cubicBezTo>
                  <a:cubicBezTo>
                    <a:pt x="2341" y="3538"/>
                    <a:pt x="2341" y="3542"/>
                    <a:pt x="2341" y="3550"/>
                  </a:cubicBezTo>
                  <a:lnTo>
                    <a:pt x="2415" y="3869"/>
                  </a:lnTo>
                  <a:cubicBezTo>
                    <a:pt x="2280" y="3898"/>
                    <a:pt x="2143" y="3912"/>
                    <a:pt x="2006" y="3912"/>
                  </a:cubicBezTo>
                  <a:cubicBezTo>
                    <a:pt x="1869" y="3912"/>
                    <a:pt x="1731" y="3898"/>
                    <a:pt x="1596" y="3869"/>
                  </a:cubicBezTo>
                  <a:lnTo>
                    <a:pt x="1592" y="3869"/>
                  </a:lnTo>
                  <a:lnTo>
                    <a:pt x="1666" y="3550"/>
                  </a:lnTo>
                  <a:cubicBezTo>
                    <a:pt x="1670" y="3542"/>
                    <a:pt x="1666" y="3538"/>
                    <a:pt x="1662" y="3529"/>
                  </a:cubicBezTo>
                  <a:cubicBezTo>
                    <a:pt x="1662" y="3525"/>
                    <a:pt x="1654" y="3521"/>
                    <a:pt x="1650" y="3517"/>
                  </a:cubicBezTo>
                  <a:cubicBezTo>
                    <a:pt x="1416" y="3468"/>
                    <a:pt x="1191" y="3358"/>
                    <a:pt x="1007" y="3210"/>
                  </a:cubicBezTo>
                  <a:cubicBezTo>
                    <a:pt x="999" y="3206"/>
                    <a:pt x="995" y="3202"/>
                    <a:pt x="987" y="3202"/>
                  </a:cubicBezTo>
                  <a:cubicBezTo>
                    <a:pt x="978" y="3206"/>
                    <a:pt x="974" y="3210"/>
                    <a:pt x="970" y="3214"/>
                  </a:cubicBezTo>
                  <a:lnTo>
                    <a:pt x="766" y="3468"/>
                  </a:lnTo>
                  <a:cubicBezTo>
                    <a:pt x="557" y="3300"/>
                    <a:pt x="381" y="3079"/>
                    <a:pt x="254" y="2830"/>
                  </a:cubicBezTo>
                  <a:lnTo>
                    <a:pt x="549" y="2686"/>
                  </a:lnTo>
                  <a:cubicBezTo>
                    <a:pt x="561" y="2682"/>
                    <a:pt x="569" y="2666"/>
                    <a:pt x="561" y="2654"/>
                  </a:cubicBezTo>
                  <a:cubicBezTo>
                    <a:pt x="455" y="2437"/>
                    <a:pt x="401" y="2199"/>
                    <a:pt x="401" y="1958"/>
                  </a:cubicBezTo>
                  <a:cubicBezTo>
                    <a:pt x="401" y="1942"/>
                    <a:pt x="393" y="1933"/>
                    <a:pt x="377" y="1933"/>
                  </a:cubicBezTo>
                  <a:lnTo>
                    <a:pt x="50" y="1933"/>
                  </a:lnTo>
                  <a:cubicBezTo>
                    <a:pt x="54" y="1655"/>
                    <a:pt x="115" y="1381"/>
                    <a:pt x="234" y="1131"/>
                  </a:cubicBezTo>
                  <a:lnTo>
                    <a:pt x="528" y="1275"/>
                  </a:lnTo>
                  <a:cubicBezTo>
                    <a:pt x="530" y="1277"/>
                    <a:pt x="533" y="1278"/>
                    <a:pt x="537" y="1278"/>
                  </a:cubicBezTo>
                  <a:cubicBezTo>
                    <a:pt x="540" y="1278"/>
                    <a:pt x="543" y="1277"/>
                    <a:pt x="545" y="1275"/>
                  </a:cubicBezTo>
                  <a:cubicBezTo>
                    <a:pt x="553" y="1275"/>
                    <a:pt x="557" y="1271"/>
                    <a:pt x="561" y="1262"/>
                  </a:cubicBezTo>
                  <a:cubicBezTo>
                    <a:pt x="663" y="1050"/>
                    <a:pt x="819" y="853"/>
                    <a:pt x="1007" y="706"/>
                  </a:cubicBezTo>
                  <a:cubicBezTo>
                    <a:pt x="1011" y="702"/>
                    <a:pt x="1015" y="698"/>
                    <a:pt x="1015" y="689"/>
                  </a:cubicBezTo>
                  <a:cubicBezTo>
                    <a:pt x="1015" y="681"/>
                    <a:pt x="1015" y="677"/>
                    <a:pt x="1011" y="669"/>
                  </a:cubicBezTo>
                  <a:lnTo>
                    <a:pt x="807" y="415"/>
                  </a:lnTo>
                  <a:cubicBezTo>
                    <a:pt x="913" y="329"/>
                    <a:pt x="1032" y="256"/>
                    <a:pt x="1154" y="198"/>
                  </a:cubicBezTo>
                  <a:cubicBezTo>
                    <a:pt x="1281" y="137"/>
                    <a:pt x="1412" y="92"/>
                    <a:pt x="1543" y="59"/>
                  </a:cubicBezTo>
                  <a:lnTo>
                    <a:pt x="1617" y="378"/>
                  </a:lnTo>
                  <a:cubicBezTo>
                    <a:pt x="1617" y="383"/>
                    <a:pt x="1621" y="391"/>
                    <a:pt x="1629" y="395"/>
                  </a:cubicBezTo>
                  <a:cubicBezTo>
                    <a:pt x="1632" y="395"/>
                    <a:pt x="1636" y="397"/>
                    <a:pt x="1642" y="397"/>
                  </a:cubicBezTo>
                  <a:cubicBezTo>
                    <a:pt x="1644" y="397"/>
                    <a:pt x="1647" y="396"/>
                    <a:pt x="1650" y="395"/>
                  </a:cubicBezTo>
                  <a:cubicBezTo>
                    <a:pt x="1764" y="368"/>
                    <a:pt x="1884" y="355"/>
                    <a:pt x="2004" y="355"/>
                  </a:cubicBezTo>
                  <a:cubicBezTo>
                    <a:pt x="2124" y="355"/>
                    <a:pt x="2245" y="368"/>
                    <a:pt x="2362" y="395"/>
                  </a:cubicBezTo>
                  <a:cubicBezTo>
                    <a:pt x="2364" y="397"/>
                    <a:pt x="2367" y="398"/>
                    <a:pt x="2370" y="398"/>
                  </a:cubicBezTo>
                  <a:cubicBezTo>
                    <a:pt x="2373" y="398"/>
                    <a:pt x="2376" y="397"/>
                    <a:pt x="2378" y="395"/>
                  </a:cubicBezTo>
                  <a:cubicBezTo>
                    <a:pt x="2386" y="391"/>
                    <a:pt x="2390" y="383"/>
                    <a:pt x="2390" y="378"/>
                  </a:cubicBezTo>
                  <a:lnTo>
                    <a:pt x="2464" y="59"/>
                  </a:lnTo>
                  <a:close/>
                  <a:moveTo>
                    <a:pt x="1568" y="1"/>
                  </a:moveTo>
                  <a:cubicBezTo>
                    <a:pt x="1565" y="1"/>
                    <a:pt x="1562" y="1"/>
                    <a:pt x="1560" y="2"/>
                  </a:cubicBezTo>
                  <a:cubicBezTo>
                    <a:pt x="1416" y="35"/>
                    <a:pt x="1273" y="84"/>
                    <a:pt x="1134" y="149"/>
                  </a:cubicBezTo>
                  <a:cubicBezTo>
                    <a:pt x="999" y="215"/>
                    <a:pt x="872" y="297"/>
                    <a:pt x="758" y="391"/>
                  </a:cubicBezTo>
                  <a:cubicBezTo>
                    <a:pt x="749" y="395"/>
                    <a:pt x="745" y="399"/>
                    <a:pt x="745" y="407"/>
                  </a:cubicBezTo>
                  <a:cubicBezTo>
                    <a:pt x="745" y="411"/>
                    <a:pt x="749" y="419"/>
                    <a:pt x="753" y="423"/>
                  </a:cubicBezTo>
                  <a:lnTo>
                    <a:pt x="958" y="681"/>
                  </a:lnTo>
                  <a:cubicBezTo>
                    <a:pt x="778" y="829"/>
                    <a:pt x="631" y="1013"/>
                    <a:pt x="528" y="1217"/>
                  </a:cubicBezTo>
                  <a:lnTo>
                    <a:pt x="234" y="1074"/>
                  </a:lnTo>
                  <a:cubicBezTo>
                    <a:pt x="230" y="1072"/>
                    <a:pt x="227" y="1071"/>
                    <a:pt x="223" y="1071"/>
                  </a:cubicBezTo>
                  <a:cubicBezTo>
                    <a:pt x="220" y="1071"/>
                    <a:pt x="217" y="1072"/>
                    <a:pt x="213" y="1074"/>
                  </a:cubicBezTo>
                  <a:cubicBezTo>
                    <a:pt x="209" y="1074"/>
                    <a:pt x="201" y="1082"/>
                    <a:pt x="201" y="1086"/>
                  </a:cubicBezTo>
                  <a:cubicBezTo>
                    <a:pt x="70" y="1356"/>
                    <a:pt x="0" y="1659"/>
                    <a:pt x="0" y="1958"/>
                  </a:cubicBezTo>
                  <a:cubicBezTo>
                    <a:pt x="0" y="1966"/>
                    <a:pt x="5" y="1970"/>
                    <a:pt x="9" y="1974"/>
                  </a:cubicBezTo>
                  <a:cubicBezTo>
                    <a:pt x="13" y="1983"/>
                    <a:pt x="21" y="1983"/>
                    <a:pt x="25" y="1983"/>
                  </a:cubicBezTo>
                  <a:lnTo>
                    <a:pt x="352" y="1983"/>
                  </a:lnTo>
                  <a:cubicBezTo>
                    <a:pt x="356" y="2216"/>
                    <a:pt x="410" y="2441"/>
                    <a:pt x="508" y="2654"/>
                  </a:cubicBezTo>
                  <a:lnTo>
                    <a:pt x="209" y="2793"/>
                  </a:lnTo>
                  <a:cubicBezTo>
                    <a:pt x="205" y="2797"/>
                    <a:pt x="201" y="2801"/>
                    <a:pt x="197" y="2809"/>
                  </a:cubicBezTo>
                  <a:cubicBezTo>
                    <a:pt x="197" y="2813"/>
                    <a:pt x="197" y="2821"/>
                    <a:pt x="201" y="2830"/>
                  </a:cubicBezTo>
                  <a:cubicBezTo>
                    <a:pt x="332" y="3100"/>
                    <a:pt x="524" y="3341"/>
                    <a:pt x="758" y="3525"/>
                  </a:cubicBezTo>
                  <a:cubicBezTo>
                    <a:pt x="761" y="3529"/>
                    <a:pt x="767" y="3531"/>
                    <a:pt x="772" y="3531"/>
                  </a:cubicBezTo>
                  <a:cubicBezTo>
                    <a:pt x="779" y="3531"/>
                    <a:pt x="786" y="3528"/>
                    <a:pt x="790" y="3521"/>
                  </a:cubicBezTo>
                  <a:lnTo>
                    <a:pt x="995" y="3263"/>
                  </a:lnTo>
                  <a:cubicBezTo>
                    <a:pt x="1179" y="3407"/>
                    <a:pt x="1392" y="3509"/>
                    <a:pt x="1613" y="3562"/>
                  </a:cubicBezTo>
                  <a:lnTo>
                    <a:pt x="1539" y="3881"/>
                  </a:lnTo>
                  <a:cubicBezTo>
                    <a:pt x="1539" y="3894"/>
                    <a:pt x="1547" y="3910"/>
                    <a:pt x="1560" y="3914"/>
                  </a:cubicBezTo>
                  <a:cubicBezTo>
                    <a:pt x="1707" y="3947"/>
                    <a:pt x="1854" y="3963"/>
                    <a:pt x="2006" y="3963"/>
                  </a:cubicBezTo>
                  <a:lnTo>
                    <a:pt x="2010" y="3963"/>
                  </a:lnTo>
                  <a:cubicBezTo>
                    <a:pt x="2157" y="3963"/>
                    <a:pt x="2308" y="3947"/>
                    <a:pt x="2456" y="3914"/>
                  </a:cubicBezTo>
                  <a:cubicBezTo>
                    <a:pt x="2468" y="3910"/>
                    <a:pt x="2476" y="3898"/>
                    <a:pt x="2472" y="3881"/>
                  </a:cubicBezTo>
                  <a:lnTo>
                    <a:pt x="2403" y="3566"/>
                  </a:lnTo>
                  <a:cubicBezTo>
                    <a:pt x="2624" y="3509"/>
                    <a:pt x="2836" y="3407"/>
                    <a:pt x="3016" y="3268"/>
                  </a:cubicBezTo>
                  <a:lnTo>
                    <a:pt x="3221" y="3521"/>
                  </a:lnTo>
                  <a:cubicBezTo>
                    <a:pt x="3226" y="3528"/>
                    <a:pt x="3233" y="3531"/>
                    <a:pt x="3240" y="3531"/>
                  </a:cubicBezTo>
                  <a:cubicBezTo>
                    <a:pt x="3246" y="3531"/>
                    <a:pt x="3252" y="3529"/>
                    <a:pt x="3258" y="3525"/>
                  </a:cubicBezTo>
                  <a:cubicBezTo>
                    <a:pt x="3491" y="3341"/>
                    <a:pt x="3683" y="3104"/>
                    <a:pt x="3814" y="2830"/>
                  </a:cubicBezTo>
                  <a:cubicBezTo>
                    <a:pt x="3818" y="2821"/>
                    <a:pt x="3818" y="2817"/>
                    <a:pt x="3814" y="2809"/>
                  </a:cubicBezTo>
                  <a:cubicBezTo>
                    <a:pt x="3814" y="2805"/>
                    <a:pt x="3810" y="2797"/>
                    <a:pt x="3802" y="2797"/>
                  </a:cubicBezTo>
                  <a:lnTo>
                    <a:pt x="3507" y="2654"/>
                  </a:lnTo>
                  <a:cubicBezTo>
                    <a:pt x="3606" y="2441"/>
                    <a:pt x="3655" y="2216"/>
                    <a:pt x="3659" y="1983"/>
                  </a:cubicBezTo>
                  <a:lnTo>
                    <a:pt x="3986" y="1983"/>
                  </a:lnTo>
                  <a:cubicBezTo>
                    <a:pt x="4003" y="1983"/>
                    <a:pt x="4011" y="1974"/>
                    <a:pt x="4011" y="1958"/>
                  </a:cubicBezTo>
                  <a:cubicBezTo>
                    <a:pt x="4011" y="1659"/>
                    <a:pt x="3945" y="1356"/>
                    <a:pt x="3814" y="1086"/>
                  </a:cubicBezTo>
                  <a:cubicBezTo>
                    <a:pt x="3810" y="1082"/>
                    <a:pt x="3806" y="1078"/>
                    <a:pt x="3798" y="1074"/>
                  </a:cubicBezTo>
                  <a:lnTo>
                    <a:pt x="3782" y="1074"/>
                  </a:lnTo>
                  <a:lnTo>
                    <a:pt x="3483" y="1217"/>
                  </a:lnTo>
                  <a:cubicBezTo>
                    <a:pt x="3381" y="1013"/>
                    <a:pt x="3233" y="829"/>
                    <a:pt x="3057" y="681"/>
                  </a:cubicBezTo>
                  <a:lnTo>
                    <a:pt x="3262" y="428"/>
                  </a:lnTo>
                  <a:cubicBezTo>
                    <a:pt x="3266" y="419"/>
                    <a:pt x="3266" y="415"/>
                    <a:pt x="3266" y="407"/>
                  </a:cubicBezTo>
                  <a:cubicBezTo>
                    <a:pt x="3266" y="399"/>
                    <a:pt x="3262" y="395"/>
                    <a:pt x="3258" y="391"/>
                  </a:cubicBezTo>
                  <a:cubicBezTo>
                    <a:pt x="3139" y="297"/>
                    <a:pt x="3012" y="215"/>
                    <a:pt x="2877" y="149"/>
                  </a:cubicBezTo>
                  <a:cubicBezTo>
                    <a:pt x="2742" y="84"/>
                    <a:pt x="2599" y="35"/>
                    <a:pt x="2452" y="2"/>
                  </a:cubicBezTo>
                  <a:cubicBezTo>
                    <a:pt x="2450" y="1"/>
                    <a:pt x="2447" y="1"/>
                    <a:pt x="2445" y="1"/>
                  </a:cubicBezTo>
                  <a:cubicBezTo>
                    <a:pt x="2434" y="1"/>
                    <a:pt x="2423" y="9"/>
                    <a:pt x="2423" y="22"/>
                  </a:cubicBezTo>
                  <a:lnTo>
                    <a:pt x="2349" y="342"/>
                  </a:lnTo>
                  <a:cubicBezTo>
                    <a:pt x="2237" y="317"/>
                    <a:pt x="2121" y="305"/>
                    <a:pt x="2006" y="305"/>
                  </a:cubicBezTo>
                  <a:cubicBezTo>
                    <a:pt x="1890" y="305"/>
                    <a:pt x="1774" y="317"/>
                    <a:pt x="1662" y="342"/>
                  </a:cubicBezTo>
                  <a:lnTo>
                    <a:pt x="1592" y="22"/>
                  </a:lnTo>
                  <a:cubicBezTo>
                    <a:pt x="1589" y="9"/>
                    <a:pt x="1580" y="1"/>
                    <a:pt x="15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8"/>
            <p:cNvSpPr/>
            <p:nvPr/>
          </p:nvSpPr>
          <p:spPr>
            <a:xfrm>
              <a:off x="713225" y="929748"/>
              <a:ext cx="372400" cy="363801"/>
            </a:xfrm>
            <a:custGeom>
              <a:rect b="b" l="l" r="r" t="t"/>
              <a:pathLst>
                <a:path extrusionOk="0" h="4146" w="4244">
                  <a:moveTo>
                    <a:pt x="2120" y="1165"/>
                  </a:moveTo>
                  <a:cubicBezTo>
                    <a:pt x="2619" y="1165"/>
                    <a:pt x="3024" y="1571"/>
                    <a:pt x="3024" y="2070"/>
                  </a:cubicBezTo>
                  <a:cubicBezTo>
                    <a:pt x="3024" y="2569"/>
                    <a:pt x="2619" y="2974"/>
                    <a:pt x="2120" y="2974"/>
                  </a:cubicBezTo>
                  <a:cubicBezTo>
                    <a:pt x="1621" y="2974"/>
                    <a:pt x="1216" y="2569"/>
                    <a:pt x="1216" y="2070"/>
                  </a:cubicBezTo>
                  <a:cubicBezTo>
                    <a:pt x="1216" y="1571"/>
                    <a:pt x="1621" y="1165"/>
                    <a:pt x="2120" y="1165"/>
                  </a:cubicBezTo>
                  <a:close/>
                  <a:moveTo>
                    <a:pt x="2120" y="1116"/>
                  </a:moveTo>
                  <a:cubicBezTo>
                    <a:pt x="1596" y="1116"/>
                    <a:pt x="1166" y="1542"/>
                    <a:pt x="1166" y="2070"/>
                  </a:cubicBezTo>
                  <a:cubicBezTo>
                    <a:pt x="1166" y="2598"/>
                    <a:pt x="1596" y="3027"/>
                    <a:pt x="2120" y="3027"/>
                  </a:cubicBezTo>
                  <a:cubicBezTo>
                    <a:pt x="2648" y="3027"/>
                    <a:pt x="3078" y="2598"/>
                    <a:pt x="3078" y="2070"/>
                  </a:cubicBezTo>
                  <a:cubicBezTo>
                    <a:pt x="3078" y="1542"/>
                    <a:pt x="2648" y="1116"/>
                    <a:pt x="2120" y="1116"/>
                  </a:cubicBezTo>
                  <a:close/>
                  <a:moveTo>
                    <a:pt x="2120" y="50"/>
                  </a:moveTo>
                  <a:cubicBezTo>
                    <a:pt x="2329" y="50"/>
                    <a:pt x="2537" y="81"/>
                    <a:pt x="2738" y="142"/>
                  </a:cubicBezTo>
                  <a:lnTo>
                    <a:pt x="2599" y="568"/>
                  </a:lnTo>
                  <a:cubicBezTo>
                    <a:pt x="2599" y="572"/>
                    <a:pt x="2599" y="580"/>
                    <a:pt x="2603" y="584"/>
                  </a:cubicBezTo>
                  <a:cubicBezTo>
                    <a:pt x="2603" y="593"/>
                    <a:pt x="2611" y="597"/>
                    <a:pt x="2615" y="601"/>
                  </a:cubicBezTo>
                  <a:cubicBezTo>
                    <a:pt x="2934" y="703"/>
                    <a:pt x="3217" y="908"/>
                    <a:pt x="3417" y="1182"/>
                  </a:cubicBezTo>
                  <a:cubicBezTo>
                    <a:pt x="3422" y="1187"/>
                    <a:pt x="3430" y="1190"/>
                    <a:pt x="3439" y="1190"/>
                  </a:cubicBezTo>
                  <a:cubicBezTo>
                    <a:pt x="3444" y="1190"/>
                    <a:pt x="3449" y="1189"/>
                    <a:pt x="3454" y="1186"/>
                  </a:cubicBezTo>
                  <a:lnTo>
                    <a:pt x="3810" y="924"/>
                  </a:lnTo>
                  <a:cubicBezTo>
                    <a:pt x="3867" y="1002"/>
                    <a:pt x="3920" y="1088"/>
                    <a:pt x="3966" y="1182"/>
                  </a:cubicBezTo>
                  <a:cubicBezTo>
                    <a:pt x="4019" y="1284"/>
                    <a:pt x="4060" y="1386"/>
                    <a:pt x="4092" y="1481"/>
                  </a:cubicBezTo>
                  <a:cubicBezTo>
                    <a:pt x="4125" y="1587"/>
                    <a:pt x="4150" y="1693"/>
                    <a:pt x="4166" y="1800"/>
                  </a:cubicBezTo>
                  <a:cubicBezTo>
                    <a:pt x="4182" y="1894"/>
                    <a:pt x="4191" y="1996"/>
                    <a:pt x="4191" y="2098"/>
                  </a:cubicBezTo>
                  <a:lnTo>
                    <a:pt x="3749" y="2098"/>
                  </a:lnTo>
                  <a:cubicBezTo>
                    <a:pt x="3732" y="2098"/>
                    <a:pt x="3720" y="2107"/>
                    <a:pt x="3720" y="2123"/>
                  </a:cubicBezTo>
                  <a:cubicBezTo>
                    <a:pt x="3720" y="2463"/>
                    <a:pt x="3618" y="2790"/>
                    <a:pt x="3417" y="3064"/>
                  </a:cubicBezTo>
                  <a:cubicBezTo>
                    <a:pt x="3413" y="3068"/>
                    <a:pt x="3409" y="3077"/>
                    <a:pt x="3413" y="3081"/>
                  </a:cubicBezTo>
                  <a:cubicBezTo>
                    <a:pt x="3413" y="3089"/>
                    <a:pt x="3417" y="3097"/>
                    <a:pt x="3421" y="3101"/>
                  </a:cubicBezTo>
                  <a:lnTo>
                    <a:pt x="3781" y="3363"/>
                  </a:lnTo>
                  <a:cubicBezTo>
                    <a:pt x="3532" y="3694"/>
                    <a:pt x="3180" y="3952"/>
                    <a:pt x="2787" y="4083"/>
                  </a:cubicBezTo>
                  <a:lnTo>
                    <a:pt x="2648" y="3662"/>
                  </a:lnTo>
                  <a:cubicBezTo>
                    <a:pt x="2648" y="3658"/>
                    <a:pt x="2640" y="3649"/>
                    <a:pt x="2636" y="3645"/>
                  </a:cubicBezTo>
                  <a:lnTo>
                    <a:pt x="2615" y="3645"/>
                  </a:lnTo>
                  <a:cubicBezTo>
                    <a:pt x="2455" y="3696"/>
                    <a:pt x="2288" y="3722"/>
                    <a:pt x="2120" y="3722"/>
                  </a:cubicBezTo>
                  <a:cubicBezTo>
                    <a:pt x="1952" y="3722"/>
                    <a:pt x="1784" y="3696"/>
                    <a:pt x="1625" y="3645"/>
                  </a:cubicBezTo>
                  <a:cubicBezTo>
                    <a:pt x="1623" y="3645"/>
                    <a:pt x="1620" y="3644"/>
                    <a:pt x="1618" y="3644"/>
                  </a:cubicBezTo>
                  <a:cubicBezTo>
                    <a:pt x="1608" y="3644"/>
                    <a:pt x="1599" y="3652"/>
                    <a:pt x="1592" y="3662"/>
                  </a:cubicBezTo>
                  <a:lnTo>
                    <a:pt x="1457" y="4083"/>
                  </a:lnTo>
                  <a:cubicBezTo>
                    <a:pt x="1061" y="3953"/>
                    <a:pt x="710" y="3696"/>
                    <a:pt x="460" y="3362"/>
                  </a:cubicBezTo>
                  <a:lnTo>
                    <a:pt x="460" y="3362"/>
                  </a:lnTo>
                  <a:lnTo>
                    <a:pt x="819" y="3101"/>
                  </a:lnTo>
                  <a:cubicBezTo>
                    <a:pt x="827" y="3097"/>
                    <a:pt x="831" y="3089"/>
                    <a:pt x="831" y="3081"/>
                  </a:cubicBezTo>
                  <a:cubicBezTo>
                    <a:pt x="831" y="3077"/>
                    <a:pt x="831" y="3068"/>
                    <a:pt x="827" y="3064"/>
                  </a:cubicBezTo>
                  <a:cubicBezTo>
                    <a:pt x="626" y="2790"/>
                    <a:pt x="520" y="2463"/>
                    <a:pt x="520" y="2123"/>
                  </a:cubicBezTo>
                  <a:cubicBezTo>
                    <a:pt x="520" y="2107"/>
                    <a:pt x="508" y="2098"/>
                    <a:pt x="495" y="2098"/>
                  </a:cubicBezTo>
                  <a:lnTo>
                    <a:pt x="49" y="2098"/>
                  </a:lnTo>
                  <a:cubicBezTo>
                    <a:pt x="49" y="1996"/>
                    <a:pt x="62" y="1898"/>
                    <a:pt x="74" y="1800"/>
                  </a:cubicBezTo>
                  <a:cubicBezTo>
                    <a:pt x="90" y="1693"/>
                    <a:pt x="115" y="1587"/>
                    <a:pt x="152" y="1481"/>
                  </a:cubicBezTo>
                  <a:cubicBezTo>
                    <a:pt x="180" y="1382"/>
                    <a:pt x="225" y="1280"/>
                    <a:pt x="274" y="1182"/>
                  </a:cubicBezTo>
                  <a:cubicBezTo>
                    <a:pt x="323" y="1092"/>
                    <a:pt x="373" y="1002"/>
                    <a:pt x="430" y="924"/>
                  </a:cubicBezTo>
                  <a:lnTo>
                    <a:pt x="790" y="1186"/>
                  </a:lnTo>
                  <a:cubicBezTo>
                    <a:pt x="793" y="1189"/>
                    <a:pt x="798" y="1192"/>
                    <a:pt x="803" y="1192"/>
                  </a:cubicBezTo>
                  <a:cubicBezTo>
                    <a:pt x="806" y="1192"/>
                    <a:pt x="808" y="1191"/>
                    <a:pt x="810" y="1190"/>
                  </a:cubicBezTo>
                  <a:cubicBezTo>
                    <a:pt x="815" y="1190"/>
                    <a:pt x="823" y="1186"/>
                    <a:pt x="827" y="1182"/>
                  </a:cubicBezTo>
                  <a:cubicBezTo>
                    <a:pt x="1023" y="908"/>
                    <a:pt x="1310" y="703"/>
                    <a:pt x="1625" y="601"/>
                  </a:cubicBezTo>
                  <a:cubicBezTo>
                    <a:pt x="1633" y="597"/>
                    <a:pt x="1637" y="593"/>
                    <a:pt x="1641" y="584"/>
                  </a:cubicBezTo>
                  <a:cubicBezTo>
                    <a:pt x="1645" y="580"/>
                    <a:pt x="1645" y="572"/>
                    <a:pt x="1641" y="568"/>
                  </a:cubicBezTo>
                  <a:lnTo>
                    <a:pt x="1506" y="142"/>
                  </a:lnTo>
                  <a:cubicBezTo>
                    <a:pt x="1705" y="81"/>
                    <a:pt x="1912" y="50"/>
                    <a:pt x="2120" y="50"/>
                  </a:cubicBezTo>
                  <a:close/>
                  <a:moveTo>
                    <a:pt x="2120" y="0"/>
                  </a:moveTo>
                  <a:cubicBezTo>
                    <a:pt x="1898" y="0"/>
                    <a:pt x="1676" y="34"/>
                    <a:pt x="1465" y="101"/>
                  </a:cubicBezTo>
                  <a:cubicBezTo>
                    <a:pt x="1453" y="110"/>
                    <a:pt x="1445" y="122"/>
                    <a:pt x="1449" y="134"/>
                  </a:cubicBezTo>
                  <a:lnTo>
                    <a:pt x="1584" y="560"/>
                  </a:lnTo>
                  <a:cubicBezTo>
                    <a:pt x="1273" y="666"/>
                    <a:pt x="995" y="867"/>
                    <a:pt x="798" y="1133"/>
                  </a:cubicBezTo>
                  <a:lnTo>
                    <a:pt x="438" y="871"/>
                  </a:lnTo>
                  <a:cubicBezTo>
                    <a:pt x="433" y="867"/>
                    <a:pt x="427" y="865"/>
                    <a:pt x="422" y="865"/>
                  </a:cubicBezTo>
                  <a:cubicBezTo>
                    <a:pt x="416" y="865"/>
                    <a:pt x="410" y="868"/>
                    <a:pt x="405" y="875"/>
                  </a:cubicBezTo>
                  <a:cubicBezTo>
                    <a:pt x="340" y="961"/>
                    <a:pt x="283" y="1055"/>
                    <a:pt x="229" y="1157"/>
                  </a:cubicBezTo>
                  <a:cubicBezTo>
                    <a:pt x="176" y="1264"/>
                    <a:pt x="135" y="1366"/>
                    <a:pt x="102" y="1468"/>
                  </a:cubicBezTo>
                  <a:cubicBezTo>
                    <a:pt x="66" y="1575"/>
                    <a:pt x="41" y="1685"/>
                    <a:pt x="25" y="1792"/>
                  </a:cubicBezTo>
                  <a:cubicBezTo>
                    <a:pt x="8" y="1902"/>
                    <a:pt x="0" y="2013"/>
                    <a:pt x="0" y="2123"/>
                  </a:cubicBezTo>
                  <a:cubicBezTo>
                    <a:pt x="0" y="2127"/>
                    <a:pt x="0" y="2135"/>
                    <a:pt x="4" y="2139"/>
                  </a:cubicBezTo>
                  <a:cubicBezTo>
                    <a:pt x="12" y="2148"/>
                    <a:pt x="17" y="2148"/>
                    <a:pt x="25" y="2148"/>
                  </a:cubicBezTo>
                  <a:lnTo>
                    <a:pt x="471" y="2148"/>
                  </a:lnTo>
                  <a:cubicBezTo>
                    <a:pt x="475" y="2483"/>
                    <a:pt x="577" y="2802"/>
                    <a:pt x="770" y="3072"/>
                  </a:cubicBezTo>
                  <a:lnTo>
                    <a:pt x="409" y="3334"/>
                  </a:lnTo>
                  <a:cubicBezTo>
                    <a:pt x="397" y="3343"/>
                    <a:pt x="397" y="3359"/>
                    <a:pt x="405" y="3371"/>
                  </a:cubicBezTo>
                  <a:cubicBezTo>
                    <a:pt x="663" y="3731"/>
                    <a:pt x="1040" y="4005"/>
                    <a:pt x="1465" y="4140"/>
                  </a:cubicBezTo>
                  <a:cubicBezTo>
                    <a:pt x="1469" y="4145"/>
                    <a:pt x="1469" y="4145"/>
                    <a:pt x="1473" y="4145"/>
                  </a:cubicBezTo>
                  <a:cubicBezTo>
                    <a:pt x="1482" y="4145"/>
                    <a:pt x="1494" y="4136"/>
                    <a:pt x="1498" y="4128"/>
                  </a:cubicBezTo>
                  <a:lnTo>
                    <a:pt x="1633" y="3703"/>
                  </a:lnTo>
                  <a:cubicBezTo>
                    <a:pt x="1791" y="3752"/>
                    <a:pt x="1956" y="3776"/>
                    <a:pt x="2121" y="3776"/>
                  </a:cubicBezTo>
                  <a:cubicBezTo>
                    <a:pt x="2287" y="3776"/>
                    <a:pt x="2451" y="3752"/>
                    <a:pt x="2607" y="3703"/>
                  </a:cubicBezTo>
                  <a:lnTo>
                    <a:pt x="2746" y="4128"/>
                  </a:lnTo>
                  <a:cubicBezTo>
                    <a:pt x="2749" y="4138"/>
                    <a:pt x="2758" y="4146"/>
                    <a:pt x="2768" y="4146"/>
                  </a:cubicBezTo>
                  <a:cubicBezTo>
                    <a:pt x="2770" y="4146"/>
                    <a:pt x="2773" y="4145"/>
                    <a:pt x="2775" y="4145"/>
                  </a:cubicBezTo>
                  <a:cubicBezTo>
                    <a:pt x="3200" y="4005"/>
                    <a:pt x="3577" y="3731"/>
                    <a:pt x="3839" y="3371"/>
                  </a:cubicBezTo>
                  <a:cubicBezTo>
                    <a:pt x="3847" y="3359"/>
                    <a:pt x="3843" y="3343"/>
                    <a:pt x="3830" y="3334"/>
                  </a:cubicBezTo>
                  <a:lnTo>
                    <a:pt x="3474" y="3072"/>
                  </a:lnTo>
                  <a:cubicBezTo>
                    <a:pt x="3663" y="2802"/>
                    <a:pt x="3769" y="2483"/>
                    <a:pt x="3773" y="2148"/>
                  </a:cubicBezTo>
                  <a:lnTo>
                    <a:pt x="4219" y="2148"/>
                  </a:lnTo>
                  <a:cubicBezTo>
                    <a:pt x="4223" y="2148"/>
                    <a:pt x="4232" y="2148"/>
                    <a:pt x="4236" y="2143"/>
                  </a:cubicBezTo>
                  <a:cubicBezTo>
                    <a:pt x="4240" y="2135"/>
                    <a:pt x="4244" y="2131"/>
                    <a:pt x="4244" y="2123"/>
                  </a:cubicBezTo>
                  <a:cubicBezTo>
                    <a:pt x="4244" y="2008"/>
                    <a:pt x="4236" y="1898"/>
                    <a:pt x="4219" y="1792"/>
                  </a:cubicBezTo>
                  <a:cubicBezTo>
                    <a:pt x="4203" y="1685"/>
                    <a:pt x="4174" y="1575"/>
                    <a:pt x="4141" y="1468"/>
                  </a:cubicBezTo>
                  <a:cubicBezTo>
                    <a:pt x="4109" y="1366"/>
                    <a:pt x="4064" y="1264"/>
                    <a:pt x="4011" y="1157"/>
                  </a:cubicBezTo>
                  <a:cubicBezTo>
                    <a:pt x="3961" y="1055"/>
                    <a:pt x="3900" y="961"/>
                    <a:pt x="3839" y="875"/>
                  </a:cubicBezTo>
                  <a:cubicBezTo>
                    <a:pt x="3834" y="868"/>
                    <a:pt x="3827" y="865"/>
                    <a:pt x="3820" y="865"/>
                  </a:cubicBezTo>
                  <a:cubicBezTo>
                    <a:pt x="3814" y="865"/>
                    <a:pt x="3807" y="867"/>
                    <a:pt x="3802" y="871"/>
                  </a:cubicBezTo>
                  <a:lnTo>
                    <a:pt x="3442" y="1133"/>
                  </a:lnTo>
                  <a:cubicBezTo>
                    <a:pt x="3245" y="867"/>
                    <a:pt x="2967" y="666"/>
                    <a:pt x="2656" y="560"/>
                  </a:cubicBezTo>
                  <a:lnTo>
                    <a:pt x="2791" y="134"/>
                  </a:lnTo>
                  <a:cubicBezTo>
                    <a:pt x="2799" y="122"/>
                    <a:pt x="2791" y="110"/>
                    <a:pt x="2775" y="101"/>
                  </a:cubicBezTo>
                  <a:cubicBezTo>
                    <a:pt x="2564" y="34"/>
                    <a:pt x="2342" y="0"/>
                    <a:pt x="21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8"/>
          <p:cNvGrpSpPr/>
          <p:nvPr/>
        </p:nvGrpSpPr>
        <p:grpSpPr>
          <a:xfrm>
            <a:off x="-90412" y="4311225"/>
            <a:ext cx="890923" cy="890330"/>
            <a:chOff x="-90412" y="4311225"/>
            <a:chExt cx="890923" cy="890330"/>
          </a:xfrm>
        </p:grpSpPr>
        <p:sp>
          <p:nvSpPr>
            <p:cNvPr id="116" name="Google Shape;116;p18"/>
            <p:cNvSpPr/>
            <p:nvPr/>
          </p:nvSpPr>
          <p:spPr>
            <a:xfrm flipH="1">
              <a:off x="-90412" y="4311225"/>
              <a:ext cx="532176" cy="849976"/>
            </a:xfrm>
            <a:custGeom>
              <a:rect b="b" l="l" r="r" t="t"/>
              <a:pathLst>
                <a:path extrusionOk="0" h="7224" w="4523">
                  <a:moveTo>
                    <a:pt x="606" y="0"/>
                  </a:moveTo>
                  <a:cubicBezTo>
                    <a:pt x="606" y="0"/>
                    <a:pt x="0" y="1674"/>
                    <a:pt x="496" y="3503"/>
                  </a:cubicBezTo>
                  <a:cubicBezTo>
                    <a:pt x="868" y="4870"/>
                    <a:pt x="1858" y="6323"/>
                    <a:pt x="4183" y="7223"/>
                  </a:cubicBezTo>
                  <a:cubicBezTo>
                    <a:pt x="4432" y="6364"/>
                    <a:pt x="4522" y="5594"/>
                    <a:pt x="4490" y="4911"/>
                  </a:cubicBezTo>
                  <a:cubicBezTo>
                    <a:pt x="4322" y="1167"/>
                    <a:pt x="606" y="0"/>
                    <a:pt x="6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8"/>
            <p:cNvSpPr/>
            <p:nvPr/>
          </p:nvSpPr>
          <p:spPr>
            <a:xfrm flipH="1">
              <a:off x="-49467" y="4388880"/>
              <a:ext cx="382630" cy="761496"/>
            </a:xfrm>
            <a:custGeom>
              <a:rect b="b" l="l" r="r" t="t"/>
              <a:pathLst>
                <a:path extrusionOk="0" h="6472" w="3252">
                  <a:moveTo>
                    <a:pt x="33" y="1"/>
                  </a:moveTo>
                  <a:cubicBezTo>
                    <a:pt x="16" y="1"/>
                    <a:pt x="0" y="14"/>
                    <a:pt x="10" y="32"/>
                  </a:cubicBezTo>
                  <a:lnTo>
                    <a:pt x="3194" y="6457"/>
                  </a:lnTo>
                  <a:cubicBezTo>
                    <a:pt x="3200" y="6467"/>
                    <a:pt x="3210" y="6472"/>
                    <a:pt x="3220" y="6472"/>
                  </a:cubicBezTo>
                  <a:cubicBezTo>
                    <a:pt x="3236" y="6472"/>
                    <a:pt x="3251" y="6458"/>
                    <a:pt x="3243" y="6440"/>
                  </a:cubicBezTo>
                  <a:lnTo>
                    <a:pt x="60" y="16"/>
                  </a:lnTo>
                  <a:cubicBezTo>
                    <a:pt x="54" y="5"/>
                    <a:pt x="43" y="1"/>
                    <a:pt x="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8"/>
            <p:cNvSpPr/>
            <p:nvPr/>
          </p:nvSpPr>
          <p:spPr>
            <a:xfrm flipH="1">
              <a:off x="102078" y="4522070"/>
              <a:ext cx="71537" cy="193904"/>
            </a:xfrm>
            <a:custGeom>
              <a:rect b="b" l="l" r="r" t="t"/>
              <a:pathLst>
                <a:path extrusionOk="0" h="1648" w="608">
                  <a:moveTo>
                    <a:pt x="576" y="1"/>
                  </a:moveTo>
                  <a:cubicBezTo>
                    <a:pt x="568" y="1"/>
                    <a:pt x="560" y="6"/>
                    <a:pt x="557" y="17"/>
                  </a:cubicBezTo>
                  <a:cubicBezTo>
                    <a:pt x="512" y="148"/>
                    <a:pt x="467" y="279"/>
                    <a:pt x="422" y="410"/>
                  </a:cubicBezTo>
                  <a:lnTo>
                    <a:pt x="9" y="1613"/>
                  </a:lnTo>
                  <a:cubicBezTo>
                    <a:pt x="1" y="1632"/>
                    <a:pt x="18" y="1647"/>
                    <a:pt x="34" y="1647"/>
                  </a:cubicBezTo>
                  <a:cubicBezTo>
                    <a:pt x="42" y="1647"/>
                    <a:pt x="50" y="1643"/>
                    <a:pt x="54" y="1634"/>
                  </a:cubicBezTo>
                  <a:cubicBezTo>
                    <a:pt x="99" y="1503"/>
                    <a:pt x="79" y="1564"/>
                    <a:pt x="124" y="1433"/>
                  </a:cubicBezTo>
                  <a:lnTo>
                    <a:pt x="602" y="38"/>
                  </a:lnTo>
                  <a:cubicBezTo>
                    <a:pt x="608" y="17"/>
                    <a:pt x="591" y="1"/>
                    <a:pt x="5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8"/>
            <p:cNvSpPr/>
            <p:nvPr/>
          </p:nvSpPr>
          <p:spPr>
            <a:xfrm flipH="1">
              <a:off x="171381" y="4643258"/>
              <a:ext cx="196257" cy="68360"/>
            </a:xfrm>
            <a:custGeom>
              <a:rect b="b" l="l" r="r" t="t"/>
              <a:pathLst>
                <a:path extrusionOk="0" h="581" w="1668">
                  <a:moveTo>
                    <a:pt x="29" y="0"/>
                  </a:moveTo>
                  <a:cubicBezTo>
                    <a:pt x="7" y="0"/>
                    <a:pt x="0" y="40"/>
                    <a:pt x="29" y="51"/>
                  </a:cubicBezTo>
                  <a:lnTo>
                    <a:pt x="1236" y="448"/>
                  </a:lnTo>
                  <a:lnTo>
                    <a:pt x="1629" y="579"/>
                  </a:lnTo>
                  <a:cubicBezTo>
                    <a:pt x="1633" y="580"/>
                    <a:pt x="1636" y="581"/>
                    <a:pt x="1639" y="581"/>
                  </a:cubicBezTo>
                  <a:cubicBezTo>
                    <a:pt x="1663" y="581"/>
                    <a:pt x="1667" y="541"/>
                    <a:pt x="1642" y="534"/>
                  </a:cubicBezTo>
                  <a:lnTo>
                    <a:pt x="242" y="63"/>
                  </a:lnTo>
                  <a:cubicBezTo>
                    <a:pt x="107" y="23"/>
                    <a:pt x="168" y="43"/>
                    <a:pt x="37" y="2"/>
                  </a:cubicBezTo>
                  <a:cubicBezTo>
                    <a:pt x="34" y="1"/>
                    <a:pt x="31" y="0"/>
                    <a:pt x="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8"/>
            <p:cNvSpPr/>
            <p:nvPr/>
          </p:nvSpPr>
          <p:spPr>
            <a:xfrm flipH="1">
              <a:off x="-54289" y="4712207"/>
              <a:ext cx="854800" cy="489348"/>
            </a:xfrm>
            <a:custGeom>
              <a:rect b="b" l="l" r="r" t="t"/>
              <a:pathLst>
                <a:path extrusionOk="0" h="4159" w="7265">
                  <a:moveTo>
                    <a:pt x="2056" y="1"/>
                  </a:moveTo>
                  <a:cubicBezTo>
                    <a:pt x="876" y="1"/>
                    <a:pt x="1" y="329"/>
                    <a:pt x="1" y="329"/>
                  </a:cubicBezTo>
                  <a:cubicBezTo>
                    <a:pt x="1" y="329"/>
                    <a:pt x="553" y="2023"/>
                    <a:pt x="2067" y="3156"/>
                  </a:cubicBezTo>
                  <a:cubicBezTo>
                    <a:pt x="2832" y="3729"/>
                    <a:pt x="3840" y="4159"/>
                    <a:pt x="5143" y="4159"/>
                  </a:cubicBezTo>
                  <a:cubicBezTo>
                    <a:pt x="5778" y="4159"/>
                    <a:pt x="6483" y="4056"/>
                    <a:pt x="7264" y="3819"/>
                  </a:cubicBezTo>
                  <a:cubicBezTo>
                    <a:pt x="6933" y="2989"/>
                    <a:pt x="6528" y="2330"/>
                    <a:pt x="6086" y="1810"/>
                  </a:cubicBezTo>
                  <a:cubicBezTo>
                    <a:pt x="4843" y="357"/>
                    <a:pt x="3285" y="1"/>
                    <a:pt x="20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8"/>
            <p:cNvSpPr/>
            <p:nvPr/>
          </p:nvSpPr>
          <p:spPr>
            <a:xfrm flipH="1">
              <a:off x="-46642" y="4785743"/>
              <a:ext cx="769614" cy="371335"/>
            </a:xfrm>
            <a:custGeom>
              <a:rect b="b" l="l" r="r" t="t"/>
              <a:pathLst>
                <a:path extrusionOk="0" h="3156" w="6541">
                  <a:moveTo>
                    <a:pt x="43" y="0"/>
                  </a:moveTo>
                  <a:cubicBezTo>
                    <a:pt x="19" y="0"/>
                    <a:pt x="0" y="33"/>
                    <a:pt x="25" y="47"/>
                  </a:cubicBezTo>
                  <a:lnTo>
                    <a:pt x="6491" y="3153"/>
                  </a:lnTo>
                  <a:cubicBezTo>
                    <a:pt x="6494" y="3155"/>
                    <a:pt x="6498" y="3156"/>
                    <a:pt x="6501" y="3156"/>
                  </a:cubicBezTo>
                  <a:cubicBezTo>
                    <a:pt x="6525" y="3156"/>
                    <a:pt x="6540" y="3123"/>
                    <a:pt x="6515" y="3112"/>
                  </a:cubicBezTo>
                  <a:lnTo>
                    <a:pt x="54" y="2"/>
                  </a:lnTo>
                  <a:cubicBezTo>
                    <a:pt x="50" y="1"/>
                    <a:pt x="46" y="0"/>
                    <a:pt x="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8"/>
            <p:cNvSpPr/>
            <p:nvPr/>
          </p:nvSpPr>
          <p:spPr>
            <a:xfrm flipH="1">
              <a:off x="391523" y="4753387"/>
              <a:ext cx="72243" cy="193551"/>
            </a:xfrm>
            <a:custGeom>
              <a:rect b="b" l="l" r="r" t="t"/>
              <a:pathLst>
                <a:path extrusionOk="0" h="1645" w="614">
                  <a:moveTo>
                    <a:pt x="30" y="0"/>
                  </a:moveTo>
                  <a:cubicBezTo>
                    <a:pt x="14" y="0"/>
                    <a:pt x="0" y="12"/>
                    <a:pt x="7" y="32"/>
                  </a:cubicBezTo>
                  <a:cubicBezTo>
                    <a:pt x="52" y="163"/>
                    <a:pt x="97" y="294"/>
                    <a:pt x="146" y="425"/>
                  </a:cubicBezTo>
                  <a:lnTo>
                    <a:pt x="560" y="1628"/>
                  </a:lnTo>
                  <a:cubicBezTo>
                    <a:pt x="563" y="1639"/>
                    <a:pt x="573" y="1644"/>
                    <a:pt x="583" y="1644"/>
                  </a:cubicBezTo>
                  <a:cubicBezTo>
                    <a:pt x="598" y="1644"/>
                    <a:pt x="614" y="1633"/>
                    <a:pt x="609" y="1615"/>
                  </a:cubicBezTo>
                  <a:cubicBezTo>
                    <a:pt x="560" y="1485"/>
                    <a:pt x="584" y="1546"/>
                    <a:pt x="539" y="1415"/>
                  </a:cubicBezTo>
                  <a:lnTo>
                    <a:pt x="56" y="20"/>
                  </a:lnTo>
                  <a:cubicBezTo>
                    <a:pt x="51" y="6"/>
                    <a:pt x="40" y="0"/>
                    <a:pt x="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8"/>
            <p:cNvSpPr/>
            <p:nvPr/>
          </p:nvSpPr>
          <p:spPr>
            <a:xfrm flipH="1">
              <a:off x="168556" y="4860692"/>
              <a:ext cx="72008" cy="193551"/>
            </a:xfrm>
            <a:custGeom>
              <a:rect b="b" l="l" r="r" t="t"/>
              <a:pathLst>
                <a:path extrusionOk="0" h="1645" w="612">
                  <a:moveTo>
                    <a:pt x="29" y="1"/>
                  </a:moveTo>
                  <a:cubicBezTo>
                    <a:pt x="15" y="1"/>
                    <a:pt x="0" y="12"/>
                    <a:pt x="5" y="28"/>
                  </a:cubicBezTo>
                  <a:cubicBezTo>
                    <a:pt x="54" y="163"/>
                    <a:pt x="99" y="294"/>
                    <a:pt x="144" y="425"/>
                  </a:cubicBezTo>
                  <a:lnTo>
                    <a:pt x="557" y="1628"/>
                  </a:lnTo>
                  <a:cubicBezTo>
                    <a:pt x="561" y="1640"/>
                    <a:pt x="570" y="1645"/>
                    <a:pt x="580" y="1645"/>
                  </a:cubicBezTo>
                  <a:cubicBezTo>
                    <a:pt x="596" y="1645"/>
                    <a:pt x="612" y="1633"/>
                    <a:pt x="607" y="1616"/>
                  </a:cubicBezTo>
                  <a:cubicBezTo>
                    <a:pt x="562" y="1481"/>
                    <a:pt x="586" y="1546"/>
                    <a:pt x="541" y="1411"/>
                  </a:cubicBezTo>
                  <a:lnTo>
                    <a:pt x="54" y="20"/>
                  </a:lnTo>
                  <a:cubicBezTo>
                    <a:pt x="51" y="6"/>
                    <a:pt x="40" y="1"/>
                    <a:pt x="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8"/>
            <p:cNvSpPr/>
            <p:nvPr/>
          </p:nvSpPr>
          <p:spPr>
            <a:xfrm flipH="1">
              <a:off x="168675" y="5051064"/>
              <a:ext cx="196139" cy="72243"/>
            </a:xfrm>
            <a:custGeom>
              <a:rect b="b" l="l" r="r" t="t"/>
              <a:pathLst>
                <a:path extrusionOk="0" h="614" w="1667">
                  <a:moveTo>
                    <a:pt x="1627" y="0"/>
                  </a:moveTo>
                  <a:cubicBezTo>
                    <a:pt x="1624" y="0"/>
                    <a:pt x="1621" y="1"/>
                    <a:pt x="1618" y="2"/>
                  </a:cubicBezTo>
                  <a:lnTo>
                    <a:pt x="226" y="493"/>
                  </a:lnTo>
                  <a:cubicBezTo>
                    <a:pt x="95" y="538"/>
                    <a:pt x="157" y="522"/>
                    <a:pt x="26" y="567"/>
                  </a:cubicBezTo>
                  <a:cubicBezTo>
                    <a:pt x="0" y="578"/>
                    <a:pt x="13" y="614"/>
                    <a:pt x="36" y="614"/>
                  </a:cubicBezTo>
                  <a:cubicBezTo>
                    <a:pt x="40" y="614"/>
                    <a:pt x="43" y="613"/>
                    <a:pt x="46" y="612"/>
                  </a:cubicBezTo>
                  <a:lnTo>
                    <a:pt x="1245" y="186"/>
                  </a:lnTo>
                  <a:cubicBezTo>
                    <a:pt x="1376" y="137"/>
                    <a:pt x="1507" y="92"/>
                    <a:pt x="1638" y="47"/>
                  </a:cubicBezTo>
                  <a:cubicBezTo>
                    <a:pt x="1667" y="36"/>
                    <a:pt x="1651" y="0"/>
                    <a:pt x="16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8"/>
            <p:cNvSpPr/>
            <p:nvPr/>
          </p:nvSpPr>
          <p:spPr>
            <a:xfrm flipH="1">
              <a:off x="397171" y="4940936"/>
              <a:ext cx="196257" cy="72596"/>
            </a:xfrm>
            <a:custGeom>
              <a:rect b="b" l="l" r="r" t="t"/>
              <a:pathLst>
                <a:path extrusionOk="0" h="617" w="1668">
                  <a:moveTo>
                    <a:pt x="1625" y="0"/>
                  </a:moveTo>
                  <a:cubicBezTo>
                    <a:pt x="1622" y="0"/>
                    <a:pt x="1619" y="0"/>
                    <a:pt x="1617" y="1"/>
                  </a:cubicBezTo>
                  <a:lnTo>
                    <a:pt x="225" y="496"/>
                  </a:lnTo>
                  <a:cubicBezTo>
                    <a:pt x="95" y="541"/>
                    <a:pt x="160" y="525"/>
                    <a:pt x="29" y="570"/>
                  </a:cubicBezTo>
                  <a:cubicBezTo>
                    <a:pt x="0" y="581"/>
                    <a:pt x="13" y="617"/>
                    <a:pt x="38" y="617"/>
                  </a:cubicBezTo>
                  <a:cubicBezTo>
                    <a:pt x="42" y="617"/>
                    <a:pt x="46" y="616"/>
                    <a:pt x="49" y="615"/>
                  </a:cubicBezTo>
                  <a:lnTo>
                    <a:pt x="1244" y="189"/>
                  </a:lnTo>
                  <a:cubicBezTo>
                    <a:pt x="1375" y="140"/>
                    <a:pt x="1506" y="95"/>
                    <a:pt x="1637" y="50"/>
                  </a:cubicBezTo>
                  <a:cubicBezTo>
                    <a:pt x="1667" y="39"/>
                    <a:pt x="1653" y="0"/>
                    <a:pt x="16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6" name="Google Shape;126;p18"/>
          <p:cNvGrpSpPr/>
          <p:nvPr/>
        </p:nvGrpSpPr>
        <p:grpSpPr>
          <a:xfrm flipH="1">
            <a:off x="3" y="4786570"/>
            <a:ext cx="265559" cy="193904"/>
            <a:chOff x="10793423" y="3971757"/>
            <a:chExt cx="265559" cy="193904"/>
          </a:xfrm>
        </p:grpSpPr>
        <p:sp>
          <p:nvSpPr>
            <p:cNvPr id="127" name="Google Shape;127;p18"/>
            <p:cNvSpPr/>
            <p:nvPr/>
          </p:nvSpPr>
          <p:spPr>
            <a:xfrm>
              <a:off x="10987445" y="3971757"/>
              <a:ext cx="71537" cy="193904"/>
            </a:xfrm>
            <a:custGeom>
              <a:rect b="b" l="l" r="r" t="t"/>
              <a:pathLst>
                <a:path extrusionOk="0" h="1648" w="608">
                  <a:moveTo>
                    <a:pt x="576" y="1"/>
                  </a:moveTo>
                  <a:cubicBezTo>
                    <a:pt x="568" y="1"/>
                    <a:pt x="560" y="6"/>
                    <a:pt x="557" y="17"/>
                  </a:cubicBezTo>
                  <a:cubicBezTo>
                    <a:pt x="512" y="148"/>
                    <a:pt x="467" y="279"/>
                    <a:pt x="422" y="410"/>
                  </a:cubicBezTo>
                  <a:lnTo>
                    <a:pt x="9" y="1613"/>
                  </a:lnTo>
                  <a:cubicBezTo>
                    <a:pt x="1" y="1632"/>
                    <a:pt x="18" y="1647"/>
                    <a:pt x="34" y="1647"/>
                  </a:cubicBezTo>
                  <a:cubicBezTo>
                    <a:pt x="42" y="1647"/>
                    <a:pt x="50" y="1643"/>
                    <a:pt x="54" y="1634"/>
                  </a:cubicBezTo>
                  <a:cubicBezTo>
                    <a:pt x="99" y="1503"/>
                    <a:pt x="79" y="1564"/>
                    <a:pt x="124" y="1433"/>
                  </a:cubicBezTo>
                  <a:lnTo>
                    <a:pt x="602" y="38"/>
                  </a:lnTo>
                  <a:cubicBezTo>
                    <a:pt x="608" y="17"/>
                    <a:pt x="591" y="1"/>
                    <a:pt x="5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8"/>
            <p:cNvSpPr/>
            <p:nvPr/>
          </p:nvSpPr>
          <p:spPr>
            <a:xfrm>
              <a:off x="10793423" y="4092946"/>
              <a:ext cx="196257" cy="68360"/>
            </a:xfrm>
            <a:custGeom>
              <a:rect b="b" l="l" r="r" t="t"/>
              <a:pathLst>
                <a:path extrusionOk="0" h="581" w="1668">
                  <a:moveTo>
                    <a:pt x="29" y="0"/>
                  </a:moveTo>
                  <a:cubicBezTo>
                    <a:pt x="7" y="0"/>
                    <a:pt x="0" y="40"/>
                    <a:pt x="29" y="51"/>
                  </a:cubicBezTo>
                  <a:lnTo>
                    <a:pt x="1236" y="448"/>
                  </a:lnTo>
                  <a:lnTo>
                    <a:pt x="1629" y="579"/>
                  </a:lnTo>
                  <a:cubicBezTo>
                    <a:pt x="1633" y="580"/>
                    <a:pt x="1636" y="581"/>
                    <a:pt x="1639" y="581"/>
                  </a:cubicBezTo>
                  <a:cubicBezTo>
                    <a:pt x="1663" y="581"/>
                    <a:pt x="1667" y="541"/>
                    <a:pt x="1642" y="534"/>
                  </a:cubicBezTo>
                  <a:lnTo>
                    <a:pt x="242" y="63"/>
                  </a:lnTo>
                  <a:cubicBezTo>
                    <a:pt x="107" y="23"/>
                    <a:pt x="168" y="43"/>
                    <a:pt x="37" y="2"/>
                  </a:cubicBezTo>
                  <a:cubicBezTo>
                    <a:pt x="34" y="1"/>
                    <a:pt x="31" y="0"/>
                    <a:pt x="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9" name="Google Shape;129;p18"/>
          <p:cNvGrpSpPr/>
          <p:nvPr/>
        </p:nvGrpSpPr>
        <p:grpSpPr>
          <a:xfrm>
            <a:off x="8387375" y="4311225"/>
            <a:ext cx="890923" cy="890330"/>
            <a:chOff x="8387375" y="4311225"/>
            <a:chExt cx="890923" cy="890330"/>
          </a:xfrm>
        </p:grpSpPr>
        <p:grpSp>
          <p:nvGrpSpPr>
            <p:cNvPr id="130" name="Google Shape;130;p18"/>
            <p:cNvGrpSpPr/>
            <p:nvPr/>
          </p:nvGrpSpPr>
          <p:grpSpPr>
            <a:xfrm>
              <a:off x="8387375" y="4311225"/>
              <a:ext cx="890923" cy="890330"/>
              <a:chOff x="10360550" y="3760913"/>
              <a:chExt cx="890923" cy="890330"/>
            </a:xfrm>
          </p:grpSpPr>
          <p:sp>
            <p:nvSpPr>
              <p:cNvPr id="131" name="Google Shape;131;p18"/>
              <p:cNvSpPr/>
              <p:nvPr/>
            </p:nvSpPr>
            <p:spPr>
              <a:xfrm>
                <a:off x="10719297" y="3760913"/>
                <a:ext cx="532176" cy="849976"/>
              </a:xfrm>
              <a:custGeom>
                <a:rect b="b" l="l" r="r" t="t"/>
                <a:pathLst>
                  <a:path extrusionOk="0" h="7224" w="4523">
                    <a:moveTo>
                      <a:pt x="606" y="0"/>
                    </a:moveTo>
                    <a:cubicBezTo>
                      <a:pt x="606" y="0"/>
                      <a:pt x="0" y="1674"/>
                      <a:pt x="496" y="3503"/>
                    </a:cubicBezTo>
                    <a:cubicBezTo>
                      <a:pt x="868" y="4870"/>
                      <a:pt x="1858" y="6323"/>
                      <a:pt x="4183" y="7223"/>
                    </a:cubicBezTo>
                    <a:cubicBezTo>
                      <a:pt x="4432" y="6364"/>
                      <a:pt x="4522" y="5594"/>
                      <a:pt x="4490" y="4911"/>
                    </a:cubicBezTo>
                    <a:cubicBezTo>
                      <a:pt x="4322" y="1167"/>
                      <a:pt x="606" y="0"/>
                      <a:pt x="60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" name="Google Shape;132;p18"/>
              <p:cNvSpPr/>
              <p:nvPr/>
            </p:nvSpPr>
            <p:spPr>
              <a:xfrm>
                <a:off x="10827897" y="3838567"/>
                <a:ext cx="382630" cy="761496"/>
              </a:xfrm>
              <a:custGeom>
                <a:rect b="b" l="l" r="r" t="t"/>
                <a:pathLst>
                  <a:path extrusionOk="0" h="6472" w="3252">
                    <a:moveTo>
                      <a:pt x="33" y="1"/>
                    </a:moveTo>
                    <a:cubicBezTo>
                      <a:pt x="16" y="1"/>
                      <a:pt x="0" y="14"/>
                      <a:pt x="10" y="32"/>
                    </a:cubicBezTo>
                    <a:lnTo>
                      <a:pt x="3194" y="6457"/>
                    </a:lnTo>
                    <a:cubicBezTo>
                      <a:pt x="3200" y="6467"/>
                      <a:pt x="3210" y="6472"/>
                      <a:pt x="3220" y="6472"/>
                    </a:cubicBezTo>
                    <a:cubicBezTo>
                      <a:pt x="3236" y="6472"/>
                      <a:pt x="3251" y="6458"/>
                      <a:pt x="3243" y="6440"/>
                    </a:cubicBezTo>
                    <a:lnTo>
                      <a:pt x="60" y="16"/>
                    </a:lnTo>
                    <a:cubicBezTo>
                      <a:pt x="54" y="5"/>
                      <a:pt x="43" y="1"/>
                      <a:pt x="3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" name="Google Shape;133;p18"/>
              <p:cNvSpPr/>
              <p:nvPr/>
            </p:nvSpPr>
            <p:spPr>
              <a:xfrm>
                <a:off x="10987445" y="3971757"/>
                <a:ext cx="71537" cy="193904"/>
              </a:xfrm>
              <a:custGeom>
                <a:rect b="b" l="l" r="r" t="t"/>
                <a:pathLst>
                  <a:path extrusionOk="0" h="1648" w="608">
                    <a:moveTo>
                      <a:pt x="576" y="1"/>
                    </a:moveTo>
                    <a:cubicBezTo>
                      <a:pt x="568" y="1"/>
                      <a:pt x="560" y="6"/>
                      <a:pt x="557" y="17"/>
                    </a:cubicBezTo>
                    <a:cubicBezTo>
                      <a:pt x="512" y="148"/>
                      <a:pt x="467" y="279"/>
                      <a:pt x="422" y="410"/>
                    </a:cubicBezTo>
                    <a:lnTo>
                      <a:pt x="9" y="1613"/>
                    </a:lnTo>
                    <a:cubicBezTo>
                      <a:pt x="1" y="1632"/>
                      <a:pt x="18" y="1647"/>
                      <a:pt x="34" y="1647"/>
                    </a:cubicBezTo>
                    <a:cubicBezTo>
                      <a:pt x="42" y="1647"/>
                      <a:pt x="50" y="1643"/>
                      <a:pt x="54" y="1634"/>
                    </a:cubicBezTo>
                    <a:cubicBezTo>
                      <a:pt x="99" y="1503"/>
                      <a:pt x="79" y="1564"/>
                      <a:pt x="124" y="1433"/>
                    </a:cubicBezTo>
                    <a:lnTo>
                      <a:pt x="602" y="38"/>
                    </a:lnTo>
                    <a:cubicBezTo>
                      <a:pt x="608" y="17"/>
                      <a:pt x="591" y="1"/>
                      <a:pt x="57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" name="Google Shape;134;p18"/>
              <p:cNvSpPr/>
              <p:nvPr/>
            </p:nvSpPr>
            <p:spPr>
              <a:xfrm>
                <a:off x="10793423" y="4092946"/>
                <a:ext cx="196257" cy="68360"/>
              </a:xfrm>
              <a:custGeom>
                <a:rect b="b" l="l" r="r" t="t"/>
                <a:pathLst>
                  <a:path extrusionOk="0" h="581" w="1668">
                    <a:moveTo>
                      <a:pt x="29" y="0"/>
                    </a:moveTo>
                    <a:cubicBezTo>
                      <a:pt x="7" y="0"/>
                      <a:pt x="0" y="40"/>
                      <a:pt x="29" y="51"/>
                    </a:cubicBezTo>
                    <a:lnTo>
                      <a:pt x="1236" y="448"/>
                    </a:lnTo>
                    <a:lnTo>
                      <a:pt x="1629" y="579"/>
                    </a:lnTo>
                    <a:cubicBezTo>
                      <a:pt x="1633" y="580"/>
                      <a:pt x="1636" y="581"/>
                      <a:pt x="1639" y="581"/>
                    </a:cubicBezTo>
                    <a:cubicBezTo>
                      <a:pt x="1663" y="581"/>
                      <a:pt x="1667" y="541"/>
                      <a:pt x="1642" y="534"/>
                    </a:cubicBezTo>
                    <a:lnTo>
                      <a:pt x="242" y="63"/>
                    </a:lnTo>
                    <a:cubicBezTo>
                      <a:pt x="107" y="23"/>
                      <a:pt x="168" y="43"/>
                      <a:pt x="37" y="2"/>
                    </a:cubicBezTo>
                    <a:cubicBezTo>
                      <a:pt x="34" y="1"/>
                      <a:pt x="31" y="0"/>
                      <a:pt x="2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" name="Google Shape;135;p18"/>
              <p:cNvSpPr/>
              <p:nvPr/>
            </p:nvSpPr>
            <p:spPr>
              <a:xfrm>
                <a:off x="10360550" y="4161894"/>
                <a:ext cx="854800" cy="489348"/>
              </a:xfrm>
              <a:custGeom>
                <a:rect b="b" l="l" r="r" t="t"/>
                <a:pathLst>
                  <a:path extrusionOk="0" h="4159" w="7265">
                    <a:moveTo>
                      <a:pt x="2056" y="1"/>
                    </a:moveTo>
                    <a:cubicBezTo>
                      <a:pt x="876" y="1"/>
                      <a:pt x="1" y="329"/>
                      <a:pt x="1" y="329"/>
                    </a:cubicBezTo>
                    <a:cubicBezTo>
                      <a:pt x="1" y="329"/>
                      <a:pt x="553" y="2023"/>
                      <a:pt x="2067" y="3156"/>
                    </a:cubicBezTo>
                    <a:cubicBezTo>
                      <a:pt x="2832" y="3729"/>
                      <a:pt x="3840" y="4159"/>
                      <a:pt x="5143" y="4159"/>
                    </a:cubicBezTo>
                    <a:cubicBezTo>
                      <a:pt x="5778" y="4159"/>
                      <a:pt x="6483" y="4056"/>
                      <a:pt x="7264" y="3819"/>
                    </a:cubicBezTo>
                    <a:cubicBezTo>
                      <a:pt x="6933" y="2989"/>
                      <a:pt x="6528" y="2330"/>
                      <a:pt x="6086" y="1810"/>
                    </a:cubicBezTo>
                    <a:cubicBezTo>
                      <a:pt x="4843" y="357"/>
                      <a:pt x="3285" y="1"/>
                      <a:pt x="205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" name="Google Shape;136;p18"/>
              <p:cNvSpPr/>
              <p:nvPr/>
            </p:nvSpPr>
            <p:spPr>
              <a:xfrm>
                <a:off x="10438088" y="4235431"/>
                <a:ext cx="769614" cy="371335"/>
              </a:xfrm>
              <a:custGeom>
                <a:rect b="b" l="l" r="r" t="t"/>
                <a:pathLst>
                  <a:path extrusionOk="0" h="3156" w="6541">
                    <a:moveTo>
                      <a:pt x="43" y="0"/>
                    </a:moveTo>
                    <a:cubicBezTo>
                      <a:pt x="19" y="0"/>
                      <a:pt x="0" y="33"/>
                      <a:pt x="25" y="47"/>
                    </a:cubicBezTo>
                    <a:lnTo>
                      <a:pt x="6491" y="3153"/>
                    </a:lnTo>
                    <a:cubicBezTo>
                      <a:pt x="6494" y="3155"/>
                      <a:pt x="6498" y="3156"/>
                      <a:pt x="6501" y="3156"/>
                    </a:cubicBezTo>
                    <a:cubicBezTo>
                      <a:pt x="6525" y="3156"/>
                      <a:pt x="6540" y="3123"/>
                      <a:pt x="6515" y="3112"/>
                    </a:cubicBezTo>
                    <a:lnTo>
                      <a:pt x="54" y="2"/>
                    </a:lnTo>
                    <a:cubicBezTo>
                      <a:pt x="50" y="1"/>
                      <a:pt x="46" y="0"/>
                      <a:pt x="4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" name="Google Shape;137;p18"/>
              <p:cNvSpPr/>
              <p:nvPr/>
            </p:nvSpPr>
            <p:spPr>
              <a:xfrm>
                <a:off x="10697294" y="4203075"/>
                <a:ext cx="72243" cy="193551"/>
              </a:xfrm>
              <a:custGeom>
                <a:rect b="b" l="l" r="r" t="t"/>
                <a:pathLst>
                  <a:path extrusionOk="0" h="1645" w="614">
                    <a:moveTo>
                      <a:pt x="30" y="0"/>
                    </a:moveTo>
                    <a:cubicBezTo>
                      <a:pt x="14" y="0"/>
                      <a:pt x="0" y="12"/>
                      <a:pt x="7" y="32"/>
                    </a:cubicBezTo>
                    <a:cubicBezTo>
                      <a:pt x="52" y="163"/>
                      <a:pt x="97" y="294"/>
                      <a:pt x="146" y="425"/>
                    </a:cubicBezTo>
                    <a:lnTo>
                      <a:pt x="560" y="1628"/>
                    </a:lnTo>
                    <a:cubicBezTo>
                      <a:pt x="563" y="1639"/>
                      <a:pt x="573" y="1644"/>
                      <a:pt x="583" y="1644"/>
                    </a:cubicBezTo>
                    <a:cubicBezTo>
                      <a:pt x="598" y="1644"/>
                      <a:pt x="614" y="1633"/>
                      <a:pt x="609" y="1615"/>
                    </a:cubicBezTo>
                    <a:cubicBezTo>
                      <a:pt x="560" y="1485"/>
                      <a:pt x="584" y="1546"/>
                      <a:pt x="539" y="1415"/>
                    </a:cubicBezTo>
                    <a:lnTo>
                      <a:pt x="56" y="20"/>
                    </a:lnTo>
                    <a:cubicBezTo>
                      <a:pt x="51" y="6"/>
                      <a:pt x="40" y="0"/>
                      <a:pt x="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" name="Google Shape;138;p18"/>
              <p:cNvSpPr/>
              <p:nvPr/>
            </p:nvSpPr>
            <p:spPr>
              <a:xfrm>
                <a:off x="10920496" y="4310380"/>
                <a:ext cx="72008" cy="193551"/>
              </a:xfrm>
              <a:custGeom>
                <a:rect b="b" l="l" r="r" t="t"/>
                <a:pathLst>
                  <a:path extrusionOk="0" h="1645" w="612">
                    <a:moveTo>
                      <a:pt x="29" y="1"/>
                    </a:moveTo>
                    <a:cubicBezTo>
                      <a:pt x="15" y="1"/>
                      <a:pt x="0" y="12"/>
                      <a:pt x="5" y="28"/>
                    </a:cubicBezTo>
                    <a:cubicBezTo>
                      <a:pt x="54" y="163"/>
                      <a:pt x="99" y="294"/>
                      <a:pt x="144" y="425"/>
                    </a:cubicBezTo>
                    <a:lnTo>
                      <a:pt x="557" y="1628"/>
                    </a:lnTo>
                    <a:cubicBezTo>
                      <a:pt x="561" y="1640"/>
                      <a:pt x="570" y="1645"/>
                      <a:pt x="580" y="1645"/>
                    </a:cubicBezTo>
                    <a:cubicBezTo>
                      <a:pt x="596" y="1645"/>
                      <a:pt x="612" y="1633"/>
                      <a:pt x="607" y="1616"/>
                    </a:cubicBezTo>
                    <a:cubicBezTo>
                      <a:pt x="562" y="1481"/>
                      <a:pt x="586" y="1546"/>
                      <a:pt x="541" y="1411"/>
                    </a:cubicBezTo>
                    <a:lnTo>
                      <a:pt x="54" y="20"/>
                    </a:lnTo>
                    <a:cubicBezTo>
                      <a:pt x="51" y="6"/>
                      <a:pt x="40" y="1"/>
                      <a:pt x="2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" name="Google Shape;139;p18"/>
              <p:cNvSpPr/>
              <p:nvPr/>
            </p:nvSpPr>
            <p:spPr>
              <a:xfrm>
                <a:off x="10796247" y="4500752"/>
                <a:ext cx="196139" cy="72243"/>
              </a:xfrm>
              <a:custGeom>
                <a:rect b="b" l="l" r="r" t="t"/>
                <a:pathLst>
                  <a:path extrusionOk="0" h="614" w="1667">
                    <a:moveTo>
                      <a:pt x="1627" y="0"/>
                    </a:moveTo>
                    <a:cubicBezTo>
                      <a:pt x="1624" y="0"/>
                      <a:pt x="1621" y="1"/>
                      <a:pt x="1618" y="2"/>
                    </a:cubicBezTo>
                    <a:lnTo>
                      <a:pt x="226" y="493"/>
                    </a:lnTo>
                    <a:cubicBezTo>
                      <a:pt x="95" y="538"/>
                      <a:pt x="157" y="522"/>
                      <a:pt x="26" y="567"/>
                    </a:cubicBezTo>
                    <a:cubicBezTo>
                      <a:pt x="0" y="578"/>
                      <a:pt x="13" y="614"/>
                      <a:pt x="36" y="614"/>
                    </a:cubicBezTo>
                    <a:cubicBezTo>
                      <a:pt x="40" y="614"/>
                      <a:pt x="43" y="613"/>
                      <a:pt x="46" y="612"/>
                    </a:cubicBezTo>
                    <a:lnTo>
                      <a:pt x="1245" y="186"/>
                    </a:lnTo>
                    <a:cubicBezTo>
                      <a:pt x="1376" y="137"/>
                      <a:pt x="1507" y="92"/>
                      <a:pt x="1638" y="47"/>
                    </a:cubicBezTo>
                    <a:cubicBezTo>
                      <a:pt x="1667" y="36"/>
                      <a:pt x="1651" y="0"/>
                      <a:pt x="162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" name="Google Shape;140;p18"/>
              <p:cNvSpPr/>
              <p:nvPr/>
            </p:nvSpPr>
            <p:spPr>
              <a:xfrm>
                <a:off x="10567632" y="4390623"/>
                <a:ext cx="196257" cy="72596"/>
              </a:xfrm>
              <a:custGeom>
                <a:rect b="b" l="l" r="r" t="t"/>
                <a:pathLst>
                  <a:path extrusionOk="0" h="617" w="1668">
                    <a:moveTo>
                      <a:pt x="1625" y="0"/>
                    </a:moveTo>
                    <a:cubicBezTo>
                      <a:pt x="1622" y="0"/>
                      <a:pt x="1619" y="0"/>
                      <a:pt x="1617" y="1"/>
                    </a:cubicBezTo>
                    <a:lnTo>
                      <a:pt x="225" y="496"/>
                    </a:lnTo>
                    <a:cubicBezTo>
                      <a:pt x="95" y="541"/>
                      <a:pt x="160" y="525"/>
                      <a:pt x="29" y="570"/>
                    </a:cubicBezTo>
                    <a:cubicBezTo>
                      <a:pt x="0" y="581"/>
                      <a:pt x="13" y="617"/>
                      <a:pt x="38" y="617"/>
                    </a:cubicBezTo>
                    <a:cubicBezTo>
                      <a:pt x="42" y="617"/>
                      <a:pt x="46" y="616"/>
                      <a:pt x="49" y="615"/>
                    </a:cubicBezTo>
                    <a:lnTo>
                      <a:pt x="1244" y="189"/>
                    </a:lnTo>
                    <a:cubicBezTo>
                      <a:pt x="1375" y="140"/>
                      <a:pt x="1506" y="95"/>
                      <a:pt x="1637" y="50"/>
                    </a:cubicBezTo>
                    <a:cubicBezTo>
                      <a:pt x="1667" y="39"/>
                      <a:pt x="1653" y="0"/>
                      <a:pt x="16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41" name="Google Shape;141;p18"/>
            <p:cNvSpPr/>
            <p:nvPr/>
          </p:nvSpPr>
          <p:spPr>
            <a:xfrm>
              <a:off x="9106770" y="4711620"/>
              <a:ext cx="71537" cy="193904"/>
            </a:xfrm>
            <a:custGeom>
              <a:rect b="b" l="l" r="r" t="t"/>
              <a:pathLst>
                <a:path extrusionOk="0" h="1648" w="608">
                  <a:moveTo>
                    <a:pt x="576" y="1"/>
                  </a:moveTo>
                  <a:cubicBezTo>
                    <a:pt x="568" y="1"/>
                    <a:pt x="560" y="6"/>
                    <a:pt x="557" y="17"/>
                  </a:cubicBezTo>
                  <a:cubicBezTo>
                    <a:pt x="512" y="148"/>
                    <a:pt x="467" y="279"/>
                    <a:pt x="422" y="410"/>
                  </a:cubicBezTo>
                  <a:lnTo>
                    <a:pt x="9" y="1613"/>
                  </a:lnTo>
                  <a:cubicBezTo>
                    <a:pt x="1" y="1632"/>
                    <a:pt x="18" y="1647"/>
                    <a:pt x="34" y="1647"/>
                  </a:cubicBezTo>
                  <a:cubicBezTo>
                    <a:pt x="42" y="1647"/>
                    <a:pt x="50" y="1643"/>
                    <a:pt x="54" y="1634"/>
                  </a:cubicBezTo>
                  <a:cubicBezTo>
                    <a:pt x="99" y="1503"/>
                    <a:pt x="79" y="1564"/>
                    <a:pt x="124" y="1433"/>
                  </a:cubicBezTo>
                  <a:lnTo>
                    <a:pt x="602" y="38"/>
                  </a:lnTo>
                  <a:cubicBezTo>
                    <a:pt x="608" y="17"/>
                    <a:pt x="591" y="1"/>
                    <a:pt x="5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9"/>
          <p:cNvSpPr txBox="1"/>
          <p:nvPr>
            <p:ph type="title"/>
          </p:nvPr>
        </p:nvSpPr>
        <p:spPr>
          <a:xfrm>
            <a:off x="4572000" y="1155200"/>
            <a:ext cx="35673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44" name="Google Shape;144;p19"/>
          <p:cNvSpPr txBox="1"/>
          <p:nvPr>
            <p:ph idx="1" type="subTitle"/>
          </p:nvPr>
        </p:nvSpPr>
        <p:spPr>
          <a:xfrm>
            <a:off x="4572000" y="1870450"/>
            <a:ext cx="3567300" cy="229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Barlow Light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145" name="Google Shape;145;p19"/>
          <p:cNvSpPr/>
          <p:nvPr>
            <p:ph idx="2" type="pic"/>
          </p:nvPr>
        </p:nvSpPr>
        <p:spPr>
          <a:xfrm>
            <a:off x="490425" y="801792"/>
            <a:ext cx="3858900" cy="3802200"/>
          </a:xfrm>
          <a:prstGeom prst="ellipse">
            <a:avLst/>
          </a:prstGeom>
          <a:noFill/>
          <a:ln>
            <a:noFill/>
          </a:ln>
        </p:spPr>
      </p:sp>
      <p:grpSp>
        <p:nvGrpSpPr>
          <p:cNvPr id="146" name="Google Shape;146;p19"/>
          <p:cNvGrpSpPr/>
          <p:nvPr/>
        </p:nvGrpSpPr>
        <p:grpSpPr>
          <a:xfrm>
            <a:off x="7622029" y="725775"/>
            <a:ext cx="1714544" cy="1308245"/>
            <a:chOff x="7622029" y="725775"/>
            <a:chExt cx="1714544" cy="1308245"/>
          </a:xfrm>
        </p:grpSpPr>
        <p:sp>
          <p:nvSpPr>
            <p:cNvPr id="147" name="Google Shape;147;p19"/>
            <p:cNvSpPr/>
            <p:nvPr/>
          </p:nvSpPr>
          <p:spPr>
            <a:xfrm>
              <a:off x="7962875" y="725775"/>
              <a:ext cx="1181123" cy="1308245"/>
            </a:xfrm>
            <a:custGeom>
              <a:rect b="b" l="l" r="r" t="t"/>
              <a:pathLst>
                <a:path extrusionOk="0" h="5423" w="4896">
                  <a:moveTo>
                    <a:pt x="1838" y="0"/>
                  </a:moveTo>
                  <a:cubicBezTo>
                    <a:pt x="1490" y="0"/>
                    <a:pt x="1212" y="279"/>
                    <a:pt x="1212" y="627"/>
                  </a:cubicBezTo>
                  <a:lnTo>
                    <a:pt x="1212" y="1723"/>
                  </a:lnTo>
                  <a:cubicBezTo>
                    <a:pt x="1212" y="2042"/>
                    <a:pt x="954" y="2300"/>
                    <a:pt x="635" y="2300"/>
                  </a:cubicBezTo>
                  <a:lnTo>
                    <a:pt x="25" y="2300"/>
                  </a:lnTo>
                  <a:cubicBezTo>
                    <a:pt x="9" y="2300"/>
                    <a:pt x="1" y="2313"/>
                    <a:pt x="1" y="2325"/>
                  </a:cubicBezTo>
                  <a:cubicBezTo>
                    <a:pt x="1" y="2341"/>
                    <a:pt x="9" y="2349"/>
                    <a:pt x="25" y="2349"/>
                  </a:cubicBezTo>
                  <a:lnTo>
                    <a:pt x="635" y="2349"/>
                  </a:lnTo>
                  <a:cubicBezTo>
                    <a:pt x="979" y="2349"/>
                    <a:pt x="1261" y="2071"/>
                    <a:pt x="1261" y="1723"/>
                  </a:cubicBezTo>
                  <a:lnTo>
                    <a:pt x="1261" y="627"/>
                  </a:lnTo>
                  <a:cubicBezTo>
                    <a:pt x="1261" y="307"/>
                    <a:pt x="1519" y="50"/>
                    <a:pt x="1838" y="50"/>
                  </a:cubicBezTo>
                  <a:cubicBezTo>
                    <a:pt x="2153" y="50"/>
                    <a:pt x="2411" y="307"/>
                    <a:pt x="2411" y="627"/>
                  </a:cubicBezTo>
                  <a:lnTo>
                    <a:pt x="2411" y="4784"/>
                  </a:lnTo>
                  <a:cubicBezTo>
                    <a:pt x="2411" y="5136"/>
                    <a:pt x="2698" y="5423"/>
                    <a:pt x="3050" y="5423"/>
                  </a:cubicBezTo>
                  <a:cubicBezTo>
                    <a:pt x="3402" y="5423"/>
                    <a:pt x="3688" y="5136"/>
                    <a:pt x="3688" y="4784"/>
                  </a:cubicBezTo>
                  <a:lnTo>
                    <a:pt x="3688" y="2693"/>
                  </a:lnTo>
                  <a:cubicBezTo>
                    <a:pt x="3688" y="2374"/>
                    <a:pt x="3954" y="2116"/>
                    <a:pt x="4269" y="2116"/>
                  </a:cubicBezTo>
                  <a:cubicBezTo>
                    <a:pt x="4588" y="2116"/>
                    <a:pt x="4846" y="2374"/>
                    <a:pt x="4846" y="2693"/>
                  </a:cubicBezTo>
                  <a:lnTo>
                    <a:pt x="4846" y="5398"/>
                  </a:lnTo>
                  <a:cubicBezTo>
                    <a:pt x="4846" y="5410"/>
                    <a:pt x="4858" y="5423"/>
                    <a:pt x="4871" y="5423"/>
                  </a:cubicBezTo>
                  <a:cubicBezTo>
                    <a:pt x="4887" y="5423"/>
                    <a:pt x="4895" y="5410"/>
                    <a:pt x="4895" y="5398"/>
                  </a:cubicBezTo>
                  <a:lnTo>
                    <a:pt x="4895" y="2693"/>
                  </a:lnTo>
                  <a:cubicBezTo>
                    <a:pt x="4895" y="2349"/>
                    <a:pt x="4609" y="2067"/>
                    <a:pt x="4265" y="2067"/>
                  </a:cubicBezTo>
                  <a:cubicBezTo>
                    <a:pt x="3921" y="2067"/>
                    <a:pt x="3639" y="2349"/>
                    <a:pt x="3639" y="2693"/>
                  </a:cubicBezTo>
                  <a:lnTo>
                    <a:pt x="3639" y="4784"/>
                  </a:lnTo>
                  <a:cubicBezTo>
                    <a:pt x="3639" y="5108"/>
                    <a:pt x="3377" y="5369"/>
                    <a:pt x="3050" y="5369"/>
                  </a:cubicBezTo>
                  <a:cubicBezTo>
                    <a:pt x="2726" y="5369"/>
                    <a:pt x="2464" y="5108"/>
                    <a:pt x="2464" y="4784"/>
                  </a:cubicBezTo>
                  <a:lnTo>
                    <a:pt x="2464" y="627"/>
                  </a:lnTo>
                  <a:cubicBezTo>
                    <a:pt x="2464" y="279"/>
                    <a:pt x="2182" y="0"/>
                    <a:pt x="18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8" name="Google Shape;148;p19"/>
            <p:cNvGrpSpPr/>
            <p:nvPr/>
          </p:nvGrpSpPr>
          <p:grpSpPr>
            <a:xfrm flipH="1">
              <a:off x="7622029" y="1166644"/>
              <a:ext cx="550639" cy="226645"/>
              <a:chOff x="938575" y="5341050"/>
              <a:chExt cx="746224" cy="307149"/>
            </a:xfrm>
          </p:grpSpPr>
          <p:sp>
            <p:nvSpPr>
              <p:cNvPr id="149" name="Google Shape;149;p19"/>
              <p:cNvSpPr/>
              <p:nvPr/>
            </p:nvSpPr>
            <p:spPr>
              <a:xfrm>
                <a:off x="938575" y="5341050"/>
                <a:ext cx="206197" cy="307149"/>
              </a:xfrm>
              <a:custGeom>
                <a:rect b="b" l="l" r="r" t="t"/>
                <a:pathLst>
                  <a:path extrusionOk="0" h="1208" w="811">
                    <a:moveTo>
                      <a:pt x="1" y="0"/>
                    </a:moveTo>
                    <a:lnTo>
                      <a:pt x="1" y="1208"/>
                    </a:lnTo>
                    <a:lnTo>
                      <a:pt x="811" y="62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9"/>
              <p:cNvSpPr/>
              <p:nvPr/>
            </p:nvSpPr>
            <p:spPr>
              <a:xfrm>
                <a:off x="1196639" y="5341050"/>
                <a:ext cx="206197" cy="307149"/>
              </a:xfrm>
              <a:custGeom>
                <a:rect b="b" l="l" r="r" t="t"/>
                <a:pathLst>
                  <a:path extrusionOk="0" h="1208" w="811">
                    <a:moveTo>
                      <a:pt x="1" y="0"/>
                    </a:moveTo>
                    <a:lnTo>
                      <a:pt x="1" y="1208"/>
                    </a:lnTo>
                    <a:lnTo>
                      <a:pt x="811" y="62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9"/>
              <p:cNvSpPr/>
              <p:nvPr/>
            </p:nvSpPr>
            <p:spPr>
              <a:xfrm>
                <a:off x="1478602" y="5341050"/>
                <a:ext cx="206197" cy="307149"/>
              </a:xfrm>
              <a:custGeom>
                <a:rect b="b" l="l" r="r" t="t"/>
                <a:pathLst>
                  <a:path extrusionOk="0" h="1208" w="811">
                    <a:moveTo>
                      <a:pt x="1" y="0"/>
                    </a:moveTo>
                    <a:lnTo>
                      <a:pt x="1" y="1208"/>
                    </a:lnTo>
                    <a:lnTo>
                      <a:pt x="811" y="62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2" name="Google Shape;152;p19"/>
            <p:cNvSpPr/>
            <p:nvPr/>
          </p:nvSpPr>
          <p:spPr>
            <a:xfrm>
              <a:off x="8155450" y="725775"/>
              <a:ext cx="1181123" cy="1308245"/>
            </a:xfrm>
            <a:custGeom>
              <a:rect b="b" l="l" r="r" t="t"/>
              <a:pathLst>
                <a:path extrusionOk="0" h="5423" w="4896">
                  <a:moveTo>
                    <a:pt x="1838" y="0"/>
                  </a:moveTo>
                  <a:cubicBezTo>
                    <a:pt x="1490" y="0"/>
                    <a:pt x="1212" y="279"/>
                    <a:pt x="1212" y="627"/>
                  </a:cubicBezTo>
                  <a:lnTo>
                    <a:pt x="1212" y="1723"/>
                  </a:lnTo>
                  <a:cubicBezTo>
                    <a:pt x="1212" y="2042"/>
                    <a:pt x="954" y="2300"/>
                    <a:pt x="635" y="2300"/>
                  </a:cubicBezTo>
                  <a:lnTo>
                    <a:pt x="25" y="2300"/>
                  </a:lnTo>
                  <a:cubicBezTo>
                    <a:pt x="9" y="2300"/>
                    <a:pt x="1" y="2313"/>
                    <a:pt x="1" y="2325"/>
                  </a:cubicBezTo>
                  <a:cubicBezTo>
                    <a:pt x="1" y="2341"/>
                    <a:pt x="9" y="2349"/>
                    <a:pt x="25" y="2349"/>
                  </a:cubicBezTo>
                  <a:lnTo>
                    <a:pt x="635" y="2349"/>
                  </a:lnTo>
                  <a:cubicBezTo>
                    <a:pt x="979" y="2349"/>
                    <a:pt x="1261" y="2071"/>
                    <a:pt x="1261" y="1723"/>
                  </a:cubicBezTo>
                  <a:lnTo>
                    <a:pt x="1261" y="627"/>
                  </a:lnTo>
                  <a:cubicBezTo>
                    <a:pt x="1261" y="307"/>
                    <a:pt x="1519" y="50"/>
                    <a:pt x="1838" y="50"/>
                  </a:cubicBezTo>
                  <a:cubicBezTo>
                    <a:pt x="2153" y="50"/>
                    <a:pt x="2411" y="307"/>
                    <a:pt x="2411" y="627"/>
                  </a:cubicBezTo>
                  <a:lnTo>
                    <a:pt x="2411" y="4784"/>
                  </a:lnTo>
                  <a:cubicBezTo>
                    <a:pt x="2411" y="5136"/>
                    <a:pt x="2698" y="5423"/>
                    <a:pt x="3050" y="5423"/>
                  </a:cubicBezTo>
                  <a:cubicBezTo>
                    <a:pt x="3402" y="5423"/>
                    <a:pt x="3688" y="5136"/>
                    <a:pt x="3688" y="4784"/>
                  </a:cubicBezTo>
                  <a:lnTo>
                    <a:pt x="3688" y="2693"/>
                  </a:lnTo>
                  <a:cubicBezTo>
                    <a:pt x="3688" y="2374"/>
                    <a:pt x="3954" y="2116"/>
                    <a:pt x="4269" y="2116"/>
                  </a:cubicBezTo>
                  <a:cubicBezTo>
                    <a:pt x="4588" y="2116"/>
                    <a:pt x="4846" y="2374"/>
                    <a:pt x="4846" y="2693"/>
                  </a:cubicBezTo>
                  <a:lnTo>
                    <a:pt x="4846" y="5398"/>
                  </a:lnTo>
                  <a:cubicBezTo>
                    <a:pt x="4846" y="5410"/>
                    <a:pt x="4858" y="5423"/>
                    <a:pt x="4871" y="5423"/>
                  </a:cubicBezTo>
                  <a:cubicBezTo>
                    <a:pt x="4887" y="5423"/>
                    <a:pt x="4895" y="5410"/>
                    <a:pt x="4895" y="5398"/>
                  </a:cubicBezTo>
                  <a:lnTo>
                    <a:pt x="4895" y="2693"/>
                  </a:lnTo>
                  <a:cubicBezTo>
                    <a:pt x="4895" y="2349"/>
                    <a:pt x="4609" y="2067"/>
                    <a:pt x="4265" y="2067"/>
                  </a:cubicBezTo>
                  <a:cubicBezTo>
                    <a:pt x="3921" y="2067"/>
                    <a:pt x="3639" y="2349"/>
                    <a:pt x="3639" y="2693"/>
                  </a:cubicBezTo>
                  <a:lnTo>
                    <a:pt x="3639" y="4784"/>
                  </a:lnTo>
                  <a:cubicBezTo>
                    <a:pt x="3639" y="5108"/>
                    <a:pt x="3377" y="5369"/>
                    <a:pt x="3050" y="5369"/>
                  </a:cubicBezTo>
                  <a:cubicBezTo>
                    <a:pt x="2726" y="5369"/>
                    <a:pt x="2464" y="5108"/>
                    <a:pt x="2464" y="4784"/>
                  </a:cubicBezTo>
                  <a:lnTo>
                    <a:pt x="2464" y="627"/>
                  </a:lnTo>
                  <a:cubicBezTo>
                    <a:pt x="2464" y="279"/>
                    <a:pt x="2182" y="0"/>
                    <a:pt x="18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3" name="Google Shape;153;p19"/>
          <p:cNvGrpSpPr/>
          <p:nvPr/>
        </p:nvGrpSpPr>
        <p:grpSpPr>
          <a:xfrm flipH="1" rot="-2700000">
            <a:off x="39161" y="203965"/>
            <a:ext cx="1348140" cy="1121287"/>
            <a:chOff x="713225" y="682475"/>
            <a:chExt cx="734704" cy="611075"/>
          </a:xfrm>
        </p:grpSpPr>
        <p:sp>
          <p:nvSpPr>
            <p:cNvPr id="154" name="Google Shape;154;p19"/>
            <p:cNvSpPr/>
            <p:nvPr/>
          </p:nvSpPr>
          <p:spPr>
            <a:xfrm>
              <a:off x="883716" y="682475"/>
              <a:ext cx="243236" cy="240428"/>
            </a:xfrm>
            <a:custGeom>
              <a:rect b="b" l="l" r="r" t="t"/>
              <a:pathLst>
                <a:path extrusionOk="0" h="2740" w="2772">
                  <a:moveTo>
                    <a:pt x="1388" y="648"/>
                  </a:moveTo>
                  <a:cubicBezTo>
                    <a:pt x="1785" y="648"/>
                    <a:pt x="2108" y="972"/>
                    <a:pt x="2108" y="1373"/>
                  </a:cubicBezTo>
                  <a:cubicBezTo>
                    <a:pt x="2108" y="1770"/>
                    <a:pt x="1785" y="2097"/>
                    <a:pt x="1388" y="2097"/>
                  </a:cubicBezTo>
                  <a:cubicBezTo>
                    <a:pt x="987" y="2097"/>
                    <a:pt x="664" y="1770"/>
                    <a:pt x="664" y="1373"/>
                  </a:cubicBezTo>
                  <a:cubicBezTo>
                    <a:pt x="664" y="972"/>
                    <a:pt x="987" y="648"/>
                    <a:pt x="1388" y="648"/>
                  </a:cubicBezTo>
                  <a:close/>
                  <a:moveTo>
                    <a:pt x="1388" y="599"/>
                  </a:moveTo>
                  <a:cubicBezTo>
                    <a:pt x="959" y="599"/>
                    <a:pt x="611" y="947"/>
                    <a:pt x="611" y="1373"/>
                  </a:cubicBezTo>
                  <a:cubicBezTo>
                    <a:pt x="611" y="1798"/>
                    <a:pt x="959" y="2146"/>
                    <a:pt x="1388" y="2146"/>
                  </a:cubicBezTo>
                  <a:cubicBezTo>
                    <a:pt x="1814" y="2146"/>
                    <a:pt x="2162" y="1798"/>
                    <a:pt x="2162" y="1373"/>
                  </a:cubicBezTo>
                  <a:cubicBezTo>
                    <a:pt x="2162" y="947"/>
                    <a:pt x="1814" y="599"/>
                    <a:pt x="1388" y="599"/>
                  </a:cubicBezTo>
                  <a:close/>
                  <a:moveTo>
                    <a:pt x="1707" y="59"/>
                  </a:moveTo>
                  <a:cubicBezTo>
                    <a:pt x="1797" y="84"/>
                    <a:pt x="1883" y="112"/>
                    <a:pt x="1965" y="153"/>
                  </a:cubicBezTo>
                  <a:cubicBezTo>
                    <a:pt x="2047" y="194"/>
                    <a:pt x="2125" y="243"/>
                    <a:pt x="2198" y="296"/>
                  </a:cubicBezTo>
                  <a:lnTo>
                    <a:pt x="2063" y="468"/>
                  </a:lnTo>
                  <a:cubicBezTo>
                    <a:pt x="2059" y="472"/>
                    <a:pt x="2055" y="481"/>
                    <a:pt x="2059" y="485"/>
                  </a:cubicBezTo>
                  <a:cubicBezTo>
                    <a:pt x="2059" y="493"/>
                    <a:pt x="2063" y="497"/>
                    <a:pt x="2068" y="501"/>
                  </a:cubicBezTo>
                  <a:cubicBezTo>
                    <a:pt x="2194" y="603"/>
                    <a:pt x="2301" y="734"/>
                    <a:pt x="2370" y="882"/>
                  </a:cubicBezTo>
                  <a:cubicBezTo>
                    <a:pt x="2374" y="886"/>
                    <a:pt x="2379" y="894"/>
                    <a:pt x="2387" y="894"/>
                  </a:cubicBezTo>
                  <a:cubicBezTo>
                    <a:pt x="2389" y="896"/>
                    <a:pt x="2392" y="897"/>
                    <a:pt x="2395" y="897"/>
                  </a:cubicBezTo>
                  <a:cubicBezTo>
                    <a:pt x="2398" y="897"/>
                    <a:pt x="2401" y="896"/>
                    <a:pt x="2403" y="894"/>
                  </a:cubicBezTo>
                  <a:lnTo>
                    <a:pt x="2600" y="800"/>
                  </a:lnTo>
                  <a:cubicBezTo>
                    <a:pt x="2673" y="963"/>
                    <a:pt x="2718" y="1148"/>
                    <a:pt x="2722" y="1332"/>
                  </a:cubicBezTo>
                  <a:lnTo>
                    <a:pt x="2505" y="1332"/>
                  </a:lnTo>
                  <a:cubicBezTo>
                    <a:pt x="2489" y="1332"/>
                    <a:pt x="2477" y="1340"/>
                    <a:pt x="2477" y="1356"/>
                  </a:cubicBezTo>
                  <a:cubicBezTo>
                    <a:pt x="2477" y="1520"/>
                    <a:pt x="2444" y="1680"/>
                    <a:pt x="2370" y="1831"/>
                  </a:cubicBezTo>
                  <a:cubicBezTo>
                    <a:pt x="2366" y="1835"/>
                    <a:pt x="2366" y="1843"/>
                    <a:pt x="2370" y="1847"/>
                  </a:cubicBezTo>
                  <a:cubicBezTo>
                    <a:pt x="2370" y="1856"/>
                    <a:pt x="2374" y="1860"/>
                    <a:pt x="2383" y="1864"/>
                  </a:cubicBezTo>
                  <a:lnTo>
                    <a:pt x="2579" y="1958"/>
                  </a:lnTo>
                  <a:cubicBezTo>
                    <a:pt x="2493" y="2122"/>
                    <a:pt x="2379" y="2269"/>
                    <a:pt x="2239" y="2383"/>
                  </a:cubicBezTo>
                  <a:lnTo>
                    <a:pt x="2104" y="2212"/>
                  </a:lnTo>
                  <a:cubicBezTo>
                    <a:pt x="2100" y="2207"/>
                    <a:pt x="2092" y="2203"/>
                    <a:pt x="2084" y="2203"/>
                  </a:cubicBezTo>
                  <a:cubicBezTo>
                    <a:pt x="2080" y="2203"/>
                    <a:pt x="2072" y="2203"/>
                    <a:pt x="2068" y="2207"/>
                  </a:cubicBezTo>
                  <a:cubicBezTo>
                    <a:pt x="1941" y="2310"/>
                    <a:pt x="1789" y="2383"/>
                    <a:pt x="1630" y="2420"/>
                  </a:cubicBezTo>
                  <a:cubicBezTo>
                    <a:pt x="1613" y="2424"/>
                    <a:pt x="1605" y="2437"/>
                    <a:pt x="1609" y="2449"/>
                  </a:cubicBezTo>
                  <a:lnTo>
                    <a:pt x="1658" y="2662"/>
                  </a:lnTo>
                  <a:cubicBezTo>
                    <a:pt x="1568" y="2680"/>
                    <a:pt x="1477" y="2689"/>
                    <a:pt x="1386" y="2689"/>
                  </a:cubicBezTo>
                  <a:cubicBezTo>
                    <a:pt x="1295" y="2689"/>
                    <a:pt x="1204" y="2680"/>
                    <a:pt x="1114" y="2662"/>
                  </a:cubicBezTo>
                  <a:lnTo>
                    <a:pt x="1163" y="2449"/>
                  </a:lnTo>
                  <a:cubicBezTo>
                    <a:pt x="1163" y="2445"/>
                    <a:pt x="1163" y="2437"/>
                    <a:pt x="1159" y="2433"/>
                  </a:cubicBezTo>
                  <a:cubicBezTo>
                    <a:pt x="1155" y="2424"/>
                    <a:pt x="1151" y="2420"/>
                    <a:pt x="1143" y="2420"/>
                  </a:cubicBezTo>
                  <a:cubicBezTo>
                    <a:pt x="983" y="2383"/>
                    <a:pt x="832" y="2310"/>
                    <a:pt x="705" y="2207"/>
                  </a:cubicBezTo>
                  <a:cubicBezTo>
                    <a:pt x="701" y="2203"/>
                    <a:pt x="693" y="2203"/>
                    <a:pt x="684" y="2203"/>
                  </a:cubicBezTo>
                  <a:cubicBezTo>
                    <a:pt x="680" y="2203"/>
                    <a:pt x="672" y="2207"/>
                    <a:pt x="668" y="2212"/>
                  </a:cubicBezTo>
                  <a:lnTo>
                    <a:pt x="533" y="2383"/>
                  </a:lnTo>
                  <a:cubicBezTo>
                    <a:pt x="394" y="2269"/>
                    <a:pt x="279" y="2122"/>
                    <a:pt x="193" y="1958"/>
                  </a:cubicBezTo>
                  <a:lnTo>
                    <a:pt x="390" y="1864"/>
                  </a:lnTo>
                  <a:cubicBezTo>
                    <a:pt x="402" y="1856"/>
                    <a:pt x="406" y="1843"/>
                    <a:pt x="402" y="1827"/>
                  </a:cubicBezTo>
                  <a:cubicBezTo>
                    <a:pt x="328" y="1680"/>
                    <a:pt x="296" y="1520"/>
                    <a:pt x="296" y="1356"/>
                  </a:cubicBezTo>
                  <a:cubicBezTo>
                    <a:pt x="296" y="1340"/>
                    <a:pt x="283" y="1328"/>
                    <a:pt x="267" y="1328"/>
                  </a:cubicBezTo>
                  <a:lnTo>
                    <a:pt x="50" y="1328"/>
                  </a:lnTo>
                  <a:cubicBezTo>
                    <a:pt x="54" y="1148"/>
                    <a:pt x="95" y="963"/>
                    <a:pt x="173" y="800"/>
                  </a:cubicBezTo>
                  <a:lnTo>
                    <a:pt x="365" y="894"/>
                  </a:lnTo>
                  <a:cubicBezTo>
                    <a:pt x="369" y="896"/>
                    <a:pt x="373" y="897"/>
                    <a:pt x="377" y="897"/>
                  </a:cubicBezTo>
                  <a:cubicBezTo>
                    <a:pt x="381" y="897"/>
                    <a:pt x="384" y="896"/>
                    <a:pt x="386" y="894"/>
                  </a:cubicBezTo>
                  <a:cubicBezTo>
                    <a:pt x="394" y="894"/>
                    <a:pt x="398" y="886"/>
                    <a:pt x="402" y="882"/>
                  </a:cubicBezTo>
                  <a:cubicBezTo>
                    <a:pt x="472" y="734"/>
                    <a:pt x="578" y="603"/>
                    <a:pt x="705" y="501"/>
                  </a:cubicBezTo>
                  <a:cubicBezTo>
                    <a:pt x="709" y="497"/>
                    <a:pt x="713" y="493"/>
                    <a:pt x="713" y="485"/>
                  </a:cubicBezTo>
                  <a:cubicBezTo>
                    <a:pt x="713" y="476"/>
                    <a:pt x="713" y="472"/>
                    <a:pt x="709" y="464"/>
                  </a:cubicBezTo>
                  <a:lnTo>
                    <a:pt x="574" y="296"/>
                  </a:lnTo>
                  <a:cubicBezTo>
                    <a:pt x="648" y="243"/>
                    <a:pt x="725" y="194"/>
                    <a:pt x="807" y="153"/>
                  </a:cubicBezTo>
                  <a:cubicBezTo>
                    <a:pt x="889" y="112"/>
                    <a:pt x="975" y="84"/>
                    <a:pt x="1065" y="59"/>
                  </a:cubicBezTo>
                  <a:lnTo>
                    <a:pt x="1114" y="272"/>
                  </a:lnTo>
                  <a:cubicBezTo>
                    <a:pt x="1114" y="280"/>
                    <a:pt x="1118" y="284"/>
                    <a:pt x="1122" y="288"/>
                  </a:cubicBezTo>
                  <a:cubicBezTo>
                    <a:pt x="1130" y="292"/>
                    <a:pt x="1135" y="292"/>
                    <a:pt x="1143" y="292"/>
                  </a:cubicBezTo>
                  <a:cubicBezTo>
                    <a:pt x="1220" y="274"/>
                    <a:pt x="1302" y="265"/>
                    <a:pt x="1385" y="265"/>
                  </a:cubicBezTo>
                  <a:cubicBezTo>
                    <a:pt x="1467" y="265"/>
                    <a:pt x="1550" y="274"/>
                    <a:pt x="1630" y="292"/>
                  </a:cubicBezTo>
                  <a:cubicBezTo>
                    <a:pt x="1638" y="292"/>
                    <a:pt x="1642" y="292"/>
                    <a:pt x="1650" y="288"/>
                  </a:cubicBezTo>
                  <a:cubicBezTo>
                    <a:pt x="1654" y="284"/>
                    <a:pt x="1658" y="280"/>
                    <a:pt x="1658" y="272"/>
                  </a:cubicBezTo>
                  <a:lnTo>
                    <a:pt x="1707" y="59"/>
                  </a:lnTo>
                  <a:close/>
                  <a:moveTo>
                    <a:pt x="1085" y="1"/>
                  </a:moveTo>
                  <a:cubicBezTo>
                    <a:pt x="1083" y="1"/>
                    <a:pt x="1080" y="1"/>
                    <a:pt x="1077" y="2"/>
                  </a:cubicBezTo>
                  <a:cubicBezTo>
                    <a:pt x="979" y="26"/>
                    <a:pt x="881" y="59"/>
                    <a:pt x="787" y="104"/>
                  </a:cubicBezTo>
                  <a:cubicBezTo>
                    <a:pt x="693" y="149"/>
                    <a:pt x="603" y="206"/>
                    <a:pt x="521" y="272"/>
                  </a:cubicBezTo>
                  <a:cubicBezTo>
                    <a:pt x="517" y="276"/>
                    <a:pt x="512" y="280"/>
                    <a:pt x="512" y="288"/>
                  </a:cubicBezTo>
                  <a:cubicBezTo>
                    <a:pt x="512" y="292"/>
                    <a:pt x="512" y="300"/>
                    <a:pt x="517" y="305"/>
                  </a:cubicBezTo>
                  <a:lnTo>
                    <a:pt x="652" y="476"/>
                  </a:lnTo>
                  <a:cubicBezTo>
                    <a:pt x="537" y="575"/>
                    <a:pt x="439" y="697"/>
                    <a:pt x="369" y="832"/>
                  </a:cubicBezTo>
                  <a:lnTo>
                    <a:pt x="173" y="738"/>
                  </a:lnTo>
                  <a:lnTo>
                    <a:pt x="152" y="738"/>
                  </a:lnTo>
                  <a:cubicBezTo>
                    <a:pt x="144" y="742"/>
                    <a:pt x="140" y="747"/>
                    <a:pt x="136" y="751"/>
                  </a:cubicBezTo>
                  <a:cubicBezTo>
                    <a:pt x="50" y="939"/>
                    <a:pt x="1" y="1148"/>
                    <a:pt x="1" y="1352"/>
                  </a:cubicBezTo>
                  <a:cubicBezTo>
                    <a:pt x="1" y="1360"/>
                    <a:pt x="5" y="1369"/>
                    <a:pt x="9" y="1373"/>
                  </a:cubicBezTo>
                  <a:cubicBezTo>
                    <a:pt x="13" y="1377"/>
                    <a:pt x="17" y="1381"/>
                    <a:pt x="26" y="1381"/>
                  </a:cubicBezTo>
                  <a:lnTo>
                    <a:pt x="242" y="1381"/>
                  </a:lnTo>
                  <a:cubicBezTo>
                    <a:pt x="246" y="1536"/>
                    <a:pt x="279" y="1688"/>
                    <a:pt x="345" y="1827"/>
                  </a:cubicBezTo>
                  <a:lnTo>
                    <a:pt x="148" y="1921"/>
                  </a:lnTo>
                  <a:cubicBezTo>
                    <a:pt x="144" y="1925"/>
                    <a:pt x="140" y="1929"/>
                    <a:pt x="136" y="1937"/>
                  </a:cubicBezTo>
                  <a:cubicBezTo>
                    <a:pt x="136" y="1941"/>
                    <a:pt x="136" y="1950"/>
                    <a:pt x="136" y="1958"/>
                  </a:cubicBezTo>
                  <a:cubicBezTo>
                    <a:pt x="230" y="2146"/>
                    <a:pt x="361" y="2310"/>
                    <a:pt x="521" y="2437"/>
                  </a:cubicBezTo>
                  <a:cubicBezTo>
                    <a:pt x="526" y="2440"/>
                    <a:pt x="533" y="2442"/>
                    <a:pt x="539" y="2442"/>
                  </a:cubicBezTo>
                  <a:cubicBezTo>
                    <a:pt x="546" y="2442"/>
                    <a:pt x="553" y="2439"/>
                    <a:pt x="558" y="2433"/>
                  </a:cubicBezTo>
                  <a:lnTo>
                    <a:pt x="693" y="2265"/>
                  </a:lnTo>
                  <a:cubicBezTo>
                    <a:pt x="815" y="2359"/>
                    <a:pt x="959" y="2424"/>
                    <a:pt x="1106" y="2461"/>
                  </a:cubicBezTo>
                  <a:lnTo>
                    <a:pt x="1061" y="2674"/>
                  </a:lnTo>
                  <a:cubicBezTo>
                    <a:pt x="1057" y="2690"/>
                    <a:pt x="1065" y="2703"/>
                    <a:pt x="1077" y="2707"/>
                  </a:cubicBezTo>
                  <a:cubicBezTo>
                    <a:pt x="1180" y="2727"/>
                    <a:pt x="1282" y="2739"/>
                    <a:pt x="1388" y="2739"/>
                  </a:cubicBezTo>
                  <a:cubicBezTo>
                    <a:pt x="1491" y="2739"/>
                    <a:pt x="1593" y="2727"/>
                    <a:pt x="1695" y="2703"/>
                  </a:cubicBezTo>
                  <a:cubicBezTo>
                    <a:pt x="1707" y="2703"/>
                    <a:pt x="1716" y="2686"/>
                    <a:pt x="1716" y="2674"/>
                  </a:cubicBezTo>
                  <a:lnTo>
                    <a:pt x="1666" y="2461"/>
                  </a:lnTo>
                  <a:cubicBezTo>
                    <a:pt x="1814" y="2424"/>
                    <a:pt x="1957" y="2355"/>
                    <a:pt x="2080" y="2265"/>
                  </a:cubicBezTo>
                  <a:lnTo>
                    <a:pt x="2215" y="2433"/>
                  </a:lnTo>
                  <a:cubicBezTo>
                    <a:pt x="2219" y="2439"/>
                    <a:pt x="2226" y="2442"/>
                    <a:pt x="2234" y="2442"/>
                  </a:cubicBezTo>
                  <a:cubicBezTo>
                    <a:pt x="2240" y="2442"/>
                    <a:pt x="2246" y="2440"/>
                    <a:pt x="2252" y="2437"/>
                  </a:cubicBezTo>
                  <a:cubicBezTo>
                    <a:pt x="2411" y="2310"/>
                    <a:pt x="2542" y="2142"/>
                    <a:pt x="2636" y="1954"/>
                  </a:cubicBezTo>
                  <a:cubicBezTo>
                    <a:pt x="2636" y="1950"/>
                    <a:pt x="2636" y="1941"/>
                    <a:pt x="2636" y="1937"/>
                  </a:cubicBezTo>
                  <a:cubicBezTo>
                    <a:pt x="2632" y="1929"/>
                    <a:pt x="2628" y="1925"/>
                    <a:pt x="2624" y="1921"/>
                  </a:cubicBezTo>
                  <a:lnTo>
                    <a:pt x="2428" y="1827"/>
                  </a:lnTo>
                  <a:cubicBezTo>
                    <a:pt x="2493" y="1688"/>
                    <a:pt x="2526" y="1536"/>
                    <a:pt x="2530" y="1381"/>
                  </a:cubicBezTo>
                  <a:lnTo>
                    <a:pt x="2747" y="1381"/>
                  </a:lnTo>
                  <a:cubicBezTo>
                    <a:pt x="2759" y="1381"/>
                    <a:pt x="2771" y="1369"/>
                    <a:pt x="2771" y="1352"/>
                  </a:cubicBezTo>
                  <a:cubicBezTo>
                    <a:pt x="2771" y="1148"/>
                    <a:pt x="2726" y="939"/>
                    <a:pt x="2636" y="751"/>
                  </a:cubicBezTo>
                  <a:cubicBezTo>
                    <a:pt x="2632" y="747"/>
                    <a:pt x="2628" y="742"/>
                    <a:pt x="2620" y="738"/>
                  </a:cubicBezTo>
                  <a:lnTo>
                    <a:pt x="2600" y="738"/>
                  </a:lnTo>
                  <a:lnTo>
                    <a:pt x="2407" y="832"/>
                  </a:lnTo>
                  <a:cubicBezTo>
                    <a:pt x="2334" y="697"/>
                    <a:pt x="2235" y="575"/>
                    <a:pt x="2121" y="476"/>
                  </a:cubicBezTo>
                  <a:lnTo>
                    <a:pt x="2256" y="305"/>
                  </a:lnTo>
                  <a:cubicBezTo>
                    <a:pt x="2260" y="300"/>
                    <a:pt x="2260" y="296"/>
                    <a:pt x="2260" y="288"/>
                  </a:cubicBezTo>
                  <a:cubicBezTo>
                    <a:pt x="2260" y="280"/>
                    <a:pt x="2256" y="276"/>
                    <a:pt x="2252" y="272"/>
                  </a:cubicBezTo>
                  <a:cubicBezTo>
                    <a:pt x="2170" y="206"/>
                    <a:pt x="2080" y="149"/>
                    <a:pt x="1990" y="104"/>
                  </a:cubicBezTo>
                  <a:cubicBezTo>
                    <a:pt x="1896" y="59"/>
                    <a:pt x="1797" y="26"/>
                    <a:pt x="1695" y="2"/>
                  </a:cubicBezTo>
                  <a:cubicBezTo>
                    <a:pt x="1693" y="1"/>
                    <a:pt x="1691" y="1"/>
                    <a:pt x="1689" y="1"/>
                  </a:cubicBezTo>
                  <a:cubicBezTo>
                    <a:pt x="1678" y="1"/>
                    <a:pt x="1666" y="9"/>
                    <a:pt x="1662" y="22"/>
                  </a:cubicBezTo>
                  <a:lnTo>
                    <a:pt x="1617" y="231"/>
                  </a:lnTo>
                  <a:cubicBezTo>
                    <a:pt x="1542" y="217"/>
                    <a:pt x="1464" y="209"/>
                    <a:pt x="1387" y="209"/>
                  </a:cubicBezTo>
                  <a:cubicBezTo>
                    <a:pt x="1309" y="209"/>
                    <a:pt x="1233" y="217"/>
                    <a:pt x="1159" y="231"/>
                  </a:cubicBezTo>
                  <a:lnTo>
                    <a:pt x="1110" y="22"/>
                  </a:lnTo>
                  <a:cubicBezTo>
                    <a:pt x="1107" y="9"/>
                    <a:pt x="1098" y="1"/>
                    <a:pt x="10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9"/>
            <p:cNvSpPr/>
            <p:nvPr/>
          </p:nvSpPr>
          <p:spPr>
            <a:xfrm>
              <a:off x="1095974" y="819625"/>
              <a:ext cx="351955" cy="347831"/>
            </a:xfrm>
            <a:custGeom>
              <a:rect b="b" l="l" r="r" t="t"/>
              <a:pathLst>
                <a:path extrusionOk="0" h="3964" w="4011">
                  <a:moveTo>
                    <a:pt x="2006" y="919"/>
                  </a:moveTo>
                  <a:cubicBezTo>
                    <a:pt x="2595" y="919"/>
                    <a:pt x="3070" y="1393"/>
                    <a:pt x="3070" y="1983"/>
                  </a:cubicBezTo>
                  <a:cubicBezTo>
                    <a:pt x="3070" y="2572"/>
                    <a:pt x="2595" y="3047"/>
                    <a:pt x="2006" y="3047"/>
                  </a:cubicBezTo>
                  <a:cubicBezTo>
                    <a:pt x="1416" y="3047"/>
                    <a:pt x="942" y="2572"/>
                    <a:pt x="942" y="1983"/>
                  </a:cubicBezTo>
                  <a:cubicBezTo>
                    <a:pt x="942" y="1393"/>
                    <a:pt x="1416" y="919"/>
                    <a:pt x="2006" y="919"/>
                  </a:cubicBezTo>
                  <a:close/>
                  <a:moveTo>
                    <a:pt x="2006" y="865"/>
                  </a:moveTo>
                  <a:cubicBezTo>
                    <a:pt x="1388" y="865"/>
                    <a:pt x="888" y="1365"/>
                    <a:pt x="888" y="1983"/>
                  </a:cubicBezTo>
                  <a:cubicBezTo>
                    <a:pt x="888" y="2601"/>
                    <a:pt x="1392" y="3100"/>
                    <a:pt x="2006" y="3100"/>
                  </a:cubicBezTo>
                  <a:cubicBezTo>
                    <a:pt x="2619" y="3100"/>
                    <a:pt x="3123" y="2601"/>
                    <a:pt x="3123" y="1983"/>
                  </a:cubicBezTo>
                  <a:cubicBezTo>
                    <a:pt x="3123" y="1365"/>
                    <a:pt x="2619" y="865"/>
                    <a:pt x="2006" y="865"/>
                  </a:cubicBezTo>
                  <a:close/>
                  <a:moveTo>
                    <a:pt x="2464" y="59"/>
                  </a:moveTo>
                  <a:cubicBezTo>
                    <a:pt x="2599" y="92"/>
                    <a:pt x="2730" y="137"/>
                    <a:pt x="2853" y="198"/>
                  </a:cubicBezTo>
                  <a:cubicBezTo>
                    <a:pt x="2975" y="256"/>
                    <a:pt x="3094" y="329"/>
                    <a:pt x="3205" y="415"/>
                  </a:cubicBezTo>
                  <a:lnTo>
                    <a:pt x="3000" y="669"/>
                  </a:lnTo>
                  <a:cubicBezTo>
                    <a:pt x="2996" y="677"/>
                    <a:pt x="2992" y="681"/>
                    <a:pt x="2992" y="689"/>
                  </a:cubicBezTo>
                  <a:cubicBezTo>
                    <a:pt x="2996" y="698"/>
                    <a:pt x="2996" y="702"/>
                    <a:pt x="3004" y="706"/>
                  </a:cubicBezTo>
                  <a:cubicBezTo>
                    <a:pt x="3188" y="857"/>
                    <a:pt x="3344" y="1050"/>
                    <a:pt x="3446" y="1262"/>
                  </a:cubicBezTo>
                  <a:cubicBezTo>
                    <a:pt x="3452" y="1271"/>
                    <a:pt x="3462" y="1278"/>
                    <a:pt x="3472" y="1278"/>
                  </a:cubicBezTo>
                  <a:cubicBezTo>
                    <a:pt x="3476" y="1278"/>
                    <a:pt x="3479" y="1277"/>
                    <a:pt x="3483" y="1275"/>
                  </a:cubicBezTo>
                  <a:lnTo>
                    <a:pt x="3778" y="1131"/>
                  </a:lnTo>
                  <a:cubicBezTo>
                    <a:pt x="3892" y="1381"/>
                    <a:pt x="3954" y="1655"/>
                    <a:pt x="3958" y="1933"/>
                  </a:cubicBezTo>
                  <a:lnTo>
                    <a:pt x="3630" y="1933"/>
                  </a:lnTo>
                  <a:cubicBezTo>
                    <a:pt x="3618" y="1933"/>
                    <a:pt x="3606" y="1942"/>
                    <a:pt x="3606" y="1958"/>
                  </a:cubicBezTo>
                  <a:cubicBezTo>
                    <a:pt x="3606" y="2199"/>
                    <a:pt x="3552" y="2433"/>
                    <a:pt x="3446" y="2654"/>
                  </a:cubicBezTo>
                  <a:cubicBezTo>
                    <a:pt x="3442" y="2666"/>
                    <a:pt x="3446" y="2682"/>
                    <a:pt x="3458" y="2686"/>
                  </a:cubicBezTo>
                  <a:lnTo>
                    <a:pt x="3753" y="2830"/>
                  </a:lnTo>
                  <a:cubicBezTo>
                    <a:pt x="3630" y="3075"/>
                    <a:pt x="3454" y="3296"/>
                    <a:pt x="3241" y="3468"/>
                  </a:cubicBezTo>
                  <a:lnTo>
                    <a:pt x="3037" y="3214"/>
                  </a:lnTo>
                  <a:cubicBezTo>
                    <a:pt x="3033" y="3206"/>
                    <a:pt x="3029" y="3206"/>
                    <a:pt x="3020" y="3202"/>
                  </a:cubicBezTo>
                  <a:cubicBezTo>
                    <a:pt x="3016" y="3202"/>
                    <a:pt x="3008" y="3206"/>
                    <a:pt x="3004" y="3210"/>
                  </a:cubicBezTo>
                  <a:cubicBezTo>
                    <a:pt x="2816" y="3358"/>
                    <a:pt x="2595" y="3468"/>
                    <a:pt x="2362" y="3517"/>
                  </a:cubicBezTo>
                  <a:cubicBezTo>
                    <a:pt x="2353" y="3521"/>
                    <a:pt x="2349" y="3525"/>
                    <a:pt x="2345" y="3529"/>
                  </a:cubicBezTo>
                  <a:cubicBezTo>
                    <a:pt x="2341" y="3538"/>
                    <a:pt x="2341" y="3542"/>
                    <a:pt x="2341" y="3550"/>
                  </a:cubicBezTo>
                  <a:lnTo>
                    <a:pt x="2415" y="3869"/>
                  </a:lnTo>
                  <a:cubicBezTo>
                    <a:pt x="2280" y="3898"/>
                    <a:pt x="2143" y="3912"/>
                    <a:pt x="2006" y="3912"/>
                  </a:cubicBezTo>
                  <a:cubicBezTo>
                    <a:pt x="1869" y="3912"/>
                    <a:pt x="1731" y="3898"/>
                    <a:pt x="1596" y="3869"/>
                  </a:cubicBezTo>
                  <a:lnTo>
                    <a:pt x="1592" y="3869"/>
                  </a:lnTo>
                  <a:lnTo>
                    <a:pt x="1666" y="3550"/>
                  </a:lnTo>
                  <a:cubicBezTo>
                    <a:pt x="1670" y="3542"/>
                    <a:pt x="1666" y="3538"/>
                    <a:pt x="1662" y="3529"/>
                  </a:cubicBezTo>
                  <a:cubicBezTo>
                    <a:pt x="1662" y="3525"/>
                    <a:pt x="1654" y="3521"/>
                    <a:pt x="1650" y="3517"/>
                  </a:cubicBezTo>
                  <a:cubicBezTo>
                    <a:pt x="1416" y="3468"/>
                    <a:pt x="1191" y="3358"/>
                    <a:pt x="1007" y="3210"/>
                  </a:cubicBezTo>
                  <a:cubicBezTo>
                    <a:pt x="999" y="3206"/>
                    <a:pt x="995" y="3202"/>
                    <a:pt x="987" y="3202"/>
                  </a:cubicBezTo>
                  <a:cubicBezTo>
                    <a:pt x="978" y="3206"/>
                    <a:pt x="974" y="3210"/>
                    <a:pt x="970" y="3214"/>
                  </a:cubicBezTo>
                  <a:lnTo>
                    <a:pt x="766" y="3468"/>
                  </a:lnTo>
                  <a:cubicBezTo>
                    <a:pt x="557" y="3300"/>
                    <a:pt x="381" y="3079"/>
                    <a:pt x="254" y="2830"/>
                  </a:cubicBezTo>
                  <a:lnTo>
                    <a:pt x="549" y="2686"/>
                  </a:lnTo>
                  <a:cubicBezTo>
                    <a:pt x="561" y="2682"/>
                    <a:pt x="569" y="2666"/>
                    <a:pt x="561" y="2654"/>
                  </a:cubicBezTo>
                  <a:cubicBezTo>
                    <a:pt x="455" y="2437"/>
                    <a:pt x="401" y="2199"/>
                    <a:pt x="401" y="1958"/>
                  </a:cubicBezTo>
                  <a:cubicBezTo>
                    <a:pt x="401" y="1942"/>
                    <a:pt x="393" y="1933"/>
                    <a:pt x="377" y="1933"/>
                  </a:cubicBezTo>
                  <a:lnTo>
                    <a:pt x="50" y="1933"/>
                  </a:lnTo>
                  <a:cubicBezTo>
                    <a:pt x="54" y="1655"/>
                    <a:pt x="115" y="1381"/>
                    <a:pt x="234" y="1131"/>
                  </a:cubicBezTo>
                  <a:lnTo>
                    <a:pt x="528" y="1275"/>
                  </a:lnTo>
                  <a:cubicBezTo>
                    <a:pt x="530" y="1277"/>
                    <a:pt x="533" y="1278"/>
                    <a:pt x="537" y="1278"/>
                  </a:cubicBezTo>
                  <a:cubicBezTo>
                    <a:pt x="540" y="1278"/>
                    <a:pt x="543" y="1277"/>
                    <a:pt x="545" y="1275"/>
                  </a:cubicBezTo>
                  <a:cubicBezTo>
                    <a:pt x="553" y="1275"/>
                    <a:pt x="557" y="1271"/>
                    <a:pt x="561" y="1262"/>
                  </a:cubicBezTo>
                  <a:cubicBezTo>
                    <a:pt x="663" y="1050"/>
                    <a:pt x="819" y="853"/>
                    <a:pt x="1007" y="706"/>
                  </a:cubicBezTo>
                  <a:cubicBezTo>
                    <a:pt x="1011" y="702"/>
                    <a:pt x="1015" y="698"/>
                    <a:pt x="1015" y="689"/>
                  </a:cubicBezTo>
                  <a:cubicBezTo>
                    <a:pt x="1015" y="681"/>
                    <a:pt x="1015" y="677"/>
                    <a:pt x="1011" y="669"/>
                  </a:cubicBezTo>
                  <a:lnTo>
                    <a:pt x="807" y="415"/>
                  </a:lnTo>
                  <a:cubicBezTo>
                    <a:pt x="913" y="329"/>
                    <a:pt x="1032" y="256"/>
                    <a:pt x="1154" y="198"/>
                  </a:cubicBezTo>
                  <a:cubicBezTo>
                    <a:pt x="1281" y="137"/>
                    <a:pt x="1412" y="92"/>
                    <a:pt x="1543" y="59"/>
                  </a:cubicBezTo>
                  <a:lnTo>
                    <a:pt x="1617" y="378"/>
                  </a:lnTo>
                  <a:cubicBezTo>
                    <a:pt x="1617" y="383"/>
                    <a:pt x="1621" y="391"/>
                    <a:pt x="1629" y="395"/>
                  </a:cubicBezTo>
                  <a:cubicBezTo>
                    <a:pt x="1632" y="395"/>
                    <a:pt x="1636" y="397"/>
                    <a:pt x="1642" y="397"/>
                  </a:cubicBezTo>
                  <a:cubicBezTo>
                    <a:pt x="1644" y="397"/>
                    <a:pt x="1647" y="396"/>
                    <a:pt x="1650" y="395"/>
                  </a:cubicBezTo>
                  <a:cubicBezTo>
                    <a:pt x="1764" y="368"/>
                    <a:pt x="1884" y="355"/>
                    <a:pt x="2004" y="355"/>
                  </a:cubicBezTo>
                  <a:cubicBezTo>
                    <a:pt x="2124" y="355"/>
                    <a:pt x="2245" y="368"/>
                    <a:pt x="2362" y="395"/>
                  </a:cubicBezTo>
                  <a:cubicBezTo>
                    <a:pt x="2364" y="397"/>
                    <a:pt x="2367" y="398"/>
                    <a:pt x="2370" y="398"/>
                  </a:cubicBezTo>
                  <a:cubicBezTo>
                    <a:pt x="2373" y="398"/>
                    <a:pt x="2376" y="397"/>
                    <a:pt x="2378" y="395"/>
                  </a:cubicBezTo>
                  <a:cubicBezTo>
                    <a:pt x="2386" y="391"/>
                    <a:pt x="2390" y="383"/>
                    <a:pt x="2390" y="378"/>
                  </a:cubicBezTo>
                  <a:lnTo>
                    <a:pt x="2464" y="59"/>
                  </a:lnTo>
                  <a:close/>
                  <a:moveTo>
                    <a:pt x="1568" y="1"/>
                  </a:moveTo>
                  <a:cubicBezTo>
                    <a:pt x="1565" y="1"/>
                    <a:pt x="1562" y="1"/>
                    <a:pt x="1560" y="2"/>
                  </a:cubicBezTo>
                  <a:cubicBezTo>
                    <a:pt x="1416" y="35"/>
                    <a:pt x="1273" y="84"/>
                    <a:pt x="1134" y="149"/>
                  </a:cubicBezTo>
                  <a:cubicBezTo>
                    <a:pt x="999" y="215"/>
                    <a:pt x="872" y="297"/>
                    <a:pt x="758" y="391"/>
                  </a:cubicBezTo>
                  <a:cubicBezTo>
                    <a:pt x="749" y="395"/>
                    <a:pt x="745" y="399"/>
                    <a:pt x="745" y="407"/>
                  </a:cubicBezTo>
                  <a:cubicBezTo>
                    <a:pt x="745" y="411"/>
                    <a:pt x="749" y="419"/>
                    <a:pt x="753" y="423"/>
                  </a:cubicBezTo>
                  <a:lnTo>
                    <a:pt x="958" y="681"/>
                  </a:lnTo>
                  <a:cubicBezTo>
                    <a:pt x="778" y="829"/>
                    <a:pt x="631" y="1013"/>
                    <a:pt x="528" y="1217"/>
                  </a:cubicBezTo>
                  <a:lnTo>
                    <a:pt x="234" y="1074"/>
                  </a:lnTo>
                  <a:cubicBezTo>
                    <a:pt x="230" y="1072"/>
                    <a:pt x="227" y="1071"/>
                    <a:pt x="223" y="1071"/>
                  </a:cubicBezTo>
                  <a:cubicBezTo>
                    <a:pt x="220" y="1071"/>
                    <a:pt x="217" y="1072"/>
                    <a:pt x="213" y="1074"/>
                  </a:cubicBezTo>
                  <a:cubicBezTo>
                    <a:pt x="209" y="1074"/>
                    <a:pt x="201" y="1082"/>
                    <a:pt x="201" y="1086"/>
                  </a:cubicBezTo>
                  <a:cubicBezTo>
                    <a:pt x="70" y="1356"/>
                    <a:pt x="0" y="1659"/>
                    <a:pt x="0" y="1958"/>
                  </a:cubicBezTo>
                  <a:cubicBezTo>
                    <a:pt x="0" y="1966"/>
                    <a:pt x="5" y="1970"/>
                    <a:pt x="9" y="1974"/>
                  </a:cubicBezTo>
                  <a:cubicBezTo>
                    <a:pt x="13" y="1983"/>
                    <a:pt x="21" y="1983"/>
                    <a:pt x="25" y="1983"/>
                  </a:cubicBezTo>
                  <a:lnTo>
                    <a:pt x="352" y="1983"/>
                  </a:lnTo>
                  <a:cubicBezTo>
                    <a:pt x="356" y="2216"/>
                    <a:pt x="410" y="2441"/>
                    <a:pt x="508" y="2654"/>
                  </a:cubicBezTo>
                  <a:lnTo>
                    <a:pt x="209" y="2793"/>
                  </a:lnTo>
                  <a:cubicBezTo>
                    <a:pt x="205" y="2797"/>
                    <a:pt x="201" y="2801"/>
                    <a:pt x="197" y="2809"/>
                  </a:cubicBezTo>
                  <a:cubicBezTo>
                    <a:pt x="197" y="2813"/>
                    <a:pt x="197" y="2821"/>
                    <a:pt x="201" y="2830"/>
                  </a:cubicBezTo>
                  <a:cubicBezTo>
                    <a:pt x="332" y="3100"/>
                    <a:pt x="524" y="3341"/>
                    <a:pt x="758" y="3525"/>
                  </a:cubicBezTo>
                  <a:cubicBezTo>
                    <a:pt x="761" y="3529"/>
                    <a:pt x="767" y="3531"/>
                    <a:pt x="772" y="3531"/>
                  </a:cubicBezTo>
                  <a:cubicBezTo>
                    <a:pt x="779" y="3531"/>
                    <a:pt x="786" y="3528"/>
                    <a:pt x="790" y="3521"/>
                  </a:cubicBezTo>
                  <a:lnTo>
                    <a:pt x="995" y="3263"/>
                  </a:lnTo>
                  <a:cubicBezTo>
                    <a:pt x="1179" y="3407"/>
                    <a:pt x="1392" y="3509"/>
                    <a:pt x="1613" y="3562"/>
                  </a:cubicBezTo>
                  <a:lnTo>
                    <a:pt x="1539" y="3881"/>
                  </a:lnTo>
                  <a:cubicBezTo>
                    <a:pt x="1539" y="3894"/>
                    <a:pt x="1547" y="3910"/>
                    <a:pt x="1560" y="3914"/>
                  </a:cubicBezTo>
                  <a:cubicBezTo>
                    <a:pt x="1707" y="3947"/>
                    <a:pt x="1854" y="3963"/>
                    <a:pt x="2006" y="3963"/>
                  </a:cubicBezTo>
                  <a:lnTo>
                    <a:pt x="2010" y="3963"/>
                  </a:lnTo>
                  <a:cubicBezTo>
                    <a:pt x="2157" y="3963"/>
                    <a:pt x="2308" y="3947"/>
                    <a:pt x="2456" y="3914"/>
                  </a:cubicBezTo>
                  <a:cubicBezTo>
                    <a:pt x="2468" y="3910"/>
                    <a:pt x="2476" y="3898"/>
                    <a:pt x="2472" y="3881"/>
                  </a:cubicBezTo>
                  <a:lnTo>
                    <a:pt x="2403" y="3566"/>
                  </a:lnTo>
                  <a:cubicBezTo>
                    <a:pt x="2624" y="3509"/>
                    <a:pt x="2836" y="3407"/>
                    <a:pt x="3016" y="3268"/>
                  </a:cubicBezTo>
                  <a:lnTo>
                    <a:pt x="3221" y="3521"/>
                  </a:lnTo>
                  <a:cubicBezTo>
                    <a:pt x="3226" y="3528"/>
                    <a:pt x="3233" y="3531"/>
                    <a:pt x="3240" y="3531"/>
                  </a:cubicBezTo>
                  <a:cubicBezTo>
                    <a:pt x="3246" y="3531"/>
                    <a:pt x="3252" y="3529"/>
                    <a:pt x="3258" y="3525"/>
                  </a:cubicBezTo>
                  <a:cubicBezTo>
                    <a:pt x="3491" y="3341"/>
                    <a:pt x="3683" y="3104"/>
                    <a:pt x="3814" y="2830"/>
                  </a:cubicBezTo>
                  <a:cubicBezTo>
                    <a:pt x="3818" y="2821"/>
                    <a:pt x="3818" y="2817"/>
                    <a:pt x="3814" y="2809"/>
                  </a:cubicBezTo>
                  <a:cubicBezTo>
                    <a:pt x="3814" y="2805"/>
                    <a:pt x="3810" y="2797"/>
                    <a:pt x="3802" y="2797"/>
                  </a:cubicBezTo>
                  <a:lnTo>
                    <a:pt x="3507" y="2654"/>
                  </a:lnTo>
                  <a:cubicBezTo>
                    <a:pt x="3606" y="2441"/>
                    <a:pt x="3655" y="2216"/>
                    <a:pt x="3659" y="1983"/>
                  </a:cubicBezTo>
                  <a:lnTo>
                    <a:pt x="3986" y="1983"/>
                  </a:lnTo>
                  <a:cubicBezTo>
                    <a:pt x="4003" y="1983"/>
                    <a:pt x="4011" y="1974"/>
                    <a:pt x="4011" y="1958"/>
                  </a:cubicBezTo>
                  <a:cubicBezTo>
                    <a:pt x="4011" y="1659"/>
                    <a:pt x="3945" y="1356"/>
                    <a:pt x="3814" y="1086"/>
                  </a:cubicBezTo>
                  <a:cubicBezTo>
                    <a:pt x="3810" y="1082"/>
                    <a:pt x="3806" y="1078"/>
                    <a:pt x="3798" y="1074"/>
                  </a:cubicBezTo>
                  <a:lnTo>
                    <a:pt x="3782" y="1074"/>
                  </a:lnTo>
                  <a:lnTo>
                    <a:pt x="3483" y="1217"/>
                  </a:lnTo>
                  <a:cubicBezTo>
                    <a:pt x="3381" y="1013"/>
                    <a:pt x="3233" y="829"/>
                    <a:pt x="3057" y="681"/>
                  </a:cubicBezTo>
                  <a:lnTo>
                    <a:pt x="3262" y="428"/>
                  </a:lnTo>
                  <a:cubicBezTo>
                    <a:pt x="3266" y="419"/>
                    <a:pt x="3266" y="415"/>
                    <a:pt x="3266" y="407"/>
                  </a:cubicBezTo>
                  <a:cubicBezTo>
                    <a:pt x="3266" y="399"/>
                    <a:pt x="3262" y="395"/>
                    <a:pt x="3258" y="391"/>
                  </a:cubicBezTo>
                  <a:cubicBezTo>
                    <a:pt x="3139" y="297"/>
                    <a:pt x="3012" y="215"/>
                    <a:pt x="2877" y="149"/>
                  </a:cubicBezTo>
                  <a:cubicBezTo>
                    <a:pt x="2742" y="84"/>
                    <a:pt x="2599" y="35"/>
                    <a:pt x="2452" y="2"/>
                  </a:cubicBezTo>
                  <a:cubicBezTo>
                    <a:pt x="2450" y="1"/>
                    <a:pt x="2447" y="1"/>
                    <a:pt x="2445" y="1"/>
                  </a:cubicBezTo>
                  <a:cubicBezTo>
                    <a:pt x="2434" y="1"/>
                    <a:pt x="2423" y="9"/>
                    <a:pt x="2423" y="22"/>
                  </a:cubicBezTo>
                  <a:lnTo>
                    <a:pt x="2349" y="342"/>
                  </a:lnTo>
                  <a:cubicBezTo>
                    <a:pt x="2237" y="317"/>
                    <a:pt x="2121" y="305"/>
                    <a:pt x="2006" y="305"/>
                  </a:cubicBezTo>
                  <a:cubicBezTo>
                    <a:pt x="1890" y="305"/>
                    <a:pt x="1774" y="317"/>
                    <a:pt x="1662" y="342"/>
                  </a:cubicBezTo>
                  <a:lnTo>
                    <a:pt x="1592" y="22"/>
                  </a:lnTo>
                  <a:cubicBezTo>
                    <a:pt x="1589" y="9"/>
                    <a:pt x="1580" y="1"/>
                    <a:pt x="15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9"/>
            <p:cNvSpPr/>
            <p:nvPr/>
          </p:nvSpPr>
          <p:spPr>
            <a:xfrm>
              <a:off x="713225" y="929748"/>
              <a:ext cx="372400" cy="363801"/>
            </a:xfrm>
            <a:custGeom>
              <a:rect b="b" l="l" r="r" t="t"/>
              <a:pathLst>
                <a:path extrusionOk="0" h="4146" w="4244">
                  <a:moveTo>
                    <a:pt x="2120" y="1165"/>
                  </a:moveTo>
                  <a:cubicBezTo>
                    <a:pt x="2619" y="1165"/>
                    <a:pt x="3024" y="1571"/>
                    <a:pt x="3024" y="2070"/>
                  </a:cubicBezTo>
                  <a:cubicBezTo>
                    <a:pt x="3024" y="2569"/>
                    <a:pt x="2619" y="2974"/>
                    <a:pt x="2120" y="2974"/>
                  </a:cubicBezTo>
                  <a:cubicBezTo>
                    <a:pt x="1621" y="2974"/>
                    <a:pt x="1216" y="2569"/>
                    <a:pt x="1216" y="2070"/>
                  </a:cubicBezTo>
                  <a:cubicBezTo>
                    <a:pt x="1216" y="1571"/>
                    <a:pt x="1621" y="1165"/>
                    <a:pt x="2120" y="1165"/>
                  </a:cubicBezTo>
                  <a:close/>
                  <a:moveTo>
                    <a:pt x="2120" y="1116"/>
                  </a:moveTo>
                  <a:cubicBezTo>
                    <a:pt x="1596" y="1116"/>
                    <a:pt x="1166" y="1542"/>
                    <a:pt x="1166" y="2070"/>
                  </a:cubicBezTo>
                  <a:cubicBezTo>
                    <a:pt x="1166" y="2598"/>
                    <a:pt x="1596" y="3027"/>
                    <a:pt x="2120" y="3027"/>
                  </a:cubicBezTo>
                  <a:cubicBezTo>
                    <a:pt x="2648" y="3027"/>
                    <a:pt x="3078" y="2598"/>
                    <a:pt x="3078" y="2070"/>
                  </a:cubicBezTo>
                  <a:cubicBezTo>
                    <a:pt x="3078" y="1542"/>
                    <a:pt x="2648" y="1116"/>
                    <a:pt x="2120" y="1116"/>
                  </a:cubicBezTo>
                  <a:close/>
                  <a:moveTo>
                    <a:pt x="2120" y="50"/>
                  </a:moveTo>
                  <a:cubicBezTo>
                    <a:pt x="2329" y="50"/>
                    <a:pt x="2537" y="81"/>
                    <a:pt x="2738" y="142"/>
                  </a:cubicBezTo>
                  <a:lnTo>
                    <a:pt x="2599" y="568"/>
                  </a:lnTo>
                  <a:cubicBezTo>
                    <a:pt x="2599" y="572"/>
                    <a:pt x="2599" y="580"/>
                    <a:pt x="2603" y="584"/>
                  </a:cubicBezTo>
                  <a:cubicBezTo>
                    <a:pt x="2603" y="593"/>
                    <a:pt x="2611" y="597"/>
                    <a:pt x="2615" y="601"/>
                  </a:cubicBezTo>
                  <a:cubicBezTo>
                    <a:pt x="2934" y="703"/>
                    <a:pt x="3217" y="908"/>
                    <a:pt x="3417" y="1182"/>
                  </a:cubicBezTo>
                  <a:cubicBezTo>
                    <a:pt x="3422" y="1187"/>
                    <a:pt x="3430" y="1190"/>
                    <a:pt x="3439" y="1190"/>
                  </a:cubicBezTo>
                  <a:cubicBezTo>
                    <a:pt x="3444" y="1190"/>
                    <a:pt x="3449" y="1189"/>
                    <a:pt x="3454" y="1186"/>
                  </a:cubicBezTo>
                  <a:lnTo>
                    <a:pt x="3810" y="924"/>
                  </a:lnTo>
                  <a:cubicBezTo>
                    <a:pt x="3867" y="1002"/>
                    <a:pt x="3920" y="1088"/>
                    <a:pt x="3966" y="1182"/>
                  </a:cubicBezTo>
                  <a:cubicBezTo>
                    <a:pt x="4019" y="1284"/>
                    <a:pt x="4060" y="1386"/>
                    <a:pt x="4092" y="1481"/>
                  </a:cubicBezTo>
                  <a:cubicBezTo>
                    <a:pt x="4125" y="1587"/>
                    <a:pt x="4150" y="1693"/>
                    <a:pt x="4166" y="1800"/>
                  </a:cubicBezTo>
                  <a:cubicBezTo>
                    <a:pt x="4182" y="1894"/>
                    <a:pt x="4191" y="1996"/>
                    <a:pt x="4191" y="2098"/>
                  </a:cubicBezTo>
                  <a:lnTo>
                    <a:pt x="3749" y="2098"/>
                  </a:lnTo>
                  <a:cubicBezTo>
                    <a:pt x="3732" y="2098"/>
                    <a:pt x="3720" y="2107"/>
                    <a:pt x="3720" y="2123"/>
                  </a:cubicBezTo>
                  <a:cubicBezTo>
                    <a:pt x="3720" y="2463"/>
                    <a:pt x="3618" y="2790"/>
                    <a:pt x="3417" y="3064"/>
                  </a:cubicBezTo>
                  <a:cubicBezTo>
                    <a:pt x="3413" y="3068"/>
                    <a:pt x="3409" y="3077"/>
                    <a:pt x="3413" y="3081"/>
                  </a:cubicBezTo>
                  <a:cubicBezTo>
                    <a:pt x="3413" y="3089"/>
                    <a:pt x="3417" y="3097"/>
                    <a:pt x="3421" y="3101"/>
                  </a:cubicBezTo>
                  <a:lnTo>
                    <a:pt x="3781" y="3363"/>
                  </a:lnTo>
                  <a:cubicBezTo>
                    <a:pt x="3532" y="3694"/>
                    <a:pt x="3180" y="3952"/>
                    <a:pt x="2787" y="4083"/>
                  </a:cubicBezTo>
                  <a:lnTo>
                    <a:pt x="2648" y="3662"/>
                  </a:lnTo>
                  <a:cubicBezTo>
                    <a:pt x="2648" y="3658"/>
                    <a:pt x="2640" y="3649"/>
                    <a:pt x="2636" y="3645"/>
                  </a:cubicBezTo>
                  <a:lnTo>
                    <a:pt x="2615" y="3645"/>
                  </a:lnTo>
                  <a:cubicBezTo>
                    <a:pt x="2455" y="3696"/>
                    <a:pt x="2288" y="3722"/>
                    <a:pt x="2120" y="3722"/>
                  </a:cubicBezTo>
                  <a:cubicBezTo>
                    <a:pt x="1952" y="3722"/>
                    <a:pt x="1784" y="3696"/>
                    <a:pt x="1625" y="3645"/>
                  </a:cubicBezTo>
                  <a:cubicBezTo>
                    <a:pt x="1623" y="3645"/>
                    <a:pt x="1620" y="3644"/>
                    <a:pt x="1618" y="3644"/>
                  </a:cubicBezTo>
                  <a:cubicBezTo>
                    <a:pt x="1608" y="3644"/>
                    <a:pt x="1599" y="3652"/>
                    <a:pt x="1592" y="3662"/>
                  </a:cubicBezTo>
                  <a:lnTo>
                    <a:pt x="1457" y="4083"/>
                  </a:lnTo>
                  <a:cubicBezTo>
                    <a:pt x="1061" y="3953"/>
                    <a:pt x="710" y="3696"/>
                    <a:pt x="460" y="3362"/>
                  </a:cubicBezTo>
                  <a:lnTo>
                    <a:pt x="460" y="3362"/>
                  </a:lnTo>
                  <a:lnTo>
                    <a:pt x="819" y="3101"/>
                  </a:lnTo>
                  <a:cubicBezTo>
                    <a:pt x="827" y="3097"/>
                    <a:pt x="831" y="3089"/>
                    <a:pt x="831" y="3081"/>
                  </a:cubicBezTo>
                  <a:cubicBezTo>
                    <a:pt x="831" y="3077"/>
                    <a:pt x="831" y="3068"/>
                    <a:pt x="827" y="3064"/>
                  </a:cubicBezTo>
                  <a:cubicBezTo>
                    <a:pt x="626" y="2790"/>
                    <a:pt x="520" y="2463"/>
                    <a:pt x="520" y="2123"/>
                  </a:cubicBezTo>
                  <a:cubicBezTo>
                    <a:pt x="520" y="2107"/>
                    <a:pt x="508" y="2098"/>
                    <a:pt x="495" y="2098"/>
                  </a:cubicBezTo>
                  <a:lnTo>
                    <a:pt x="49" y="2098"/>
                  </a:lnTo>
                  <a:cubicBezTo>
                    <a:pt x="49" y="1996"/>
                    <a:pt x="62" y="1898"/>
                    <a:pt x="74" y="1800"/>
                  </a:cubicBezTo>
                  <a:cubicBezTo>
                    <a:pt x="90" y="1693"/>
                    <a:pt x="115" y="1587"/>
                    <a:pt x="152" y="1481"/>
                  </a:cubicBezTo>
                  <a:cubicBezTo>
                    <a:pt x="180" y="1382"/>
                    <a:pt x="225" y="1280"/>
                    <a:pt x="274" y="1182"/>
                  </a:cubicBezTo>
                  <a:cubicBezTo>
                    <a:pt x="323" y="1092"/>
                    <a:pt x="373" y="1002"/>
                    <a:pt x="430" y="924"/>
                  </a:cubicBezTo>
                  <a:lnTo>
                    <a:pt x="790" y="1186"/>
                  </a:lnTo>
                  <a:cubicBezTo>
                    <a:pt x="793" y="1189"/>
                    <a:pt x="798" y="1192"/>
                    <a:pt x="803" y="1192"/>
                  </a:cubicBezTo>
                  <a:cubicBezTo>
                    <a:pt x="806" y="1192"/>
                    <a:pt x="808" y="1191"/>
                    <a:pt x="810" y="1190"/>
                  </a:cubicBezTo>
                  <a:cubicBezTo>
                    <a:pt x="815" y="1190"/>
                    <a:pt x="823" y="1186"/>
                    <a:pt x="827" y="1182"/>
                  </a:cubicBezTo>
                  <a:cubicBezTo>
                    <a:pt x="1023" y="908"/>
                    <a:pt x="1310" y="703"/>
                    <a:pt x="1625" y="601"/>
                  </a:cubicBezTo>
                  <a:cubicBezTo>
                    <a:pt x="1633" y="597"/>
                    <a:pt x="1637" y="593"/>
                    <a:pt x="1641" y="584"/>
                  </a:cubicBezTo>
                  <a:cubicBezTo>
                    <a:pt x="1645" y="580"/>
                    <a:pt x="1645" y="572"/>
                    <a:pt x="1641" y="568"/>
                  </a:cubicBezTo>
                  <a:lnTo>
                    <a:pt x="1506" y="142"/>
                  </a:lnTo>
                  <a:cubicBezTo>
                    <a:pt x="1705" y="81"/>
                    <a:pt x="1912" y="50"/>
                    <a:pt x="2120" y="50"/>
                  </a:cubicBezTo>
                  <a:close/>
                  <a:moveTo>
                    <a:pt x="2120" y="0"/>
                  </a:moveTo>
                  <a:cubicBezTo>
                    <a:pt x="1898" y="0"/>
                    <a:pt x="1676" y="34"/>
                    <a:pt x="1465" y="101"/>
                  </a:cubicBezTo>
                  <a:cubicBezTo>
                    <a:pt x="1453" y="110"/>
                    <a:pt x="1445" y="122"/>
                    <a:pt x="1449" y="134"/>
                  </a:cubicBezTo>
                  <a:lnTo>
                    <a:pt x="1584" y="560"/>
                  </a:lnTo>
                  <a:cubicBezTo>
                    <a:pt x="1273" y="666"/>
                    <a:pt x="995" y="867"/>
                    <a:pt x="798" y="1133"/>
                  </a:cubicBezTo>
                  <a:lnTo>
                    <a:pt x="438" y="871"/>
                  </a:lnTo>
                  <a:cubicBezTo>
                    <a:pt x="433" y="867"/>
                    <a:pt x="427" y="865"/>
                    <a:pt x="422" y="865"/>
                  </a:cubicBezTo>
                  <a:cubicBezTo>
                    <a:pt x="416" y="865"/>
                    <a:pt x="410" y="868"/>
                    <a:pt x="405" y="875"/>
                  </a:cubicBezTo>
                  <a:cubicBezTo>
                    <a:pt x="340" y="961"/>
                    <a:pt x="283" y="1055"/>
                    <a:pt x="229" y="1157"/>
                  </a:cubicBezTo>
                  <a:cubicBezTo>
                    <a:pt x="176" y="1264"/>
                    <a:pt x="135" y="1366"/>
                    <a:pt x="102" y="1468"/>
                  </a:cubicBezTo>
                  <a:cubicBezTo>
                    <a:pt x="66" y="1575"/>
                    <a:pt x="41" y="1685"/>
                    <a:pt x="25" y="1792"/>
                  </a:cubicBezTo>
                  <a:cubicBezTo>
                    <a:pt x="8" y="1902"/>
                    <a:pt x="0" y="2013"/>
                    <a:pt x="0" y="2123"/>
                  </a:cubicBezTo>
                  <a:cubicBezTo>
                    <a:pt x="0" y="2127"/>
                    <a:pt x="0" y="2135"/>
                    <a:pt x="4" y="2139"/>
                  </a:cubicBezTo>
                  <a:cubicBezTo>
                    <a:pt x="12" y="2148"/>
                    <a:pt x="17" y="2148"/>
                    <a:pt x="25" y="2148"/>
                  </a:cubicBezTo>
                  <a:lnTo>
                    <a:pt x="471" y="2148"/>
                  </a:lnTo>
                  <a:cubicBezTo>
                    <a:pt x="475" y="2483"/>
                    <a:pt x="577" y="2802"/>
                    <a:pt x="770" y="3072"/>
                  </a:cubicBezTo>
                  <a:lnTo>
                    <a:pt x="409" y="3334"/>
                  </a:lnTo>
                  <a:cubicBezTo>
                    <a:pt x="397" y="3343"/>
                    <a:pt x="397" y="3359"/>
                    <a:pt x="405" y="3371"/>
                  </a:cubicBezTo>
                  <a:cubicBezTo>
                    <a:pt x="663" y="3731"/>
                    <a:pt x="1040" y="4005"/>
                    <a:pt x="1465" y="4140"/>
                  </a:cubicBezTo>
                  <a:cubicBezTo>
                    <a:pt x="1469" y="4145"/>
                    <a:pt x="1469" y="4145"/>
                    <a:pt x="1473" y="4145"/>
                  </a:cubicBezTo>
                  <a:cubicBezTo>
                    <a:pt x="1482" y="4145"/>
                    <a:pt x="1494" y="4136"/>
                    <a:pt x="1498" y="4128"/>
                  </a:cubicBezTo>
                  <a:lnTo>
                    <a:pt x="1633" y="3703"/>
                  </a:lnTo>
                  <a:cubicBezTo>
                    <a:pt x="1791" y="3752"/>
                    <a:pt x="1956" y="3776"/>
                    <a:pt x="2121" y="3776"/>
                  </a:cubicBezTo>
                  <a:cubicBezTo>
                    <a:pt x="2287" y="3776"/>
                    <a:pt x="2451" y="3752"/>
                    <a:pt x="2607" y="3703"/>
                  </a:cubicBezTo>
                  <a:lnTo>
                    <a:pt x="2746" y="4128"/>
                  </a:lnTo>
                  <a:cubicBezTo>
                    <a:pt x="2749" y="4138"/>
                    <a:pt x="2758" y="4146"/>
                    <a:pt x="2768" y="4146"/>
                  </a:cubicBezTo>
                  <a:cubicBezTo>
                    <a:pt x="2770" y="4146"/>
                    <a:pt x="2773" y="4145"/>
                    <a:pt x="2775" y="4145"/>
                  </a:cubicBezTo>
                  <a:cubicBezTo>
                    <a:pt x="3200" y="4005"/>
                    <a:pt x="3577" y="3731"/>
                    <a:pt x="3839" y="3371"/>
                  </a:cubicBezTo>
                  <a:cubicBezTo>
                    <a:pt x="3847" y="3359"/>
                    <a:pt x="3843" y="3343"/>
                    <a:pt x="3830" y="3334"/>
                  </a:cubicBezTo>
                  <a:lnTo>
                    <a:pt x="3474" y="3072"/>
                  </a:lnTo>
                  <a:cubicBezTo>
                    <a:pt x="3663" y="2802"/>
                    <a:pt x="3769" y="2483"/>
                    <a:pt x="3773" y="2148"/>
                  </a:cubicBezTo>
                  <a:lnTo>
                    <a:pt x="4219" y="2148"/>
                  </a:lnTo>
                  <a:cubicBezTo>
                    <a:pt x="4223" y="2148"/>
                    <a:pt x="4232" y="2148"/>
                    <a:pt x="4236" y="2143"/>
                  </a:cubicBezTo>
                  <a:cubicBezTo>
                    <a:pt x="4240" y="2135"/>
                    <a:pt x="4244" y="2131"/>
                    <a:pt x="4244" y="2123"/>
                  </a:cubicBezTo>
                  <a:cubicBezTo>
                    <a:pt x="4244" y="2008"/>
                    <a:pt x="4236" y="1898"/>
                    <a:pt x="4219" y="1792"/>
                  </a:cubicBezTo>
                  <a:cubicBezTo>
                    <a:pt x="4203" y="1685"/>
                    <a:pt x="4174" y="1575"/>
                    <a:pt x="4141" y="1468"/>
                  </a:cubicBezTo>
                  <a:cubicBezTo>
                    <a:pt x="4109" y="1366"/>
                    <a:pt x="4064" y="1264"/>
                    <a:pt x="4011" y="1157"/>
                  </a:cubicBezTo>
                  <a:cubicBezTo>
                    <a:pt x="3961" y="1055"/>
                    <a:pt x="3900" y="961"/>
                    <a:pt x="3839" y="875"/>
                  </a:cubicBezTo>
                  <a:cubicBezTo>
                    <a:pt x="3834" y="868"/>
                    <a:pt x="3827" y="865"/>
                    <a:pt x="3820" y="865"/>
                  </a:cubicBezTo>
                  <a:cubicBezTo>
                    <a:pt x="3814" y="865"/>
                    <a:pt x="3807" y="867"/>
                    <a:pt x="3802" y="871"/>
                  </a:cubicBezTo>
                  <a:lnTo>
                    <a:pt x="3442" y="1133"/>
                  </a:lnTo>
                  <a:cubicBezTo>
                    <a:pt x="3245" y="867"/>
                    <a:pt x="2967" y="666"/>
                    <a:pt x="2656" y="560"/>
                  </a:cubicBezTo>
                  <a:lnTo>
                    <a:pt x="2791" y="134"/>
                  </a:lnTo>
                  <a:cubicBezTo>
                    <a:pt x="2799" y="122"/>
                    <a:pt x="2791" y="110"/>
                    <a:pt x="2775" y="101"/>
                  </a:cubicBezTo>
                  <a:cubicBezTo>
                    <a:pt x="2564" y="34"/>
                    <a:pt x="2342" y="0"/>
                    <a:pt x="21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0"/>
          <p:cNvSpPr txBox="1"/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1"/>
          <p:cNvSpPr txBox="1"/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1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61" name="Google Shape;161;p21"/>
          <p:cNvSpPr txBox="1"/>
          <p:nvPr>
            <p:ph idx="1" type="subTitle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2"/>
          <p:cNvSpPr txBox="1"/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3"/>
          <p:cNvSpPr/>
          <p:nvPr/>
        </p:nvSpPr>
        <p:spPr>
          <a:xfrm>
            <a:off x="241776" y="170800"/>
            <a:ext cx="9292786" cy="4601237"/>
          </a:xfrm>
          <a:custGeom>
            <a:rect b="b" l="l" r="r" t="t"/>
            <a:pathLst>
              <a:path extrusionOk="0" h="20018" w="36323">
                <a:moveTo>
                  <a:pt x="16267" y="1"/>
                </a:moveTo>
                <a:cubicBezTo>
                  <a:pt x="12717" y="1"/>
                  <a:pt x="9239" y="825"/>
                  <a:pt x="6597" y="2585"/>
                </a:cubicBezTo>
                <a:cubicBezTo>
                  <a:pt x="3483" y="4783"/>
                  <a:pt x="1" y="9120"/>
                  <a:pt x="1380" y="13057"/>
                </a:cubicBezTo>
                <a:cubicBezTo>
                  <a:pt x="3479" y="17919"/>
                  <a:pt x="9875" y="17620"/>
                  <a:pt x="14389" y="18381"/>
                </a:cubicBezTo>
                <a:cubicBezTo>
                  <a:pt x="17405" y="18913"/>
                  <a:pt x="16807" y="20018"/>
                  <a:pt x="23146" y="20018"/>
                </a:cubicBezTo>
                <a:cubicBezTo>
                  <a:pt x="26776" y="20018"/>
                  <a:pt x="29849" y="19142"/>
                  <a:pt x="31318" y="16372"/>
                </a:cubicBezTo>
                <a:cubicBezTo>
                  <a:pt x="36323" y="6227"/>
                  <a:pt x="26022" y="1"/>
                  <a:pt x="162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3"/>
          <p:cNvSpPr txBox="1"/>
          <p:nvPr>
            <p:ph hasCustomPrompt="1" type="title"/>
          </p:nvPr>
        </p:nvSpPr>
        <p:spPr>
          <a:xfrm>
            <a:off x="713225" y="1288250"/>
            <a:ext cx="7717500" cy="1970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67" name="Google Shape;167;p23"/>
          <p:cNvSpPr txBox="1"/>
          <p:nvPr>
            <p:ph idx="1" type="subTitle"/>
          </p:nvPr>
        </p:nvSpPr>
        <p:spPr>
          <a:xfrm>
            <a:off x="713250" y="3358325"/>
            <a:ext cx="77175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168" name="Google Shape;168;p23"/>
          <p:cNvGrpSpPr/>
          <p:nvPr/>
        </p:nvGrpSpPr>
        <p:grpSpPr>
          <a:xfrm>
            <a:off x="-999872" y="3607662"/>
            <a:ext cx="2790608" cy="2514017"/>
            <a:chOff x="-999853" y="3836869"/>
            <a:chExt cx="2535994" cy="2284639"/>
          </a:xfrm>
        </p:grpSpPr>
        <p:sp>
          <p:nvSpPr>
            <p:cNvPr id="169" name="Google Shape;169;p23"/>
            <p:cNvSpPr/>
            <p:nvPr/>
          </p:nvSpPr>
          <p:spPr>
            <a:xfrm rot="-3584050">
              <a:off x="-438302" y="3923332"/>
              <a:ext cx="1412891" cy="2111713"/>
            </a:xfrm>
            <a:custGeom>
              <a:rect b="b" l="l" r="r" t="t"/>
              <a:pathLst>
                <a:path extrusionOk="0" h="13849" w="9266">
                  <a:moveTo>
                    <a:pt x="4445" y="1"/>
                  </a:moveTo>
                  <a:cubicBezTo>
                    <a:pt x="2927" y="37"/>
                    <a:pt x="1781" y="303"/>
                    <a:pt x="774" y="1461"/>
                  </a:cubicBezTo>
                  <a:cubicBezTo>
                    <a:pt x="152" y="2141"/>
                    <a:pt x="1" y="3737"/>
                    <a:pt x="205" y="4584"/>
                  </a:cubicBezTo>
                  <a:cubicBezTo>
                    <a:pt x="1020" y="7788"/>
                    <a:pt x="2031" y="7997"/>
                    <a:pt x="1372" y="11721"/>
                  </a:cubicBezTo>
                  <a:cubicBezTo>
                    <a:pt x="1410" y="13222"/>
                    <a:pt x="2658" y="13848"/>
                    <a:pt x="3994" y="13848"/>
                  </a:cubicBezTo>
                  <a:cubicBezTo>
                    <a:pt x="4922" y="13848"/>
                    <a:pt x="5892" y="13546"/>
                    <a:pt x="6528" y="13026"/>
                  </a:cubicBezTo>
                  <a:cubicBezTo>
                    <a:pt x="8508" y="11598"/>
                    <a:pt x="9139" y="9007"/>
                    <a:pt x="9118" y="6679"/>
                  </a:cubicBezTo>
                  <a:cubicBezTo>
                    <a:pt x="9266" y="3782"/>
                    <a:pt x="7817" y="17"/>
                    <a:pt x="44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0" name="Google Shape;170;p23"/>
            <p:cNvGrpSpPr/>
            <p:nvPr/>
          </p:nvGrpSpPr>
          <p:grpSpPr>
            <a:xfrm flipH="1" rot="1291438">
              <a:off x="-162000" y="4241878"/>
              <a:ext cx="1164110" cy="1680414"/>
              <a:chOff x="9265678" y="2800404"/>
              <a:chExt cx="1331362" cy="1921640"/>
            </a:xfrm>
          </p:grpSpPr>
          <p:sp>
            <p:nvSpPr>
              <p:cNvPr id="171" name="Google Shape;171;p23"/>
              <p:cNvSpPr/>
              <p:nvPr/>
            </p:nvSpPr>
            <p:spPr>
              <a:xfrm flipH="1">
                <a:off x="9691532" y="2919435"/>
                <a:ext cx="905508" cy="1802609"/>
              </a:xfrm>
              <a:custGeom>
                <a:rect b="b" l="l" r="r" t="t"/>
                <a:pathLst>
                  <a:path extrusionOk="0" h="10722" w="5386">
                    <a:moveTo>
                      <a:pt x="0" y="0"/>
                    </a:moveTo>
                    <a:lnTo>
                      <a:pt x="0" y="0"/>
                    </a:lnTo>
                    <a:cubicBezTo>
                      <a:pt x="590" y="8979"/>
                      <a:pt x="3957" y="10722"/>
                      <a:pt x="3957" y="10722"/>
                    </a:cubicBezTo>
                    <a:cubicBezTo>
                      <a:pt x="3957" y="10722"/>
                      <a:pt x="5386" y="7207"/>
                      <a:pt x="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23"/>
              <p:cNvSpPr/>
              <p:nvPr/>
            </p:nvSpPr>
            <p:spPr>
              <a:xfrm flipH="1">
                <a:off x="9946742" y="3188430"/>
                <a:ext cx="553964" cy="1481327"/>
              </a:xfrm>
              <a:custGeom>
                <a:rect b="b" l="l" r="r" t="t"/>
                <a:pathLst>
                  <a:path extrusionOk="0" h="8811" w="3295">
                    <a:moveTo>
                      <a:pt x="49" y="1"/>
                    </a:moveTo>
                    <a:lnTo>
                      <a:pt x="0" y="17"/>
                    </a:lnTo>
                    <a:lnTo>
                      <a:pt x="3245" y="8811"/>
                    </a:lnTo>
                    <a:lnTo>
                      <a:pt x="3294" y="8791"/>
                    </a:lnTo>
                    <a:lnTo>
                      <a:pt x="4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23"/>
              <p:cNvSpPr/>
              <p:nvPr/>
            </p:nvSpPr>
            <p:spPr>
              <a:xfrm flipH="1">
                <a:off x="10307197" y="3385806"/>
                <a:ext cx="206623" cy="268492"/>
              </a:xfrm>
              <a:custGeom>
                <a:rect b="b" l="l" r="r" t="t"/>
                <a:pathLst>
                  <a:path extrusionOk="0" h="1597" w="1229">
                    <a:moveTo>
                      <a:pt x="1175" y="1"/>
                    </a:moveTo>
                    <a:lnTo>
                      <a:pt x="1073" y="1478"/>
                    </a:lnTo>
                    <a:lnTo>
                      <a:pt x="37" y="422"/>
                    </a:lnTo>
                    <a:lnTo>
                      <a:pt x="0" y="455"/>
                    </a:lnTo>
                    <a:lnTo>
                      <a:pt x="1118" y="1597"/>
                    </a:lnTo>
                    <a:lnTo>
                      <a:pt x="1228" y="5"/>
                    </a:lnTo>
                    <a:lnTo>
                      <a:pt x="117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" name="Google Shape;174;p23"/>
              <p:cNvSpPr/>
              <p:nvPr/>
            </p:nvSpPr>
            <p:spPr>
              <a:xfrm flipH="1">
                <a:off x="10024583" y="4152948"/>
                <a:ext cx="205782" cy="268492"/>
              </a:xfrm>
              <a:custGeom>
                <a:rect b="b" l="l" r="r" t="t"/>
                <a:pathLst>
                  <a:path extrusionOk="0" h="1597" w="1224">
                    <a:moveTo>
                      <a:pt x="1175" y="1"/>
                    </a:moveTo>
                    <a:lnTo>
                      <a:pt x="1073" y="1478"/>
                    </a:lnTo>
                    <a:lnTo>
                      <a:pt x="37" y="422"/>
                    </a:lnTo>
                    <a:lnTo>
                      <a:pt x="0" y="455"/>
                    </a:lnTo>
                    <a:lnTo>
                      <a:pt x="1118" y="1597"/>
                    </a:lnTo>
                    <a:lnTo>
                      <a:pt x="1224" y="5"/>
                    </a:lnTo>
                    <a:lnTo>
                      <a:pt x="117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" name="Google Shape;175;p23"/>
              <p:cNvSpPr/>
              <p:nvPr/>
            </p:nvSpPr>
            <p:spPr>
              <a:xfrm flipH="1">
                <a:off x="10175221" y="3745083"/>
                <a:ext cx="205782" cy="267651"/>
              </a:xfrm>
              <a:custGeom>
                <a:rect b="b" l="l" r="r" t="t"/>
                <a:pathLst>
                  <a:path extrusionOk="0" h="1592" w="1224">
                    <a:moveTo>
                      <a:pt x="1175" y="0"/>
                    </a:moveTo>
                    <a:lnTo>
                      <a:pt x="1072" y="1477"/>
                    </a:lnTo>
                    <a:lnTo>
                      <a:pt x="37" y="417"/>
                    </a:lnTo>
                    <a:lnTo>
                      <a:pt x="0" y="454"/>
                    </a:lnTo>
                    <a:lnTo>
                      <a:pt x="1117" y="1592"/>
                    </a:lnTo>
                    <a:lnTo>
                      <a:pt x="1224" y="4"/>
                    </a:lnTo>
                    <a:lnTo>
                      <a:pt x="117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23"/>
              <p:cNvSpPr/>
              <p:nvPr/>
            </p:nvSpPr>
            <p:spPr>
              <a:xfrm flipH="1">
                <a:off x="9265678" y="2919435"/>
                <a:ext cx="905508" cy="1802609"/>
              </a:xfrm>
              <a:custGeom>
                <a:rect b="b" l="l" r="r" t="t"/>
                <a:pathLst>
                  <a:path extrusionOk="0" h="10722" w="5386">
                    <a:moveTo>
                      <a:pt x="5386" y="0"/>
                    </a:moveTo>
                    <a:lnTo>
                      <a:pt x="5386" y="0"/>
                    </a:lnTo>
                    <a:cubicBezTo>
                      <a:pt x="0" y="7207"/>
                      <a:pt x="1429" y="10722"/>
                      <a:pt x="1429" y="10722"/>
                    </a:cubicBezTo>
                    <a:cubicBezTo>
                      <a:pt x="1429" y="10722"/>
                      <a:pt x="4796" y="8979"/>
                      <a:pt x="53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23"/>
              <p:cNvSpPr/>
              <p:nvPr/>
            </p:nvSpPr>
            <p:spPr>
              <a:xfrm flipH="1">
                <a:off x="9362685" y="3188430"/>
                <a:ext cx="553291" cy="1481327"/>
              </a:xfrm>
              <a:custGeom>
                <a:rect b="b" l="l" r="r" t="t"/>
                <a:pathLst>
                  <a:path extrusionOk="0" h="8811" w="3291">
                    <a:moveTo>
                      <a:pt x="3242" y="1"/>
                    </a:moveTo>
                    <a:lnTo>
                      <a:pt x="1" y="8795"/>
                    </a:lnTo>
                    <a:lnTo>
                      <a:pt x="46" y="8811"/>
                    </a:lnTo>
                    <a:lnTo>
                      <a:pt x="3291" y="21"/>
                    </a:lnTo>
                    <a:lnTo>
                      <a:pt x="324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" name="Google Shape;178;p23"/>
              <p:cNvSpPr/>
              <p:nvPr/>
            </p:nvSpPr>
            <p:spPr>
              <a:xfrm flipH="1">
                <a:off x="9632354" y="4152948"/>
                <a:ext cx="206623" cy="268492"/>
              </a:xfrm>
              <a:custGeom>
                <a:rect b="b" l="l" r="r" t="t"/>
                <a:pathLst>
                  <a:path extrusionOk="0" h="1597" w="1229">
                    <a:moveTo>
                      <a:pt x="54" y="1"/>
                    </a:moveTo>
                    <a:lnTo>
                      <a:pt x="1" y="5"/>
                    </a:lnTo>
                    <a:lnTo>
                      <a:pt x="111" y="1597"/>
                    </a:lnTo>
                    <a:lnTo>
                      <a:pt x="1229" y="455"/>
                    </a:lnTo>
                    <a:lnTo>
                      <a:pt x="1192" y="422"/>
                    </a:lnTo>
                    <a:lnTo>
                      <a:pt x="156" y="1478"/>
                    </a:lnTo>
                    <a:lnTo>
                      <a:pt x="5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" name="Google Shape;179;p23"/>
              <p:cNvSpPr/>
              <p:nvPr/>
            </p:nvSpPr>
            <p:spPr>
              <a:xfrm flipH="1">
                <a:off x="9481716" y="3745083"/>
                <a:ext cx="206454" cy="267651"/>
              </a:xfrm>
              <a:custGeom>
                <a:rect b="b" l="l" r="r" t="t"/>
                <a:pathLst>
                  <a:path extrusionOk="0" h="1592" w="1228">
                    <a:moveTo>
                      <a:pt x="53" y="0"/>
                    </a:moveTo>
                    <a:lnTo>
                      <a:pt x="0" y="4"/>
                    </a:lnTo>
                    <a:lnTo>
                      <a:pt x="111" y="1592"/>
                    </a:lnTo>
                    <a:lnTo>
                      <a:pt x="1228" y="454"/>
                    </a:lnTo>
                    <a:lnTo>
                      <a:pt x="1191" y="417"/>
                    </a:lnTo>
                    <a:lnTo>
                      <a:pt x="156" y="1477"/>
                    </a:lnTo>
                    <a:lnTo>
                      <a:pt x="5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23"/>
              <p:cNvSpPr/>
              <p:nvPr/>
            </p:nvSpPr>
            <p:spPr>
              <a:xfrm flipH="1">
                <a:off x="9501554" y="2800404"/>
                <a:ext cx="859610" cy="1921640"/>
              </a:xfrm>
              <a:custGeom>
                <a:rect b="b" l="l" r="r" t="t"/>
                <a:pathLst>
                  <a:path extrusionOk="0" h="11430" w="5113">
                    <a:moveTo>
                      <a:pt x="2554" y="1"/>
                    </a:moveTo>
                    <a:cubicBezTo>
                      <a:pt x="1" y="8627"/>
                      <a:pt x="2554" y="11430"/>
                      <a:pt x="2554" y="11430"/>
                    </a:cubicBezTo>
                    <a:cubicBezTo>
                      <a:pt x="2554" y="11430"/>
                      <a:pt x="5112" y="8627"/>
                      <a:pt x="255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23"/>
              <p:cNvSpPr/>
              <p:nvPr/>
            </p:nvSpPr>
            <p:spPr>
              <a:xfrm flipH="1">
                <a:off x="9926736" y="3090079"/>
                <a:ext cx="9247" cy="1575644"/>
              </a:xfrm>
              <a:custGeom>
                <a:rect b="b" l="l" r="r" t="t"/>
                <a:pathLst>
                  <a:path extrusionOk="0" h="9372" w="55">
                    <a:moveTo>
                      <a:pt x="1" y="0"/>
                    </a:moveTo>
                    <a:lnTo>
                      <a:pt x="1" y="9371"/>
                    </a:lnTo>
                    <a:lnTo>
                      <a:pt x="54" y="9371"/>
                    </a:lnTo>
                    <a:lnTo>
                      <a:pt x="5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23"/>
              <p:cNvSpPr/>
              <p:nvPr/>
            </p:nvSpPr>
            <p:spPr>
              <a:xfrm flipH="1">
                <a:off x="9821491" y="3335705"/>
                <a:ext cx="219736" cy="247813"/>
              </a:xfrm>
              <a:custGeom>
                <a:rect b="b" l="l" r="r" t="t"/>
                <a:pathLst>
                  <a:path extrusionOk="0" h="1474" w="1307">
                    <a:moveTo>
                      <a:pt x="46" y="0"/>
                    </a:moveTo>
                    <a:lnTo>
                      <a:pt x="1" y="21"/>
                    </a:lnTo>
                    <a:lnTo>
                      <a:pt x="651" y="1473"/>
                    </a:lnTo>
                    <a:lnTo>
                      <a:pt x="1306" y="21"/>
                    </a:lnTo>
                    <a:lnTo>
                      <a:pt x="1261" y="0"/>
                    </a:lnTo>
                    <a:lnTo>
                      <a:pt x="651" y="1351"/>
                    </a:lnTo>
                    <a:lnTo>
                      <a:pt x="4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23"/>
              <p:cNvSpPr/>
              <p:nvPr/>
            </p:nvSpPr>
            <p:spPr>
              <a:xfrm flipH="1">
                <a:off x="9821491" y="4152948"/>
                <a:ext cx="219736" cy="248653"/>
              </a:xfrm>
              <a:custGeom>
                <a:rect b="b" l="l" r="r" t="t"/>
                <a:pathLst>
                  <a:path extrusionOk="0" h="1479" w="1307">
                    <a:moveTo>
                      <a:pt x="46" y="1"/>
                    </a:moveTo>
                    <a:lnTo>
                      <a:pt x="1" y="21"/>
                    </a:lnTo>
                    <a:lnTo>
                      <a:pt x="651" y="1478"/>
                    </a:lnTo>
                    <a:lnTo>
                      <a:pt x="1306" y="21"/>
                    </a:lnTo>
                    <a:lnTo>
                      <a:pt x="1261" y="1"/>
                    </a:lnTo>
                    <a:lnTo>
                      <a:pt x="651" y="1351"/>
                    </a:lnTo>
                    <a:lnTo>
                      <a:pt x="4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" name="Google Shape;184;p23"/>
              <p:cNvSpPr/>
              <p:nvPr/>
            </p:nvSpPr>
            <p:spPr>
              <a:xfrm flipH="1">
                <a:off x="9821491" y="3718183"/>
                <a:ext cx="219736" cy="247813"/>
              </a:xfrm>
              <a:custGeom>
                <a:rect b="b" l="l" r="r" t="t"/>
                <a:pathLst>
                  <a:path extrusionOk="0" h="1474" w="1307">
                    <a:moveTo>
                      <a:pt x="46" y="0"/>
                    </a:moveTo>
                    <a:lnTo>
                      <a:pt x="1" y="21"/>
                    </a:lnTo>
                    <a:lnTo>
                      <a:pt x="651" y="1474"/>
                    </a:lnTo>
                    <a:lnTo>
                      <a:pt x="1306" y="21"/>
                    </a:lnTo>
                    <a:lnTo>
                      <a:pt x="1261" y="0"/>
                    </a:lnTo>
                    <a:lnTo>
                      <a:pt x="651" y="1351"/>
                    </a:lnTo>
                    <a:lnTo>
                      <a:pt x="4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" name="Google Shape;185;p23"/>
              <p:cNvSpPr/>
              <p:nvPr/>
            </p:nvSpPr>
            <p:spPr>
              <a:xfrm flipH="1">
                <a:off x="10175894" y="2938769"/>
                <a:ext cx="90954" cy="149461"/>
              </a:xfrm>
              <a:custGeom>
                <a:rect b="b" l="l" r="r" t="t"/>
                <a:pathLst>
                  <a:path extrusionOk="0" h="889" w="541">
                    <a:moveTo>
                      <a:pt x="271" y="78"/>
                    </a:moveTo>
                    <a:lnTo>
                      <a:pt x="483" y="442"/>
                    </a:lnTo>
                    <a:lnTo>
                      <a:pt x="271" y="810"/>
                    </a:lnTo>
                    <a:lnTo>
                      <a:pt x="58" y="442"/>
                    </a:lnTo>
                    <a:lnTo>
                      <a:pt x="271" y="78"/>
                    </a:lnTo>
                    <a:close/>
                    <a:moveTo>
                      <a:pt x="271" y="0"/>
                    </a:moveTo>
                    <a:cubicBezTo>
                      <a:pt x="262" y="0"/>
                      <a:pt x="254" y="4"/>
                      <a:pt x="250" y="12"/>
                    </a:cubicBezTo>
                    <a:lnTo>
                      <a:pt x="9" y="430"/>
                    </a:lnTo>
                    <a:cubicBezTo>
                      <a:pt x="1" y="438"/>
                      <a:pt x="1" y="450"/>
                      <a:pt x="9" y="458"/>
                    </a:cubicBezTo>
                    <a:lnTo>
                      <a:pt x="250" y="876"/>
                    </a:lnTo>
                    <a:cubicBezTo>
                      <a:pt x="254" y="884"/>
                      <a:pt x="262" y="888"/>
                      <a:pt x="271" y="888"/>
                    </a:cubicBezTo>
                    <a:cubicBezTo>
                      <a:pt x="279" y="888"/>
                      <a:pt x="287" y="884"/>
                      <a:pt x="291" y="876"/>
                    </a:cubicBezTo>
                    <a:lnTo>
                      <a:pt x="533" y="458"/>
                    </a:lnTo>
                    <a:cubicBezTo>
                      <a:pt x="541" y="450"/>
                      <a:pt x="541" y="438"/>
                      <a:pt x="533" y="430"/>
                    </a:cubicBezTo>
                    <a:lnTo>
                      <a:pt x="291" y="12"/>
                    </a:lnTo>
                    <a:cubicBezTo>
                      <a:pt x="287" y="4"/>
                      <a:pt x="279" y="0"/>
                      <a:pt x="2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23"/>
              <p:cNvSpPr/>
              <p:nvPr/>
            </p:nvSpPr>
            <p:spPr>
              <a:xfrm flipH="1">
                <a:off x="10309383" y="2954572"/>
                <a:ext cx="49596" cy="49596"/>
              </a:xfrm>
              <a:custGeom>
                <a:rect b="b" l="l" r="r" t="t"/>
                <a:pathLst>
                  <a:path extrusionOk="0" h="295" w="295">
                    <a:moveTo>
                      <a:pt x="148" y="53"/>
                    </a:moveTo>
                    <a:cubicBezTo>
                      <a:pt x="201" y="53"/>
                      <a:pt x="242" y="94"/>
                      <a:pt x="242" y="147"/>
                    </a:cubicBezTo>
                    <a:cubicBezTo>
                      <a:pt x="242" y="201"/>
                      <a:pt x="201" y="242"/>
                      <a:pt x="148" y="242"/>
                    </a:cubicBezTo>
                    <a:cubicBezTo>
                      <a:pt x="94" y="242"/>
                      <a:pt x="53" y="201"/>
                      <a:pt x="53" y="147"/>
                    </a:cubicBezTo>
                    <a:cubicBezTo>
                      <a:pt x="53" y="94"/>
                      <a:pt x="94" y="53"/>
                      <a:pt x="148" y="53"/>
                    </a:cubicBezTo>
                    <a:close/>
                    <a:moveTo>
                      <a:pt x="148" y="0"/>
                    </a:moveTo>
                    <a:cubicBezTo>
                      <a:pt x="66" y="0"/>
                      <a:pt x="0" y="66"/>
                      <a:pt x="0" y="147"/>
                    </a:cubicBezTo>
                    <a:cubicBezTo>
                      <a:pt x="0" y="229"/>
                      <a:pt x="66" y="295"/>
                      <a:pt x="148" y="295"/>
                    </a:cubicBezTo>
                    <a:cubicBezTo>
                      <a:pt x="225" y="295"/>
                      <a:pt x="295" y="229"/>
                      <a:pt x="295" y="147"/>
                    </a:cubicBezTo>
                    <a:cubicBezTo>
                      <a:pt x="295" y="66"/>
                      <a:pt x="225" y="0"/>
                      <a:pt x="1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23"/>
              <p:cNvSpPr/>
              <p:nvPr/>
            </p:nvSpPr>
            <p:spPr>
              <a:xfrm flipH="1">
                <a:off x="10240453" y="2870511"/>
                <a:ext cx="42871" cy="43544"/>
              </a:xfrm>
              <a:custGeom>
                <a:rect b="b" l="l" r="r" t="t"/>
                <a:pathLst>
                  <a:path extrusionOk="0" h="259" w="255">
                    <a:moveTo>
                      <a:pt x="127" y="54"/>
                    </a:moveTo>
                    <a:cubicBezTo>
                      <a:pt x="168" y="54"/>
                      <a:pt x="205" y="87"/>
                      <a:pt x="205" y="128"/>
                    </a:cubicBezTo>
                    <a:cubicBezTo>
                      <a:pt x="205" y="173"/>
                      <a:pt x="168" y="206"/>
                      <a:pt x="127" y="206"/>
                    </a:cubicBezTo>
                    <a:cubicBezTo>
                      <a:pt x="86" y="206"/>
                      <a:pt x="49" y="173"/>
                      <a:pt x="49" y="128"/>
                    </a:cubicBezTo>
                    <a:cubicBezTo>
                      <a:pt x="49" y="87"/>
                      <a:pt x="86" y="54"/>
                      <a:pt x="127" y="54"/>
                    </a:cubicBezTo>
                    <a:close/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cubicBezTo>
                      <a:pt x="0" y="201"/>
                      <a:pt x="58" y="259"/>
                      <a:pt x="127" y="259"/>
                    </a:cubicBezTo>
                    <a:cubicBezTo>
                      <a:pt x="197" y="259"/>
                      <a:pt x="254" y="201"/>
                      <a:pt x="254" y="128"/>
                    </a:cubicBezTo>
                    <a:cubicBezTo>
                      <a:pt x="254" y="58"/>
                      <a:pt x="197" y="1"/>
                      <a:pt x="12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23"/>
              <p:cNvSpPr/>
              <p:nvPr/>
            </p:nvSpPr>
            <p:spPr>
              <a:xfrm flipH="1">
                <a:off x="10338300" y="2891863"/>
                <a:ext cx="31775" cy="31943"/>
              </a:xfrm>
              <a:custGeom>
                <a:rect b="b" l="l" r="r" t="t"/>
                <a:pathLst>
                  <a:path extrusionOk="0" h="190" w="189">
                    <a:moveTo>
                      <a:pt x="95" y="50"/>
                    </a:moveTo>
                    <a:cubicBezTo>
                      <a:pt x="115" y="50"/>
                      <a:pt x="136" y="70"/>
                      <a:pt x="136" y="95"/>
                    </a:cubicBezTo>
                    <a:cubicBezTo>
                      <a:pt x="136" y="115"/>
                      <a:pt x="115" y="136"/>
                      <a:pt x="95" y="136"/>
                    </a:cubicBezTo>
                    <a:cubicBezTo>
                      <a:pt x="70" y="136"/>
                      <a:pt x="50" y="115"/>
                      <a:pt x="50" y="95"/>
                    </a:cubicBezTo>
                    <a:cubicBezTo>
                      <a:pt x="50" y="70"/>
                      <a:pt x="70" y="50"/>
                      <a:pt x="95" y="50"/>
                    </a:cubicBezTo>
                    <a:close/>
                    <a:moveTo>
                      <a:pt x="95" y="1"/>
                    </a:moveTo>
                    <a:cubicBezTo>
                      <a:pt x="42" y="1"/>
                      <a:pt x="1" y="42"/>
                      <a:pt x="1" y="95"/>
                    </a:cubicBezTo>
                    <a:cubicBezTo>
                      <a:pt x="1" y="144"/>
                      <a:pt x="42" y="189"/>
                      <a:pt x="95" y="189"/>
                    </a:cubicBezTo>
                    <a:cubicBezTo>
                      <a:pt x="144" y="189"/>
                      <a:pt x="189" y="144"/>
                      <a:pt x="189" y="95"/>
                    </a:cubicBezTo>
                    <a:cubicBezTo>
                      <a:pt x="189" y="42"/>
                      <a:pt x="144" y="1"/>
                      <a:pt x="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89" name="Google Shape;189;p23"/>
          <p:cNvGrpSpPr/>
          <p:nvPr/>
        </p:nvGrpSpPr>
        <p:grpSpPr>
          <a:xfrm flipH="1">
            <a:off x="7353553" y="3607662"/>
            <a:ext cx="2790608" cy="2514017"/>
            <a:chOff x="-999853" y="3836869"/>
            <a:chExt cx="2535994" cy="2284639"/>
          </a:xfrm>
        </p:grpSpPr>
        <p:sp>
          <p:nvSpPr>
            <p:cNvPr id="190" name="Google Shape;190;p23"/>
            <p:cNvSpPr/>
            <p:nvPr/>
          </p:nvSpPr>
          <p:spPr>
            <a:xfrm rot="-3584050">
              <a:off x="-438302" y="3923332"/>
              <a:ext cx="1412891" cy="2111713"/>
            </a:xfrm>
            <a:custGeom>
              <a:rect b="b" l="l" r="r" t="t"/>
              <a:pathLst>
                <a:path extrusionOk="0" h="13849" w="9266">
                  <a:moveTo>
                    <a:pt x="4445" y="1"/>
                  </a:moveTo>
                  <a:cubicBezTo>
                    <a:pt x="2927" y="37"/>
                    <a:pt x="1781" y="303"/>
                    <a:pt x="774" y="1461"/>
                  </a:cubicBezTo>
                  <a:cubicBezTo>
                    <a:pt x="152" y="2141"/>
                    <a:pt x="1" y="3737"/>
                    <a:pt x="205" y="4584"/>
                  </a:cubicBezTo>
                  <a:cubicBezTo>
                    <a:pt x="1020" y="7788"/>
                    <a:pt x="2031" y="7997"/>
                    <a:pt x="1372" y="11721"/>
                  </a:cubicBezTo>
                  <a:cubicBezTo>
                    <a:pt x="1410" y="13222"/>
                    <a:pt x="2658" y="13848"/>
                    <a:pt x="3994" y="13848"/>
                  </a:cubicBezTo>
                  <a:cubicBezTo>
                    <a:pt x="4922" y="13848"/>
                    <a:pt x="5892" y="13546"/>
                    <a:pt x="6528" y="13026"/>
                  </a:cubicBezTo>
                  <a:cubicBezTo>
                    <a:pt x="8508" y="11598"/>
                    <a:pt x="9139" y="9007"/>
                    <a:pt x="9118" y="6679"/>
                  </a:cubicBezTo>
                  <a:cubicBezTo>
                    <a:pt x="9266" y="3782"/>
                    <a:pt x="7817" y="17"/>
                    <a:pt x="44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1" name="Google Shape;191;p23"/>
            <p:cNvGrpSpPr/>
            <p:nvPr/>
          </p:nvGrpSpPr>
          <p:grpSpPr>
            <a:xfrm flipH="1" rot="1291438">
              <a:off x="-162000" y="4241878"/>
              <a:ext cx="1164110" cy="1680414"/>
              <a:chOff x="9265678" y="2800404"/>
              <a:chExt cx="1331362" cy="1921640"/>
            </a:xfrm>
          </p:grpSpPr>
          <p:sp>
            <p:nvSpPr>
              <p:cNvPr id="192" name="Google Shape;192;p23"/>
              <p:cNvSpPr/>
              <p:nvPr/>
            </p:nvSpPr>
            <p:spPr>
              <a:xfrm flipH="1">
                <a:off x="9691532" y="2919435"/>
                <a:ext cx="905508" cy="1802609"/>
              </a:xfrm>
              <a:custGeom>
                <a:rect b="b" l="l" r="r" t="t"/>
                <a:pathLst>
                  <a:path extrusionOk="0" h="10722" w="5386">
                    <a:moveTo>
                      <a:pt x="0" y="0"/>
                    </a:moveTo>
                    <a:lnTo>
                      <a:pt x="0" y="0"/>
                    </a:lnTo>
                    <a:cubicBezTo>
                      <a:pt x="590" y="8979"/>
                      <a:pt x="3957" y="10722"/>
                      <a:pt x="3957" y="10722"/>
                    </a:cubicBezTo>
                    <a:cubicBezTo>
                      <a:pt x="3957" y="10722"/>
                      <a:pt x="5386" y="7207"/>
                      <a:pt x="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23"/>
              <p:cNvSpPr/>
              <p:nvPr/>
            </p:nvSpPr>
            <p:spPr>
              <a:xfrm flipH="1">
                <a:off x="9946742" y="3188430"/>
                <a:ext cx="553964" cy="1481327"/>
              </a:xfrm>
              <a:custGeom>
                <a:rect b="b" l="l" r="r" t="t"/>
                <a:pathLst>
                  <a:path extrusionOk="0" h="8811" w="3295">
                    <a:moveTo>
                      <a:pt x="49" y="1"/>
                    </a:moveTo>
                    <a:lnTo>
                      <a:pt x="0" y="17"/>
                    </a:lnTo>
                    <a:lnTo>
                      <a:pt x="3245" y="8811"/>
                    </a:lnTo>
                    <a:lnTo>
                      <a:pt x="3294" y="8791"/>
                    </a:lnTo>
                    <a:lnTo>
                      <a:pt x="4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" name="Google Shape;194;p23"/>
              <p:cNvSpPr/>
              <p:nvPr/>
            </p:nvSpPr>
            <p:spPr>
              <a:xfrm flipH="1">
                <a:off x="10307197" y="3385806"/>
                <a:ext cx="206623" cy="268492"/>
              </a:xfrm>
              <a:custGeom>
                <a:rect b="b" l="l" r="r" t="t"/>
                <a:pathLst>
                  <a:path extrusionOk="0" h="1597" w="1229">
                    <a:moveTo>
                      <a:pt x="1175" y="1"/>
                    </a:moveTo>
                    <a:lnTo>
                      <a:pt x="1073" y="1478"/>
                    </a:lnTo>
                    <a:lnTo>
                      <a:pt x="37" y="422"/>
                    </a:lnTo>
                    <a:lnTo>
                      <a:pt x="0" y="455"/>
                    </a:lnTo>
                    <a:lnTo>
                      <a:pt x="1118" y="1597"/>
                    </a:lnTo>
                    <a:lnTo>
                      <a:pt x="1228" y="5"/>
                    </a:lnTo>
                    <a:lnTo>
                      <a:pt x="117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23"/>
              <p:cNvSpPr/>
              <p:nvPr/>
            </p:nvSpPr>
            <p:spPr>
              <a:xfrm flipH="1">
                <a:off x="10024583" y="4152948"/>
                <a:ext cx="205782" cy="268492"/>
              </a:xfrm>
              <a:custGeom>
                <a:rect b="b" l="l" r="r" t="t"/>
                <a:pathLst>
                  <a:path extrusionOk="0" h="1597" w="1224">
                    <a:moveTo>
                      <a:pt x="1175" y="1"/>
                    </a:moveTo>
                    <a:lnTo>
                      <a:pt x="1073" y="1478"/>
                    </a:lnTo>
                    <a:lnTo>
                      <a:pt x="37" y="422"/>
                    </a:lnTo>
                    <a:lnTo>
                      <a:pt x="0" y="455"/>
                    </a:lnTo>
                    <a:lnTo>
                      <a:pt x="1118" y="1597"/>
                    </a:lnTo>
                    <a:lnTo>
                      <a:pt x="1224" y="5"/>
                    </a:lnTo>
                    <a:lnTo>
                      <a:pt x="117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23"/>
              <p:cNvSpPr/>
              <p:nvPr/>
            </p:nvSpPr>
            <p:spPr>
              <a:xfrm flipH="1">
                <a:off x="10175221" y="3745083"/>
                <a:ext cx="205782" cy="267651"/>
              </a:xfrm>
              <a:custGeom>
                <a:rect b="b" l="l" r="r" t="t"/>
                <a:pathLst>
                  <a:path extrusionOk="0" h="1592" w="1224">
                    <a:moveTo>
                      <a:pt x="1175" y="0"/>
                    </a:moveTo>
                    <a:lnTo>
                      <a:pt x="1072" y="1477"/>
                    </a:lnTo>
                    <a:lnTo>
                      <a:pt x="37" y="417"/>
                    </a:lnTo>
                    <a:lnTo>
                      <a:pt x="0" y="454"/>
                    </a:lnTo>
                    <a:lnTo>
                      <a:pt x="1117" y="1592"/>
                    </a:lnTo>
                    <a:lnTo>
                      <a:pt x="1224" y="4"/>
                    </a:lnTo>
                    <a:lnTo>
                      <a:pt x="117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23"/>
              <p:cNvSpPr/>
              <p:nvPr/>
            </p:nvSpPr>
            <p:spPr>
              <a:xfrm flipH="1">
                <a:off x="9265678" y="2919435"/>
                <a:ext cx="905508" cy="1802609"/>
              </a:xfrm>
              <a:custGeom>
                <a:rect b="b" l="l" r="r" t="t"/>
                <a:pathLst>
                  <a:path extrusionOk="0" h="10722" w="5386">
                    <a:moveTo>
                      <a:pt x="5386" y="0"/>
                    </a:moveTo>
                    <a:lnTo>
                      <a:pt x="5386" y="0"/>
                    </a:lnTo>
                    <a:cubicBezTo>
                      <a:pt x="0" y="7207"/>
                      <a:pt x="1429" y="10722"/>
                      <a:pt x="1429" y="10722"/>
                    </a:cubicBezTo>
                    <a:cubicBezTo>
                      <a:pt x="1429" y="10722"/>
                      <a:pt x="4796" y="8979"/>
                      <a:pt x="53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" name="Google Shape;198;p23"/>
              <p:cNvSpPr/>
              <p:nvPr/>
            </p:nvSpPr>
            <p:spPr>
              <a:xfrm flipH="1">
                <a:off x="9362685" y="3188430"/>
                <a:ext cx="553291" cy="1481327"/>
              </a:xfrm>
              <a:custGeom>
                <a:rect b="b" l="l" r="r" t="t"/>
                <a:pathLst>
                  <a:path extrusionOk="0" h="8811" w="3291">
                    <a:moveTo>
                      <a:pt x="3242" y="1"/>
                    </a:moveTo>
                    <a:lnTo>
                      <a:pt x="1" y="8795"/>
                    </a:lnTo>
                    <a:lnTo>
                      <a:pt x="46" y="8811"/>
                    </a:lnTo>
                    <a:lnTo>
                      <a:pt x="3291" y="21"/>
                    </a:lnTo>
                    <a:lnTo>
                      <a:pt x="324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" name="Google Shape;199;p23"/>
              <p:cNvSpPr/>
              <p:nvPr/>
            </p:nvSpPr>
            <p:spPr>
              <a:xfrm flipH="1">
                <a:off x="9632354" y="4152948"/>
                <a:ext cx="206623" cy="268492"/>
              </a:xfrm>
              <a:custGeom>
                <a:rect b="b" l="l" r="r" t="t"/>
                <a:pathLst>
                  <a:path extrusionOk="0" h="1597" w="1229">
                    <a:moveTo>
                      <a:pt x="54" y="1"/>
                    </a:moveTo>
                    <a:lnTo>
                      <a:pt x="1" y="5"/>
                    </a:lnTo>
                    <a:lnTo>
                      <a:pt x="111" y="1597"/>
                    </a:lnTo>
                    <a:lnTo>
                      <a:pt x="1229" y="455"/>
                    </a:lnTo>
                    <a:lnTo>
                      <a:pt x="1192" y="422"/>
                    </a:lnTo>
                    <a:lnTo>
                      <a:pt x="156" y="1478"/>
                    </a:lnTo>
                    <a:lnTo>
                      <a:pt x="5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23"/>
              <p:cNvSpPr/>
              <p:nvPr/>
            </p:nvSpPr>
            <p:spPr>
              <a:xfrm flipH="1">
                <a:off x="9481716" y="3745083"/>
                <a:ext cx="206454" cy="267651"/>
              </a:xfrm>
              <a:custGeom>
                <a:rect b="b" l="l" r="r" t="t"/>
                <a:pathLst>
                  <a:path extrusionOk="0" h="1592" w="1228">
                    <a:moveTo>
                      <a:pt x="53" y="0"/>
                    </a:moveTo>
                    <a:lnTo>
                      <a:pt x="0" y="4"/>
                    </a:lnTo>
                    <a:lnTo>
                      <a:pt x="111" y="1592"/>
                    </a:lnTo>
                    <a:lnTo>
                      <a:pt x="1228" y="454"/>
                    </a:lnTo>
                    <a:lnTo>
                      <a:pt x="1191" y="417"/>
                    </a:lnTo>
                    <a:lnTo>
                      <a:pt x="156" y="1477"/>
                    </a:lnTo>
                    <a:lnTo>
                      <a:pt x="5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23"/>
              <p:cNvSpPr/>
              <p:nvPr/>
            </p:nvSpPr>
            <p:spPr>
              <a:xfrm flipH="1">
                <a:off x="9501554" y="2800404"/>
                <a:ext cx="859610" cy="1921640"/>
              </a:xfrm>
              <a:custGeom>
                <a:rect b="b" l="l" r="r" t="t"/>
                <a:pathLst>
                  <a:path extrusionOk="0" h="11430" w="5113">
                    <a:moveTo>
                      <a:pt x="2554" y="1"/>
                    </a:moveTo>
                    <a:cubicBezTo>
                      <a:pt x="1" y="8627"/>
                      <a:pt x="2554" y="11430"/>
                      <a:pt x="2554" y="11430"/>
                    </a:cubicBezTo>
                    <a:cubicBezTo>
                      <a:pt x="2554" y="11430"/>
                      <a:pt x="5112" y="8627"/>
                      <a:pt x="255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23"/>
              <p:cNvSpPr/>
              <p:nvPr/>
            </p:nvSpPr>
            <p:spPr>
              <a:xfrm flipH="1">
                <a:off x="9926736" y="3090079"/>
                <a:ext cx="9247" cy="1575644"/>
              </a:xfrm>
              <a:custGeom>
                <a:rect b="b" l="l" r="r" t="t"/>
                <a:pathLst>
                  <a:path extrusionOk="0" h="9372" w="55">
                    <a:moveTo>
                      <a:pt x="1" y="0"/>
                    </a:moveTo>
                    <a:lnTo>
                      <a:pt x="1" y="9371"/>
                    </a:lnTo>
                    <a:lnTo>
                      <a:pt x="54" y="9371"/>
                    </a:lnTo>
                    <a:lnTo>
                      <a:pt x="5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" name="Google Shape;203;p23"/>
              <p:cNvSpPr/>
              <p:nvPr/>
            </p:nvSpPr>
            <p:spPr>
              <a:xfrm flipH="1">
                <a:off x="9821491" y="3335705"/>
                <a:ext cx="219736" cy="247813"/>
              </a:xfrm>
              <a:custGeom>
                <a:rect b="b" l="l" r="r" t="t"/>
                <a:pathLst>
                  <a:path extrusionOk="0" h="1474" w="1307">
                    <a:moveTo>
                      <a:pt x="46" y="0"/>
                    </a:moveTo>
                    <a:lnTo>
                      <a:pt x="1" y="21"/>
                    </a:lnTo>
                    <a:lnTo>
                      <a:pt x="651" y="1473"/>
                    </a:lnTo>
                    <a:lnTo>
                      <a:pt x="1306" y="21"/>
                    </a:lnTo>
                    <a:lnTo>
                      <a:pt x="1261" y="0"/>
                    </a:lnTo>
                    <a:lnTo>
                      <a:pt x="651" y="1351"/>
                    </a:lnTo>
                    <a:lnTo>
                      <a:pt x="4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" name="Google Shape;204;p23"/>
              <p:cNvSpPr/>
              <p:nvPr/>
            </p:nvSpPr>
            <p:spPr>
              <a:xfrm flipH="1">
                <a:off x="9821491" y="4152948"/>
                <a:ext cx="219736" cy="248653"/>
              </a:xfrm>
              <a:custGeom>
                <a:rect b="b" l="l" r="r" t="t"/>
                <a:pathLst>
                  <a:path extrusionOk="0" h="1479" w="1307">
                    <a:moveTo>
                      <a:pt x="46" y="1"/>
                    </a:moveTo>
                    <a:lnTo>
                      <a:pt x="1" y="21"/>
                    </a:lnTo>
                    <a:lnTo>
                      <a:pt x="651" y="1478"/>
                    </a:lnTo>
                    <a:lnTo>
                      <a:pt x="1306" y="21"/>
                    </a:lnTo>
                    <a:lnTo>
                      <a:pt x="1261" y="1"/>
                    </a:lnTo>
                    <a:lnTo>
                      <a:pt x="651" y="1351"/>
                    </a:lnTo>
                    <a:lnTo>
                      <a:pt x="4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23"/>
              <p:cNvSpPr/>
              <p:nvPr/>
            </p:nvSpPr>
            <p:spPr>
              <a:xfrm flipH="1">
                <a:off x="9821491" y="3718183"/>
                <a:ext cx="219736" cy="247813"/>
              </a:xfrm>
              <a:custGeom>
                <a:rect b="b" l="l" r="r" t="t"/>
                <a:pathLst>
                  <a:path extrusionOk="0" h="1474" w="1307">
                    <a:moveTo>
                      <a:pt x="46" y="0"/>
                    </a:moveTo>
                    <a:lnTo>
                      <a:pt x="1" y="21"/>
                    </a:lnTo>
                    <a:lnTo>
                      <a:pt x="651" y="1474"/>
                    </a:lnTo>
                    <a:lnTo>
                      <a:pt x="1306" y="21"/>
                    </a:lnTo>
                    <a:lnTo>
                      <a:pt x="1261" y="0"/>
                    </a:lnTo>
                    <a:lnTo>
                      <a:pt x="651" y="1351"/>
                    </a:lnTo>
                    <a:lnTo>
                      <a:pt x="4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23"/>
              <p:cNvSpPr/>
              <p:nvPr/>
            </p:nvSpPr>
            <p:spPr>
              <a:xfrm flipH="1">
                <a:off x="10175894" y="2938769"/>
                <a:ext cx="90954" cy="149461"/>
              </a:xfrm>
              <a:custGeom>
                <a:rect b="b" l="l" r="r" t="t"/>
                <a:pathLst>
                  <a:path extrusionOk="0" h="889" w="541">
                    <a:moveTo>
                      <a:pt x="271" y="78"/>
                    </a:moveTo>
                    <a:lnTo>
                      <a:pt x="483" y="442"/>
                    </a:lnTo>
                    <a:lnTo>
                      <a:pt x="271" y="810"/>
                    </a:lnTo>
                    <a:lnTo>
                      <a:pt x="58" y="442"/>
                    </a:lnTo>
                    <a:lnTo>
                      <a:pt x="271" y="78"/>
                    </a:lnTo>
                    <a:close/>
                    <a:moveTo>
                      <a:pt x="271" y="0"/>
                    </a:moveTo>
                    <a:cubicBezTo>
                      <a:pt x="262" y="0"/>
                      <a:pt x="254" y="4"/>
                      <a:pt x="250" y="12"/>
                    </a:cubicBezTo>
                    <a:lnTo>
                      <a:pt x="9" y="430"/>
                    </a:lnTo>
                    <a:cubicBezTo>
                      <a:pt x="1" y="438"/>
                      <a:pt x="1" y="450"/>
                      <a:pt x="9" y="458"/>
                    </a:cubicBezTo>
                    <a:lnTo>
                      <a:pt x="250" y="876"/>
                    </a:lnTo>
                    <a:cubicBezTo>
                      <a:pt x="254" y="884"/>
                      <a:pt x="262" y="888"/>
                      <a:pt x="271" y="888"/>
                    </a:cubicBezTo>
                    <a:cubicBezTo>
                      <a:pt x="279" y="888"/>
                      <a:pt x="287" y="884"/>
                      <a:pt x="291" y="876"/>
                    </a:cubicBezTo>
                    <a:lnTo>
                      <a:pt x="533" y="458"/>
                    </a:lnTo>
                    <a:cubicBezTo>
                      <a:pt x="541" y="450"/>
                      <a:pt x="541" y="438"/>
                      <a:pt x="533" y="430"/>
                    </a:cubicBezTo>
                    <a:lnTo>
                      <a:pt x="291" y="12"/>
                    </a:lnTo>
                    <a:cubicBezTo>
                      <a:pt x="287" y="4"/>
                      <a:pt x="279" y="0"/>
                      <a:pt x="2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23"/>
              <p:cNvSpPr/>
              <p:nvPr/>
            </p:nvSpPr>
            <p:spPr>
              <a:xfrm flipH="1">
                <a:off x="10309383" y="2954572"/>
                <a:ext cx="49596" cy="49596"/>
              </a:xfrm>
              <a:custGeom>
                <a:rect b="b" l="l" r="r" t="t"/>
                <a:pathLst>
                  <a:path extrusionOk="0" h="295" w="295">
                    <a:moveTo>
                      <a:pt x="148" y="53"/>
                    </a:moveTo>
                    <a:cubicBezTo>
                      <a:pt x="201" y="53"/>
                      <a:pt x="242" y="94"/>
                      <a:pt x="242" y="147"/>
                    </a:cubicBezTo>
                    <a:cubicBezTo>
                      <a:pt x="242" y="201"/>
                      <a:pt x="201" y="242"/>
                      <a:pt x="148" y="242"/>
                    </a:cubicBezTo>
                    <a:cubicBezTo>
                      <a:pt x="94" y="242"/>
                      <a:pt x="53" y="201"/>
                      <a:pt x="53" y="147"/>
                    </a:cubicBezTo>
                    <a:cubicBezTo>
                      <a:pt x="53" y="94"/>
                      <a:pt x="94" y="53"/>
                      <a:pt x="148" y="53"/>
                    </a:cubicBezTo>
                    <a:close/>
                    <a:moveTo>
                      <a:pt x="148" y="0"/>
                    </a:moveTo>
                    <a:cubicBezTo>
                      <a:pt x="66" y="0"/>
                      <a:pt x="0" y="66"/>
                      <a:pt x="0" y="147"/>
                    </a:cubicBezTo>
                    <a:cubicBezTo>
                      <a:pt x="0" y="229"/>
                      <a:pt x="66" y="295"/>
                      <a:pt x="148" y="295"/>
                    </a:cubicBezTo>
                    <a:cubicBezTo>
                      <a:pt x="225" y="295"/>
                      <a:pt x="295" y="229"/>
                      <a:pt x="295" y="147"/>
                    </a:cubicBezTo>
                    <a:cubicBezTo>
                      <a:pt x="295" y="66"/>
                      <a:pt x="225" y="0"/>
                      <a:pt x="1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" name="Google Shape;208;p23"/>
              <p:cNvSpPr/>
              <p:nvPr/>
            </p:nvSpPr>
            <p:spPr>
              <a:xfrm flipH="1">
                <a:off x="10240453" y="2870511"/>
                <a:ext cx="42871" cy="43544"/>
              </a:xfrm>
              <a:custGeom>
                <a:rect b="b" l="l" r="r" t="t"/>
                <a:pathLst>
                  <a:path extrusionOk="0" h="259" w="255">
                    <a:moveTo>
                      <a:pt x="127" y="54"/>
                    </a:moveTo>
                    <a:cubicBezTo>
                      <a:pt x="168" y="54"/>
                      <a:pt x="205" y="87"/>
                      <a:pt x="205" y="128"/>
                    </a:cubicBezTo>
                    <a:cubicBezTo>
                      <a:pt x="205" y="173"/>
                      <a:pt x="168" y="206"/>
                      <a:pt x="127" y="206"/>
                    </a:cubicBezTo>
                    <a:cubicBezTo>
                      <a:pt x="86" y="206"/>
                      <a:pt x="49" y="173"/>
                      <a:pt x="49" y="128"/>
                    </a:cubicBezTo>
                    <a:cubicBezTo>
                      <a:pt x="49" y="87"/>
                      <a:pt x="86" y="54"/>
                      <a:pt x="127" y="54"/>
                    </a:cubicBezTo>
                    <a:close/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cubicBezTo>
                      <a:pt x="0" y="201"/>
                      <a:pt x="58" y="259"/>
                      <a:pt x="127" y="259"/>
                    </a:cubicBezTo>
                    <a:cubicBezTo>
                      <a:pt x="197" y="259"/>
                      <a:pt x="254" y="201"/>
                      <a:pt x="254" y="128"/>
                    </a:cubicBezTo>
                    <a:cubicBezTo>
                      <a:pt x="254" y="58"/>
                      <a:pt x="197" y="1"/>
                      <a:pt x="12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" name="Google Shape;209;p23"/>
              <p:cNvSpPr/>
              <p:nvPr/>
            </p:nvSpPr>
            <p:spPr>
              <a:xfrm flipH="1">
                <a:off x="10338300" y="2891863"/>
                <a:ext cx="31775" cy="31943"/>
              </a:xfrm>
              <a:custGeom>
                <a:rect b="b" l="l" r="r" t="t"/>
                <a:pathLst>
                  <a:path extrusionOk="0" h="190" w="189">
                    <a:moveTo>
                      <a:pt x="95" y="50"/>
                    </a:moveTo>
                    <a:cubicBezTo>
                      <a:pt x="115" y="50"/>
                      <a:pt x="136" y="70"/>
                      <a:pt x="136" y="95"/>
                    </a:cubicBezTo>
                    <a:cubicBezTo>
                      <a:pt x="136" y="115"/>
                      <a:pt x="115" y="136"/>
                      <a:pt x="95" y="136"/>
                    </a:cubicBezTo>
                    <a:cubicBezTo>
                      <a:pt x="70" y="136"/>
                      <a:pt x="50" y="115"/>
                      <a:pt x="50" y="95"/>
                    </a:cubicBezTo>
                    <a:cubicBezTo>
                      <a:pt x="50" y="70"/>
                      <a:pt x="70" y="50"/>
                      <a:pt x="95" y="50"/>
                    </a:cubicBezTo>
                    <a:close/>
                    <a:moveTo>
                      <a:pt x="95" y="1"/>
                    </a:moveTo>
                    <a:cubicBezTo>
                      <a:pt x="42" y="1"/>
                      <a:pt x="1" y="42"/>
                      <a:pt x="1" y="95"/>
                    </a:cubicBezTo>
                    <a:cubicBezTo>
                      <a:pt x="1" y="144"/>
                      <a:pt x="42" y="189"/>
                      <a:pt x="95" y="189"/>
                    </a:cubicBezTo>
                    <a:cubicBezTo>
                      <a:pt x="144" y="189"/>
                      <a:pt x="189" y="144"/>
                      <a:pt x="189" y="95"/>
                    </a:cubicBezTo>
                    <a:cubicBezTo>
                      <a:pt x="189" y="42"/>
                      <a:pt x="144" y="1"/>
                      <a:pt x="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10" name="Google Shape;210;p23"/>
          <p:cNvGrpSpPr/>
          <p:nvPr/>
        </p:nvGrpSpPr>
        <p:grpSpPr>
          <a:xfrm>
            <a:off x="345875" y="233963"/>
            <a:ext cx="734704" cy="611075"/>
            <a:chOff x="713225" y="682475"/>
            <a:chExt cx="734704" cy="611075"/>
          </a:xfrm>
        </p:grpSpPr>
        <p:sp>
          <p:nvSpPr>
            <p:cNvPr id="211" name="Google Shape;211;p23"/>
            <p:cNvSpPr/>
            <p:nvPr/>
          </p:nvSpPr>
          <p:spPr>
            <a:xfrm>
              <a:off x="883716" y="682475"/>
              <a:ext cx="243236" cy="240428"/>
            </a:xfrm>
            <a:custGeom>
              <a:rect b="b" l="l" r="r" t="t"/>
              <a:pathLst>
                <a:path extrusionOk="0" h="2740" w="2772">
                  <a:moveTo>
                    <a:pt x="1388" y="648"/>
                  </a:moveTo>
                  <a:cubicBezTo>
                    <a:pt x="1785" y="648"/>
                    <a:pt x="2108" y="972"/>
                    <a:pt x="2108" y="1373"/>
                  </a:cubicBezTo>
                  <a:cubicBezTo>
                    <a:pt x="2108" y="1770"/>
                    <a:pt x="1785" y="2097"/>
                    <a:pt x="1388" y="2097"/>
                  </a:cubicBezTo>
                  <a:cubicBezTo>
                    <a:pt x="987" y="2097"/>
                    <a:pt x="664" y="1770"/>
                    <a:pt x="664" y="1373"/>
                  </a:cubicBezTo>
                  <a:cubicBezTo>
                    <a:pt x="664" y="972"/>
                    <a:pt x="987" y="648"/>
                    <a:pt x="1388" y="648"/>
                  </a:cubicBezTo>
                  <a:close/>
                  <a:moveTo>
                    <a:pt x="1388" y="599"/>
                  </a:moveTo>
                  <a:cubicBezTo>
                    <a:pt x="959" y="599"/>
                    <a:pt x="611" y="947"/>
                    <a:pt x="611" y="1373"/>
                  </a:cubicBezTo>
                  <a:cubicBezTo>
                    <a:pt x="611" y="1798"/>
                    <a:pt x="959" y="2146"/>
                    <a:pt x="1388" y="2146"/>
                  </a:cubicBezTo>
                  <a:cubicBezTo>
                    <a:pt x="1814" y="2146"/>
                    <a:pt x="2162" y="1798"/>
                    <a:pt x="2162" y="1373"/>
                  </a:cubicBezTo>
                  <a:cubicBezTo>
                    <a:pt x="2162" y="947"/>
                    <a:pt x="1814" y="599"/>
                    <a:pt x="1388" y="599"/>
                  </a:cubicBezTo>
                  <a:close/>
                  <a:moveTo>
                    <a:pt x="1707" y="59"/>
                  </a:moveTo>
                  <a:cubicBezTo>
                    <a:pt x="1797" y="84"/>
                    <a:pt x="1883" y="112"/>
                    <a:pt x="1965" y="153"/>
                  </a:cubicBezTo>
                  <a:cubicBezTo>
                    <a:pt x="2047" y="194"/>
                    <a:pt x="2125" y="243"/>
                    <a:pt x="2198" y="296"/>
                  </a:cubicBezTo>
                  <a:lnTo>
                    <a:pt x="2063" y="468"/>
                  </a:lnTo>
                  <a:cubicBezTo>
                    <a:pt x="2059" y="472"/>
                    <a:pt x="2055" y="481"/>
                    <a:pt x="2059" y="485"/>
                  </a:cubicBezTo>
                  <a:cubicBezTo>
                    <a:pt x="2059" y="493"/>
                    <a:pt x="2063" y="497"/>
                    <a:pt x="2068" y="501"/>
                  </a:cubicBezTo>
                  <a:cubicBezTo>
                    <a:pt x="2194" y="603"/>
                    <a:pt x="2301" y="734"/>
                    <a:pt x="2370" y="882"/>
                  </a:cubicBezTo>
                  <a:cubicBezTo>
                    <a:pt x="2374" y="886"/>
                    <a:pt x="2379" y="894"/>
                    <a:pt x="2387" y="894"/>
                  </a:cubicBezTo>
                  <a:cubicBezTo>
                    <a:pt x="2389" y="896"/>
                    <a:pt x="2392" y="897"/>
                    <a:pt x="2395" y="897"/>
                  </a:cubicBezTo>
                  <a:cubicBezTo>
                    <a:pt x="2398" y="897"/>
                    <a:pt x="2401" y="896"/>
                    <a:pt x="2403" y="894"/>
                  </a:cubicBezTo>
                  <a:lnTo>
                    <a:pt x="2600" y="800"/>
                  </a:lnTo>
                  <a:cubicBezTo>
                    <a:pt x="2673" y="963"/>
                    <a:pt x="2718" y="1148"/>
                    <a:pt x="2722" y="1332"/>
                  </a:cubicBezTo>
                  <a:lnTo>
                    <a:pt x="2505" y="1332"/>
                  </a:lnTo>
                  <a:cubicBezTo>
                    <a:pt x="2489" y="1332"/>
                    <a:pt x="2477" y="1340"/>
                    <a:pt x="2477" y="1356"/>
                  </a:cubicBezTo>
                  <a:cubicBezTo>
                    <a:pt x="2477" y="1520"/>
                    <a:pt x="2444" y="1680"/>
                    <a:pt x="2370" y="1831"/>
                  </a:cubicBezTo>
                  <a:cubicBezTo>
                    <a:pt x="2366" y="1835"/>
                    <a:pt x="2366" y="1843"/>
                    <a:pt x="2370" y="1847"/>
                  </a:cubicBezTo>
                  <a:cubicBezTo>
                    <a:pt x="2370" y="1856"/>
                    <a:pt x="2374" y="1860"/>
                    <a:pt x="2383" y="1864"/>
                  </a:cubicBezTo>
                  <a:lnTo>
                    <a:pt x="2579" y="1958"/>
                  </a:lnTo>
                  <a:cubicBezTo>
                    <a:pt x="2493" y="2122"/>
                    <a:pt x="2379" y="2269"/>
                    <a:pt x="2239" y="2383"/>
                  </a:cubicBezTo>
                  <a:lnTo>
                    <a:pt x="2104" y="2212"/>
                  </a:lnTo>
                  <a:cubicBezTo>
                    <a:pt x="2100" y="2207"/>
                    <a:pt x="2092" y="2203"/>
                    <a:pt x="2084" y="2203"/>
                  </a:cubicBezTo>
                  <a:cubicBezTo>
                    <a:pt x="2080" y="2203"/>
                    <a:pt x="2072" y="2203"/>
                    <a:pt x="2068" y="2207"/>
                  </a:cubicBezTo>
                  <a:cubicBezTo>
                    <a:pt x="1941" y="2310"/>
                    <a:pt x="1789" y="2383"/>
                    <a:pt x="1630" y="2420"/>
                  </a:cubicBezTo>
                  <a:cubicBezTo>
                    <a:pt x="1613" y="2424"/>
                    <a:pt x="1605" y="2437"/>
                    <a:pt x="1609" y="2449"/>
                  </a:cubicBezTo>
                  <a:lnTo>
                    <a:pt x="1658" y="2662"/>
                  </a:lnTo>
                  <a:cubicBezTo>
                    <a:pt x="1568" y="2680"/>
                    <a:pt x="1477" y="2689"/>
                    <a:pt x="1386" y="2689"/>
                  </a:cubicBezTo>
                  <a:cubicBezTo>
                    <a:pt x="1295" y="2689"/>
                    <a:pt x="1204" y="2680"/>
                    <a:pt x="1114" y="2662"/>
                  </a:cubicBezTo>
                  <a:lnTo>
                    <a:pt x="1163" y="2449"/>
                  </a:lnTo>
                  <a:cubicBezTo>
                    <a:pt x="1163" y="2445"/>
                    <a:pt x="1163" y="2437"/>
                    <a:pt x="1159" y="2433"/>
                  </a:cubicBezTo>
                  <a:cubicBezTo>
                    <a:pt x="1155" y="2424"/>
                    <a:pt x="1151" y="2420"/>
                    <a:pt x="1143" y="2420"/>
                  </a:cubicBezTo>
                  <a:cubicBezTo>
                    <a:pt x="983" y="2383"/>
                    <a:pt x="832" y="2310"/>
                    <a:pt x="705" y="2207"/>
                  </a:cubicBezTo>
                  <a:cubicBezTo>
                    <a:pt x="701" y="2203"/>
                    <a:pt x="693" y="2203"/>
                    <a:pt x="684" y="2203"/>
                  </a:cubicBezTo>
                  <a:cubicBezTo>
                    <a:pt x="680" y="2203"/>
                    <a:pt x="672" y="2207"/>
                    <a:pt x="668" y="2212"/>
                  </a:cubicBezTo>
                  <a:lnTo>
                    <a:pt x="533" y="2383"/>
                  </a:lnTo>
                  <a:cubicBezTo>
                    <a:pt x="394" y="2269"/>
                    <a:pt x="279" y="2122"/>
                    <a:pt x="193" y="1958"/>
                  </a:cubicBezTo>
                  <a:lnTo>
                    <a:pt x="390" y="1864"/>
                  </a:lnTo>
                  <a:cubicBezTo>
                    <a:pt x="402" y="1856"/>
                    <a:pt x="406" y="1843"/>
                    <a:pt x="402" y="1827"/>
                  </a:cubicBezTo>
                  <a:cubicBezTo>
                    <a:pt x="328" y="1680"/>
                    <a:pt x="296" y="1520"/>
                    <a:pt x="296" y="1356"/>
                  </a:cubicBezTo>
                  <a:cubicBezTo>
                    <a:pt x="296" y="1340"/>
                    <a:pt x="283" y="1328"/>
                    <a:pt x="267" y="1328"/>
                  </a:cubicBezTo>
                  <a:lnTo>
                    <a:pt x="50" y="1328"/>
                  </a:lnTo>
                  <a:cubicBezTo>
                    <a:pt x="54" y="1148"/>
                    <a:pt x="95" y="963"/>
                    <a:pt x="173" y="800"/>
                  </a:cubicBezTo>
                  <a:lnTo>
                    <a:pt x="365" y="894"/>
                  </a:lnTo>
                  <a:cubicBezTo>
                    <a:pt x="369" y="896"/>
                    <a:pt x="373" y="897"/>
                    <a:pt x="377" y="897"/>
                  </a:cubicBezTo>
                  <a:cubicBezTo>
                    <a:pt x="381" y="897"/>
                    <a:pt x="384" y="896"/>
                    <a:pt x="386" y="894"/>
                  </a:cubicBezTo>
                  <a:cubicBezTo>
                    <a:pt x="394" y="894"/>
                    <a:pt x="398" y="886"/>
                    <a:pt x="402" y="882"/>
                  </a:cubicBezTo>
                  <a:cubicBezTo>
                    <a:pt x="472" y="734"/>
                    <a:pt x="578" y="603"/>
                    <a:pt x="705" y="501"/>
                  </a:cubicBezTo>
                  <a:cubicBezTo>
                    <a:pt x="709" y="497"/>
                    <a:pt x="713" y="493"/>
                    <a:pt x="713" y="485"/>
                  </a:cubicBezTo>
                  <a:cubicBezTo>
                    <a:pt x="713" y="476"/>
                    <a:pt x="713" y="472"/>
                    <a:pt x="709" y="464"/>
                  </a:cubicBezTo>
                  <a:lnTo>
                    <a:pt x="574" y="296"/>
                  </a:lnTo>
                  <a:cubicBezTo>
                    <a:pt x="648" y="243"/>
                    <a:pt x="725" y="194"/>
                    <a:pt x="807" y="153"/>
                  </a:cubicBezTo>
                  <a:cubicBezTo>
                    <a:pt x="889" y="112"/>
                    <a:pt x="975" y="84"/>
                    <a:pt x="1065" y="59"/>
                  </a:cubicBezTo>
                  <a:lnTo>
                    <a:pt x="1114" y="272"/>
                  </a:lnTo>
                  <a:cubicBezTo>
                    <a:pt x="1114" y="280"/>
                    <a:pt x="1118" y="284"/>
                    <a:pt x="1122" y="288"/>
                  </a:cubicBezTo>
                  <a:cubicBezTo>
                    <a:pt x="1130" y="292"/>
                    <a:pt x="1135" y="292"/>
                    <a:pt x="1143" y="292"/>
                  </a:cubicBezTo>
                  <a:cubicBezTo>
                    <a:pt x="1220" y="274"/>
                    <a:pt x="1302" y="265"/>
                    <a:pt x="1385" y="265"/>
                  </a:cubicBezTo>
                  <a:cubicBezTo>
                    <a:pt x="1467" y="265"/>
                    <a:pt x="1550" y="274"/>
                    <a:pt x="1630" y="292"/>
                  </a:cubicBezTo>
                  <a:cubicBezTo>
                    <a:pt x="1638" y="292"/>
                    <a:pt x="1642" y="292"/>
                    <a:pt x="1650" y="288"/>
                  </a:cubicBezTo>
                  <a:cubicBezTo>
                    <a:pt x="1654" y="284"/>
                    <a:pt x="1658" y="280"/>
                    <a:pt x="1658" y="272"/>
                  </a:cubicBezTo>
                  <a:lnTo>
                    <a:pt x="1707" y="59"/>
                  </a:lnTo>
                  <a:close/>
                  <a:moveTo>
                    <a:pt x="1085" y="1"/>
                  </a:moveTo>
                  <a:cubicBezTo>
                    <a:pt x="1083" y="1"/>
                    <a:pt x="1080" y="1"/>
                    <a:pt x="1077" y="2"/>
                  </a:cubicBezTo>
                  <a:cubicBezTo>
                    <a:pt x="979" y="26"/>
                    <a:pt x="881" y="59"/>
                    <a:pt x="787" y="104"/>
                  </a:cubicBezTo>
                  <a:cubicBezTo>
                    <a:pt x="693" y="149"/>
                    <a:pt x="603" y="206"/>
                    <a:pt x="521" y="272"/>
                  </a:cubicBezTo>
                  <a:cubicBezTo>
                    <a:pt x="517" y="276"/>
                    <a:pt x="512" y="280"/>
                    <a:pt x="512" y="288"/>
                  </a:cubicBezTo>
                  <a:cubicBezTo>
                    <a:pt x="512" y="292"/>
                    <a:pt x="512" y="300"/>
                    <a:pt x="517" y="305"/>
                  </a:cubicBezTo>
                  <a:lnTo>
                    <a:pt x="652" y="476"/>
                  </a:lnTo>
                  <a:cubicBezTo>
                    <a:pt x="537" y="575"/>
                    <a:pt x="439" y="697"/>
                    <a:pt x="369" y="832"/>
                  </a:cubicBezTo>
                  <a:lnTo>
                    <a:pt x="173" y="738"/>
                  </a:lnTo>
                  <a:lnTo>
                    <a:pt x="152" y="738"/>
                  </a:lnTo>
                  <a:cubicBezTo>
                    <a:pt x="144" y="742"/>
                    <a:pt x="140" y="747"/>
                    <a:pt x="136" y="751"/>
                  </a:cubicBezTo>
                  <a:cubicBezTo>
                    <a:pt x="50" y="939"/>
                    <a:pt x="1" y="1148"/>
                    <a:pt x="1" y="1352"/>
                  </a:cubicBezTo>
                  <a:cubicBezTo>
                    <a:pt x="1" y="1360"/>
                    <a:pt x="5" y="1369"/>
                    <a:pt x="9" y="1373"/>
                  </a:cubicBezTo>
                  <a:cubicBezTo>
                    <a:pt x="13" y="1377"/>
                    <a:pt x="17" y="1381"/>
                    <a:pt x="26" y="1381"/>
                  </a:cubicBezTo>
                  <a:lnTo>
                    <a:pt x="242" y="1381"/>
                  </a:lnTo>
                  <a:cubicBezTo>
                    <a:pt x="246" y="1536"/>
                    <a:pt x="279" y="1688"/>
                    <a:pt x="345" y="1827"/>
                  </a:cubicBezTo>
                  <a:lnTo>
                    <a:pt x="148" y="1921"/>
                  </a:lnTo>
                  <a:cubicBezTo>
                    <a:pt x="144" y="1925"/>
                    <a:pt x="140" y="1929"/>
                    <a:pt x="136" y="1937"/>
                  </a:cubicBezTo>
                  <a:cubicBezTo>
                    <a:pt x="136" y="1941"/>
                    <a:pt x="136" y="1950"/>
                    <a:pt x="136" y="1958"/>
                  </a:cubicBezTo>
                  <a:cubicBezTo>
                    <a:pt x="230" y="2146"/>
                    <a:pt x="361" y="2310"/>
                    <a:pt x="521" y="2437"/>
                  </a:cubicBezTo>
                  <a:cubicBezTo>
                    <a:pt x="526" y="2440"/>
                    <a:pt x="533" y="2442"/>
                    <a:pt x="539" y="2442"/>
                  </a:cubicBezTo>
                  <a:cubicBezTo>
                    <a:pt x="546" y="2442"/>
                    <a:pt x="553" y="2439"/>
                    <a:pt x="558" y="2433"/>
                  </a:cubicBezTo>
                  <a:lnTo>
                    <a:pt x="693" y="2265"/>
                  </a:lnTo>
                  <a:cubicBezTo>
                    <a:pt x="815" y="2359"/>
                    <a:pt x="959" y="2424"/>
                    <a:pt x="1106" y="2461"/>
                  </a:cubicBezTo>
                  <a:lnTo>
                    <a:pt x="1061" y="2674"/>
                  </a:lnTo>
                  <a:cubicBezTo>
                    <a:pt x="1057" y="2690"/>
                    <a:pt x="1065" y="2703"/>
                    <a:pt x="1077" y="2707"/>
                  </a:cubicBezTo>
                  <a:cubicBezTo>
                    <a:pt x="1180" y="2727"/>
                    <a:pt x="1282" y="2739"/>
                    <a:pt x="1388" y="2739"/>
                  </a:cubicBezTo>
                  <a:cubicBezTo>
                    <a:pt x="1491" y="2739"/>
                    <a:pt x="1593" y="2727"/>
                    <a:pt x="1695" y="2703"/>
                  </a:cubicBezTo>
                  <a:cubicBezTo>
                    <a:pt x="1707" y="2703"/>
                    <a:pt x="1716" y="2686"/>
                    <a:pt x="1716" y="2674"/>
                  </a:cubicBezTo>
                  <a:lnTo>
                    <a:pt x="1666" y="2461"/>
                  </a:lnTo>
                  <a:cubicBezTo>
                    <a:pt x="1814" y="2424"/>
                    <a:pt x="1957" y="2355"/>
                    <a:pt x="2080" y="2265"/>
                  </a:cubicBezTo>
                  <a:lnTo>
                    <a:pt x="2215" y="2433"/>
                  </a:lnTo>
                  <a:cubicBezTo>
                    <a:pt x="2219" y="2439"/>
                    <a:pt x="2226" y="2442"/>
                    <a:pt x="2234" y="2442"/>
                  </a:cubicBezTo>
                  <a:cubicBezTo>
                    <a:pt x="2240" y="2442"/>
                    <a:pt x="2246" y="2440"/>
                    <a:pt x="2252" y="2437"/>
                  </a:cubicBezTo>
                  <a:cubicBezTo>
                    <a:pt x="2411" y="2310"/>
                    <a:pt x="2542" y="2142"/>
                    <a:pt x="2636" y="1954"/>
                  </a:cubicBezTo>
                  <a:cubicBezTo>
                    <a:pt x="2636" y="1950"/>
                    <a:pt x="2636" y="1941"/>
                    <a:pt x="2636" y="1937"/>
                  </a:cubicBezTo>
                  <a:cubicBezTo>
                    <a:pt x="2632" y="1929"/>
                    <a:pt x="2628" y="1925"/>
                    <a:pt x="2624" y="1921"/>
                  </a:cubicBezTo>
                  <a:lnTo>
                    <a:pt x="2428" y="1827"/>
                  </a:lnTo>
                  <a:cubicBezTo>
                    <a:pt x="2493" y="1688"/>
                    <a:pt x="2526" y="1536"/>
                    <a:pt x="2530" y="1381"/>
                  </a:cubicBezTo>
                  <a:lnTo>
                    <a:pt x="2747" y="1381"/>
                  </a:lnTo>
                  <a:cubicBezTo>
                    <a:pt x="2759" y="1381"/>
                    <a:pt x="2771" y="1369"/>
                    <a:pt x="2771" y="1352"/>
                  </a:cubicBezTo>
                  <a:cubicBezTo>
                    <a:pt x="2771" y="1148"/>
                    <a:pt x="2726" y="939"/>
                    <a:pt x="2636" y="751"/>
                  </a:cubicBezTo>
                  <a:cubicBezTo>
                    <a:pt x="2632" y="747"/>
                    <a:pt x="2628" y="742"/>
                    <a:pt x="2620" y="738"/>
                  </a:cubicBezTo>
                  <a:lnTo>
                    <a:pt x="2600" y="738"/>
                  </a:lnTo>
                  <a:lnTo>
                    <a:pt x="2407" y="832"/>
                  </a:lnTo>
                  <a:cubicBezTo>
                    <a:pt x="2334" y="697"/>
                    <a:pt x="2235" y="575"/>
                    <a:pt x="2121" y="476"/>
                  </a:cubicBezTo>
                  <a:lnTo>
                    <a:pt x="2256" y="305"/>
                  </a:lnTo>
                  <a:cubicBezTo>
                    <a:pt x="2260" y="300"/>
                    <a:pt x="2260" y="296"/>
                    <a:pt x="2260" y="288"/>
                  </a:cubicBezTo>
                  <a:cubicBezTo>
                    <a:pt x="2260" y="280"/>
                    <a:pt x="2256" y="276"/>
                    <a:pt x="2252" y="272"/>
                  </a:cubicBezTo>
                  <a:cubicBezTo>
                    <a:pt x="2170" y="206"/>
                    <a:pt x="2080" y="149"/>
                    <a:pt x="1990" y="104"/>
                  </a:cubicBezTo>
                  <a:cubicBezTo>
                    <a:pt x="1896" y="59"/>
                    <a:pt x="1797" y="26"/>
                    <a:pt x="1695" y="2"/>
                  </a:cubicBezTo>
                  <a:cubicBezTo>
                    <a:pt x="1693" y="1"/>
                    <a:pt x="1691" y="1"/>
                    <a:pt x="1689" y="1"/>
                  </a:cubicBezTo>
                  <a:cubicBezTo>
                    <a:pt x="1678" y="1"/>
                    <a:pt x="1666" y="9"/>
                    <a:pt x="1662" y="22"/>
                  </a:cubicBezTo>
                  <a:lnTo>
                    <a:pt x="1617" y="231"/>
                  </a:lnTo>
                  <a:cubicBezTo>
                    <a:pt x="1542" y="217"/>
                    <a:pt x="1464" y="209"/>
                    <a:pt x="1387" y="209"/>
                  </a:cubicBezTo>
                  <a:cubicBezTo>
                    <a:pt x="1309" y="209"/>
                    <a:pt x="1233" y="217"/>
                    <a:pt x="1159" y="231"/>
                  </a:cubicBezTo>
                  <a:lnTo>
                    <a:pt x="1110" y="22"/>
                  </a:lnTo>
                  <a:cubicBezTo>
                    <a:pt x="1107" y="9"/>
                    <a:pt x="1098" y="1"/>
                    <a:pt x="10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23"/>
            <p:cNvSpPr/>
            <p:nvPr/>
          </p:nvSpPr>
          <p:spPr>
            <a:xfrm>
              <a:off x="1095974" y="819625"/>
              <a:ext cx="351955" cy="347831"/>
            </a:xfrm>
            <a:custGeom>
              <a:rect b="b" l="l" r="r" t="t"/>
              <a:pathLst>
                <a:path extrusionOk="0" h="3964" w="4011">
                  <a:moveTo>
                    <a:pt x="2006" y="919"/>
                  </a:moveTo>
                  <a:cubicBezTo>
                    <a:pt x="2595" y="919"/>
                    <a:pt x="3070" y="1393"/>
                    <a:pt x="3070" y="1983"/>
                  </a:cubicBezTo>
                  <a:cubicBezTo>
                    <a:pt x="3070" y="2572"/>
                    <a:pt x="2595" y="3047"/>
                    <a:pt x="2006" y="3047"/>
                  </a:cubicBezTo>
                  <a:cubicBezTo>
                    <a:pt x="1416" y="3047"/>
                    <a:pt x="942" y="2572"/>
                    <a:pt x="942" y="1983"/>
                  </a:cubicBezTo>
                  <a:cubicBezTo>
                    <a:pt x="942" y="1393"/>
                    <a:pt x="1416" y="919"/>
                    <a:pt x="2006" y="919"/>
                  </a:cubicBezTo>
                  <a:close/>
                  <a:moveTo>
                    <a:pt x="2006" y="865"/>
                  </a:moveTo>
                  <a:cubicBezTo>
                    <a:pt x="1388" y="865"/>
                    <a:pt x="888" y="1365"/>
                    <a:pt x="888" y="1983"/>
                  </a:cubicBezTo>
                  <a:cubicBezTo>
                    <a:pt x="888" y="2601"/>
                    <a:pt x="1392" y="3100"/>
                    <a:pt x="2006" y="3100"/>
                  </a:cubicBezTo>
                  <a:cubicBezTo>
                    <a:pt x="2619" y="3100"/>
                    <a:pt x="3123" y="2601"/>
                    <a:pt x="3123" y="1983"/>
                  </a:cubicBezTo>
                  <a:cubicBezTo>
                    <a:pt x="3123" y="1365"/>
                    <a:pt x="2619" y="865"/>
                    <a:pt x="2006" y="865"/>
                  </a:cubicBezTo>
                  <a:close/>
                  <a:moveTo>
                    <a:pt x="2464" y="59"/>
                  </a:moveTo>
                  <a:cubicBezTo>
                    <a:pt x="2599" y="92"/>
                    <a:pt x="2730" y="137"/>
                    <a:pt x="2853" y="198"/>
                  </a:cubicBezTo>
                  <a:cubicBezTo>
                    <a:pt x="2975" y="256"/>
                    <a:pt x="3094" y="329"/>
                    <a:pt x="3205" y="415"/>
                  </a:cubicBezTo>
                  <a:lnTo>
                    <a:pt x="3000" y="669"/>
                  </a:lnTo>
                  <a:cubicBezTo>
                    <a:pt x="2996" y="677"/>
                    <a:pt x="2992" y="681"/>
                    <a:pt x="2992" y="689"/>
                  </a:cubicBezTo>
                  <a:cubicBezTo>
                    <a:pt x="2996" y="698"/>
                    <a:pt x="2996" y="702"/>
                    <a:pt x="3004" y="706"/>
                  </a:cubicBezTo>
                  <a:cubicBezTo>
                    <a:pt x="3188" y="857"/>
                    <a:pt x="3344" y="1050"/>
                    <a:pt x="3446" y="1262"/>
                  </a:cubicBezTo>
                  <a:cubicBezTo>
                    <a:pt x="3452" y="1271"/>
                    <a:pt x="3462" y="1278"/>
                    <a:pt x="3472" y="1278"/>
                  </a:cubicBezTo>
                  <a:cubicBezTo>
                    <a:pt x="3476" y="1278"/>
                    <a:pt x="3479" y="1277"/>
                    <a:pt x="3483" y="1275"/>
                  </a:cubicBezTo>
                  <a:lnTo>
                    <a:pt x="3778" y="1131"/>
                  </a:lnTo>
                  <a:cubicBezTo>
                    <a:pt x="3892" y="1381"/>
                    <a:pt x="3954" y="1655"/>
                    <a:pt x="3958" y="1933"/>
                  </a:cubicBezTo>
                  <a:lnTo>
                    <a:pt x="3630" y="1933"/>
                  </a:lnTo>
                  <a:cubicBezTo>
                    <a:pt x="3618" y="1933"/>
                    <a:pt x="3606" y="1942"/>
                    <a:pt x="3606" y="1958"/>
                  </a:cubicBezTo>
                  <a:cubicBezTo>
                    <a:pt x="3606" y="2199"/>
                    <a:pt x="3552" y="2433"/>
                    <a:pt x="3446" y="2654"/>
                  </a:cubicBezTo>
                  <a:cubicBezTo>
                    <a:pt x="3442" y="2666"/>
                    <a:pt x="3446" y="2682"/>
                    <a:pt x="3458" y="2686"/>
                  </a:cubicBezTo>
                  <a:lnTo>
                    <a:pt x="3753" y="2830"/>
                  </a:lnTo>
                  <a:cubicBezTo>
                    <a:pt x="3630" y="3075"/>
                    <a:pt x="3454" y="3296"/>
                    <a:pt x="3241" y="3468"/>
                  </a:cubicBezTo>
                  <a:lnTo>
                    <a:pt x="3037" y="3214"/>
                  </a:lnTo>
                  <a:cubicBezTo>
                    <a:pt x="3033" y="3206"/>
                    <a:pt x="3029" y="3206"/>
                    <a:pt x="3020" y="3202"/>
                  </a:cubicBezTo>
                  <a:cubicBezTo>
                    <a:pt x="3016" y="3202"/>
                    <a:pt x="3008" y="3206"/>
                    <a:pt x="3004" y="3210"/>
                  </a:cubicBezTo>
                  <a:cubicBezTo>
                    <a:pt x="2816" y="3358"/>
                    <a:pt x="2595" y="3468"/>
                    <a:pt x="2362" y="3517"/>
                  </a:cubicBezTo>
                  <a:cubicBezTo>
                    <a:pt x="2353" y="3521"/>
                    <a:pt x="2349" y="3525"/>
                    <a:pt x="2345" y="3529"/>
                  </a:cubicBezTo>
                  <a:cubicBezTo>
                    <a:pt x="2341" y="3538"/>
                    <a:pt x="2341" y="3542"/>
                    <a:pt x="2341" y="3550"/>
                  </a:cubicBezTo>
                  <a:lnTo>
                    <a:pt x="2415" y="3869"/>
                  </a:lnTo>
                  <a:cubicBezTo>
                    <a:pt x="2280" y="3898"/>
                    <a:pt x="2143" y="3912"/>
                    <a:pt x="2006" y="3912"/>
                  </a:cubicBezTo>
                  <a:cubicBezTo>
                    <a:pt x="1869" y="3912"/>
                    <a:pt x="1731" y="3898"/>
                    <a:pt x="1596" y="3869"/>
                  </a:cubicBezTo>
                  <a:lnTo>
                    <a:pt x="1592" y="3869"/>
                  </a:lnTo>
                  <a:lnTo>
                    <a:pt x="1666" y="3550"/>
                  </a:lnTo>
                  <a:cubicBezTo>
                    <a:pt x="1670" y="3542"/>
                    <a:pt x="1666" y="3538"/>
                    <a:pt x="1662" y="3529"/>
                  </a:cubicBezTo>
                  <a:cubicBezTo>
                    <a:pt x="1662" y="3525"/>
                    <a:pt x="1654" y="3521"/>
                    <a:pt x="1650" y="3517"/>
                  </a:cubicBezTo>
                  <a:cubicBezTo>
                    <a:pt x="1416" y="3468"/>
                    <a:pt x="1191" y="3358"/>
                    <a:pt x="1007" y="3210"/>
                  </a:cubicBezTo>
                  <a:cubicBezTo>
                    <a:pt x="999" y="3206"/>
                    <a:pt x="995" y="3202"/>
                    <a:pt x="987" y="3202"/>
                  </a:cubicBezTo>
                  <a:cubicBezTo>
                    <a:pt x="978" y="3206"/>
                    <a:pt x="974" y="3210"/>
                    <a:pt x="970" y="3214"/>
                  </a:cubicBezTo>
                  <a:lnTo>
                    <a:pt x="766" y="3468"/>
                  </a:lnTo>
                  <a:cubicBezTo>
                    <a:pt x="557" y="3300"/>
                    <a:pt x="381" y="3079"/>
                    <a:pt x="254" y="2830"/>
                  </a:cubicBezTo>
                  <a:lnTo>
                    <a:pt x="549" y="2686"/>
                  </a:lnTo>
                  <a:cubicBezTo>
                    <a:pt x="561" y="2682"/>
                    <a:pt x="569" y="2666"/>
                    <a:pt x="561" y="2654"/>
                  </a:cubicBezTo>
                  <a:cubicBezTo>
                    <a:pt x="455" y="2437"/>
                    <a:pt x="401" y="2199"/>
                    <a:pt x="401" y="1958"/>
                  </a:cubicBezTo>
                  <a:cubicBezTo>
                    <a:pt x="401" y="1942"/>
                    <a:pt x="393" y="1933"/>
                    <a:pt x="377" y="1933"/>
                  </a:cubicBezTo>
                  <a:lnTo>
                    <a:pt x="50" y="1933"/>
                  </a:lnTo>
                  <a:cubicBezTo>
                    <a:pt x="54" y="1655"/>
                    <a:pt x="115" y="1381"/>
                    <a:pt x="234" y="1131"/>
                  </a:cubicBezTo>
                  <a:lnTo>
                    <a:pt x="528" y="1275"/>
                  </a:lnTo>
                  <a:cubicBezTo>
                    <a:pt x="530" y="1277"/>
                    <a:pt x="533" y="1278"/>
                    <a:pt x="537" y="1278"/>
                  </a:cubicBezTo>
                  <a:cubicBezTo>
                    <a:pt x="540" y="1278"/>
                    <a:pt x="543" y="1277"/>
                    <a:pt x="545" y="1275"/>
                  </a:cubicBezTo>
                  <a:cubicBezTo>
                    <a:pt x="553" y="1275"/>
                    <a:pt x="557" y="1271"/>
                    <a:pt x="561" y="1262"/>
                  </a:cubicBezTo>
                  <a:cubicBezTo>
                    <a:pt x="663" y="1050"/>
                    <a:pt x="819" y="853"/>
                    <a:pt x="1007" y="706"/>
                  </a:cubicBezTo>
                  <a:cubicBezTo>
                    <a:pt x="1011" y="702"/>
                    <a:pt x="1015" y="698"/>
                    <a:pt x="1015" y="689"/>
                  </a:cubicBezTo>
                  <a:cubicBezTo>
                    <a:pt x="1015" y="681"/>
                    <a:pt x="1015" y="677"/>
                    <a:pt x="1011" y="669"/>
                  </a:cubicBezTo>
                  <a:lnTo>
                    <a:pt x="807" y="415"/>
                  </a:lnTo>
                  <a:cubicBezTo>
                    <a:pt x="913" y="329"/>
                    <a:pt x="1032" y="256"/>
                    <a:pt x="1154" y="198"/>
                  </a:cubicBezTo>
                  <a:cubicBezTo>
                    <a:pt x="1281" y="137"/>
                    <a:pt x="1412" y="92"/>
                    <a:pt x="1543" y="59"/>
                  </a:cubicBezTo>
                  <a:lnTo>
                    <a:pt x="1617" y="378"/>
                  </a:lnTo>
                  <a:cubicBezTo>
                    <a:pt x="1617" y="383"/>
                    <a:pt x="1621" y="391"/>
                    <a:pt x="1629" y="395"/>
                  </a:cubicBezTo>
                  <a:cubicBezTo>
                    <a:pt x="1632" y="395"/>
                    <a:pt x="1636" y="397"/>
                    <a:pt x="1642" y="397"/>
                  </a:cubicBezTo>
                  <a:cubicBezTo>
                    <a:pt x="1644" y="397"/>
                    <a:pt x="1647" y="396"/>
                    <a:pt x="1650" y="395"/>
                  </a:cubicBezTo>
                  <a:cubicBezTo>
                    <a:pt x="1764" y="368"/>
                    <a:pt x="1884" y="355"/>
                    <a:pt x="2004" y="355"/>
                  </a:cubicBezTo>
                  <a:cubicBezTo>
                    <a:pt x="2124" y="355"/>
                    <a:pt x="2245" y="368"/>
                    <a:pt x="2362" y="395"/>
                  </a:cubicBezTo>
                  <a:cubicBezTo>
                    <a:pt x="2364" y="397"/>
                    <a:pt x="2367" y="398"/>
                    <a:pt x="2370" y="398"/>
                  </a:cubicBezTo>
                  <a:cubicBezTo>
                    <a:pt x="2373" y="398"/>
                    <a:pt x="2376" y="397"/>
                    <a:pt x="2378" y="395"/>
                  </a:cubicBezTo>
                  <a:cubicBezTo>
                    <a:pt x="2386" y="391"/>
                    <a:pt x="2390" y="383"/>
                    <a:pt x="2390" y="378"/>
                  </a:cubicBezTo>
                  <a:lnTo>
                    <a:pt x="2464" y="59"/>
                  </a:lnTo>
                  <a:close/>
                  <a:moveTo>
                    <a:pt x="1568" y="1"/>
                  </a:moveTo>
                  <a:cubicBezTo>
                    <a:pt x="1565" y="1"/>
                    <a:pt x="1562" y="1"/>
                    <a:pt x="1560" y="2"/>
                  </a:cubicBezTo>
                  <a:cubicBezTo>
                    <a:pt x="1416" y="35"/>
                    <a:pt x="1273" y="84"/>
                    <a:pt x="1134" y="149"/>
                  </a:cubicBezTo>
                  <a:cubicBezTo>
                    <a:pt x="999" y="215"/>
                    <a:pt x="872" y="297"/>
                    <a:pt x="758" y="391"/>
                  </a:cubicBezTo>
                  <a:cubicBezTo>
                    <a:pt x="749" y="395"/>
                    <a:pt x="745" y="399"/>
                    <a:pt x="745" y="407"/>
                  </a:cubicBezTo>
                  <a:cubicBezTo>
                    <a:pt x="745" y="411"/>
                    <a:pt x="749" y="419"/>
                    <a:pt x="753" y="423"/>
                  </a:cubicBezTo>
                  <a:lnTo>
                    <a:pt x="958" y="681"/>
                  </a:lnTo>
                  <a:cubicBezTo>
                    <a:pt x="778" y="829"/>
                    <a:pt x="631" y="1013"/>
                    <a:pt x="528" y="1217"/>
                  </a:cubicBezTo>
                  <a:lnTo>
                    <a:pt x="234" y="1074"/>
                  </a:lnTo>
                  <a:cubicBezTo>
                    <a:pt x="230" y="1072"/>
                    <a:pt x="227" y="1071"/>
                    <a:pt x="223" y="1071"/>
                  </a:cubicBezTo>
                  <a:cubicBezTo>
                    <a:pt x="220" y="1071"/>
                    <a:pt x="217" y="1072"/>
                    <a:pt x="213" y="1074"/>
                  </a:cubicBezTo>
                  <a:cubicBezTo>
                    <a:pt x="209" y="1074"/>
                    <a:pt x="201" y="1082"/>
                    <a:pt x="201" y="1086"/>
                  </a:cubicBezTo>
                  <a:cubicBezTo>
                    <a:pt x="70" y="1356"/>
                    <a:pt x="0" y="1659"/>
                    <a:pt x="0" y="1958"/>
                  </a:cubicBezTo>
                  <a:cubicBezTo>
                    <a:pt x="0" y="1966"/>
                    <a:pt x="5" y="1970"/>
                    <a:pt x="9" y="1974"/>
                  </a:cubicBezTo>
                  <a:cubicBezTo>
                    <a:pt x="13" y="1983"/>
                    <a:pt x="21" y="1983"/>
                    <a:pt x="25" y="1983"/>
                  </a:cubicBezTo>
                  <a:lnTo>
                    <a:pt x="352" y="1983"/>
                  </a:lnTo>
                  <a:cubicBezTo>
                    <a:pt x="356" y="2216"/>
                    <a:pt x="410" y="2441"/>
                    <a:pt x="508" y="2654"/>
                  </a:cubicBezTo>
                  <a:lnTo>
                    <a:pt x="209" y="2793"/>
                  </a:lnTo>
                  <a:cubicBezTo>
                    <a:pt x="205" y="2797"/>
                    <a:pt x="201" y="2801"/>
                    <a:pt x="197" y="2809"/>
                  </a:cubicBezTo>
                  <a:cubicBezTo>
                    <a:pt x="197" y="2813"/>
                    <a:pt x="197" y="2821"/>
                    <a:pt x="201" y="2830"/>
                  </a:cubicBezTo>
                  <a:cubicBezTo>
                    <a:pt x="332" y="3100"/>
                    <a:pt x="524" y="3341"/>
                    <a:pt x="758" y="3525"/>
                  </a:cubicBezTo>
                  <a:cubicBezTo>
                    <a:pt x="761" y="3529"/>
                    <a:pt x="767" y="3531"/>
                    <a:pt x="772" y="3531"/>
                  </a:cubicBezTo>
                  <a:cubicBezTo>
                    <a:pt x="779" y="3531"/>
                    <a:pt x="786" y="3528"/>
                    <a:pt x="790" y="3521"/>
                  </a:cubicBezTo>
                  <a:lnTo>
                    <a:pt x="995" y="3263"/>
                  </a:lnTo>
                  <a:cubicBezTo>
                    <a:pt x="1179" y="3407"/>
                    <a:pt x="1392" y="3509"/>
                    <a:pt x="1613" y="3562"/>
                  </a:cubicBezTo>
                  <a:lnTo>
                    <a:pt x="1539" y="3881"/>
                  </a:lnTo>
                  <a:cubicBezTo>
                    <a:pt x="1539" y="3894"/>
                    <a:pt x="1547" y="3910"/>
                    <a:pt x="1560" y="3914"/>
                  </a:cubicBezTo>
                  <a:cubicBezTo>
                    <a:pt x="1707" y="3947"/>
                    <a:pt x="1854" y="3963"/>
                    <a:pt x="2006" y="3963"/>
                  </a:cubicBezTo>
                  <a:lnTo>
                    <a:pt x="2010" y="3963"/>
                  </a:lnTo>
                  <a:cubicBezTo>
                    <a:pt x="2157" y="3963"/>
                    <a:pt x="2308" y="3947"/>
                    <a:pt x="2456" y="3914"/>
                  </a:cubicBezTo>
                  <a:cubicBezTo>
                    <a:pt x="2468" y="3910"/>
                    <a:pt x="2476" y="3898"/>
                    <a:pt x="2472" y="3881"/>
                  </a:cubicBezTo>
                  <a:lnTo>
                    <a:pt x="2403" y="3566"/>
                  </a:lnTo>
                  <a:cubicBezTo>
                    <a:pt x="2624" y="3509"/>
                    <a:pt x="2836" y="3407"/>
                    <a:pt x="3016" y="3268"/>
                  </a:cubicBezTo>
                  <a:lnTo>
                    <a:pt x="3221" y="3521"/>
                  </a:lnTo>
                  <a:cubicBezTo>
                    <a:pt x="3226" y="3528"/>
                    <a:pt x="3233" y="3531"/>
                    <a:pt x="3240" y="3531"/>
                  </a:cubicBezTo>
                  <a:cubicBezTo>
                    <a:pt x="3246" y="3531"/>
                    <a:pt x="3252" y="3529"/>
                    <a:pt x="3258" y="3525"/>
                  </a:cubicBezTo>
                  <a:cubicBezTo>
                    <a:pt x="3491" y="3341"/>
                    <a:pt x="3683" y="3104"/>
                    <a:pt x="3814" y="2830"/>
                  </a:cubicBezTo>
                  <a:cubicBezTo>
                    <a:pt x="3818" y="2821"/>
                    <a:pt x="3818" y="2817"/>
                    <a:pt x="3814" y="2809"/>
                  </a:cubicBezTo>
                  <a:cubicBezTo>
                    <a:pt x="3814" y="2805"/>
                    <a:pt x="3810" y="2797"/>
                    <a:pt x="3802" y="2797"/>
                  </a:cubicBezTo>
                  <a:lnTo>
                    <a:pt x="3507" y="2654"/>
                  </a:lnTo>
                  <a:cubicBezTo>
                    <a:pt x="3606" y="2441"/>
                    <a:pt x="3655" y="2216"/>
                    <a:pt x="3659" y="1983"/>
                  </a:cubicBezTo>
                  <a:lnTo>
                    <a:pt x="3986" y="1983"/>
                  </a:lnTo>
                  <a:cubicBezTo>
                    <a:pt x="4003" y="1983"/>
                    <a:pt x="4011" y="1974"/>
                    <a:pt x="4011" y="1958"/>
                  </a:cubicBezTo>
                  <a:cubicBezTo>
                    <a:pt x="4011" y="1659"/>
                    <a:pt x="3945" y="1356"/>
                    <a:pt x="3814" y="1086"/>
                  </a:cubicBezTo>
                  <a:cubicBezTo>
                    <a:pt x="3810" y="1082"/>
                    <a:pt x="3806" y="1078"/>
                    <a:pt x="3798" y="1074"/>
                  </a:cubicBezTo>
                  <a:lnTo>
                    <a:pt x="3782" y="1074"/>
                  </a:lnTo>
                  <a:lnTo>
                    <a:pt x="3483" y="1217"/>
                  </a:lnTo>
                  <a:cubicBezTo>
                    <a:pt x="3381" y="1013"/>
                    <a:pt x="3233" y="829"/>
                    <a:pt x="3057" y="681"/>
                  </a:cubicBezTo>
                  <a:lnTo>
                    <a:pt x="3262" y="428"/>
                  </a:lnTo>
                  <a:cubicBezTo>
                    <a:pt x="3266" y="419"/>
                    <a:pt x="3266" y="415"/>
                    <a:pt x="3266" y="407"/>
                  </a:cubicBezTo>
                  <a:cubicBezTo>
                    <a:pt x="3266" y="399"/>
                    <a:pt x="3262" y="395"/>
                    <a:pt x="3258" y="391"/>
                  </a:cubicBezTo>
                  <a:cubicBezTo>
                    <a:pt x="3139" y="297"/>
                    <a:pt x="3012" y="215"/>
                    <a:pt x="2877" y="149"/>
                  </a:cubicBezTo>
                  <a:cubicBezTo>
                    <a:pt x="2742" y="84"/>
                    <a:pt x="2599" y="35"/>
                    <a:pt x="2452" y="2"/>
                  </a:cubicBezTo>
                  <a:cubicBezTo>
                    <a:pt x="2450" y="1"/>
                    <a:pt x="2447" y="1"/>
                    <a:pt x="2445" y="1"/>
                  </a:cubicBezTo>
                  <a:cubicBezTo>
                    <a:pt x="2434" y="1"/>
                    <a:pt x="2423" y="9"/>
                    <a:pt x="2423" y="22"/>
                  </a:cubicBezTo>
                  <a:lnTo>
                    <a:pt x="2349" y="342"/>
                  </a:lnTo>
                  <a:cubicBezTo>
                    <a:pt x="2237" y="317"/>
                    <a:pt x="2121" y="305"/>
                    <a:pt x="2006" y="305"/>
                  </a:cubicBezTo>
                  <a:cubicBezTo>
                    <a:pt x="1890" y="305"/>
                    <a:pt x="1774" y="317"/>
                    <a:pt x="1662" y="342"/>
                  </a:cubicBezTo>
                  <a:lnTo>
                    <a:pt x="1592" y="22"/>
                  </a:lnTo>
                  <a:cubicBezTo>
                    <a:pt x="1589" y="9"/>
                    <a:pt x="1580" y="1"/>
                    <a:pt x="15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23"/>
            <p:cNvSpPr/>
            <p:nvPr/>
          </p:nvSpPr>
          <p:spPr>
            <a:xfrm>
              <a:off x="713225" y="929748"/>
              <a:ext cx="372400" cy="363801"/>
            </a:xfrm>
            <a:custGeom>
              <a:rect b="b" l="l" r="r" t="t"/>
              <a:pathLst>
                <a:path extrusionOk="0" h="4146" w="4244">
                  <a:moveTo>
                    <a:pt x="2120" y="1165"/>
                  </a:moveTo>
                  <a:cubicBezTo>
                    <a:pt x="2619" y="1165"/>
                    <a:pt x="3024" y="1571"/>
                    <a:pt x="3024" y="2070"/>
                  </a:cubicBezTo>
                  <a:cubicBezTo>
                    <a:pt x="3024" y="2569"/>
                    <a:pt x="2619" y="2974"/>
                    <a:pt x="2120" y="2974"/>
                  </a:cubicBezTo>
                  <a:cubicBezTo>
                    <a:pt x="1621" y="2974"/>
                    <a:pt x="1216" y="2569"/>
                    <a:pt x="1216" y="2070"/>
                  </a:cubicBezTo>
                  <a:cubicBezTo>
                    <a:pt x="1216" y="1571"/>
                    <a:pt x="1621" y="1165"/>
                    <a:pt x="2120" y="1165"/>
                  </a:cubicBezTo>
                  <a:close/>
                  <a:moveTo>
                    <a:pt x="2120" y="1116"/>
                  </a:moveTo>
                  <a:cubicBezTo>
                    <a:pt x="1596" y="1116"/>
                    <a:pt x="1166" y="1542"/>
                    <a:pt x="1166" y="2070"/>
                  </a:cubicBezTo>
                  <a:cubicBezTo>
                    <a:pt x="1166" y="2598"/>
                    <a:pt x="1596" y="3027"/>
                    <a:pt x="2120" y="3027"/>
                  </a:cubicBezTo>
                  <a:cubicBezTo>
                    <a:pt x="2648" y="3027"/>
                    <a:pt x="3078" y="2598"/>
                    <a:pt x="3078" y="2070"/>
                  </a:cubicBezTo>
                  <a:cubicBezTo>
                    <a:pt x="3078" y="1542"/>
                    <a:pt x="2648" y="1116"/>
                    <a:pt x="2120" y="1116"/>
                  </a:cubicBezTo>
                  <a:close/>
                  <a:moveTo>
                    <a:pt x="2120" y="50"/>
                  </a:moveTo>
                  <a:cubicBezTo>
                    <a:pt x="2329" y="50"/>
                    <a:pt x="2537" y="81"/>
                    <a:pt x="2738" y="142"/>
                  </a:cubicBezTo>
                  <a:lnTo>
                    <a:pt x="2599" y="568"/>
                  </a:lnTo>
                  <a:cubicBezTo>
                    <a:pt x="2599" y="572"/>
                    <a:pt x="2599" y="580"/>
                    <a:pt x="2603" y="584"/>
                  </a:cubicBezTo>
                  <a:cubicBezTo>
                    <a:pt x="2603" y="593"/>
                    <a:pt x="2611" y="597"/>
                    <a:pt x="2615" y="601"/>
                  </a:cubicBezTo>
                  <a:cubicBezTo>
                    <a:pt x="2934" y="703"/>
                    <a:pt x="3217" y="908"/>
                    <a:pt x="3417" y="1182"/>
                  </a:cubicBezTo>
                  <a:cubicBezTo>
                    <a:pt x="3422" y="1187"/>
                    <a:pt x="3430" y="1190"/>
                    <a:pt x="3439" y="1190"/>
                  </a:cubicBezTo>
                  <a:cubicBezTo>
                    <a:pt x="3444" y="1190"/>
                    <a:pt x="3449" y="1189"/>
                    <a:pt x="3454" y="1186"/>
                  </a:cubicBezTo>
                  <a:lnTo>
                    <a:pt x="3810" y="924"/>
                  </a:lnTo>
                  <a:cubicBezTo>
                    <a:pt x="3867" y="1002"/>
                    <a:pt x="3920" y="1088"/>
                    <a:pt x="3966" y="1182"/>
                  </a:cubicBezTo>
                  <a:cubicBezTo>
                    <a:pt x="4019" y="1284"/>
                    <a:pt x="4060" y="1386"/>
                    <a:pt x="4092" y="1481"/>
                  </a:cubicBezTo>
                  <a:cubicBezTo>
                    <a:pt x="4125" y="1587"/>
                    <a:pt x="4150" y="1693"/>
                    <a:pt x="4166" y="1800"/>
                  </a:cubicBezTo>
                  <a:cubicBezTo>
                    <a:pt x="4182" y="1894"/>
                    <a:pt x="4191" y="1996"/>
                    <a:pt x="4191" y="2098"/>
                  </a:cubicBezTo>
                  <a:lnTo>
                    <a:pt x="3749" y="2098"/>
                  </a:lnTo>
                  <a:cubicBezTo>
                    <a:pt x="3732" y="2098"/>
                    <a:pt x="3720" y="2107"/>
                    <a:pt x="3720" y="2123"/>
                  </a:cubicBezTo>
                  <a:cubicBezTo>
                    <a:pt x="3720" y="2463"/>
                    <a:pt x="3618" y="2790"/>
                    <a:pt x="3417" y="3064"/>
                  </a:cubicBezTo>
                  <a:cubicBezTo>
                    <a:pt x="3413" y="3068"/>
                    <a:pt x="3409" y="3077"/>
                    <a:pt x="3413" y="3081"/>
                  </a:cubicBezTo>
                  <a:cubicBezTo>
                    <a:pt x="3413" y="3089"/>
                    <a:pt x="3417" y="3097"/>
                    <a:pt x="3421" y="3101"/>
                  </a:cubicBezTo>
                  <a:lnTo>
                    <a:pt x="3781" y="3363"/>
                  </a:lnTo>
                  <a:cubicBezTo>
                    <a:pt x="3532" y="3694"/>
                    <a:pt x="3180" y="3952"/>
                    <a:pt x="2787" y="4083"/>
                  </a:cubicBezTo>
                  <a:lnTo>
                    <a:pt x="2648" y="3662"/>
                  </a:lnTo>
                  <a:cubicBezTo>
                    <a:pt x="2648" y="3658"/>
                    <a:pt x="2640" y="3649"/>
                    <a:pt x="2636" y="3645"/>
                  </a:cubicBezTo>
                  <a:lnTo>
                    <a:pt x="2615" y="3645"/>
                  </a:lnTo>
                  <a:cubicBezTo>
                    <a:pt x="2455" y="3696"/>
                    <a:pt x="2288" y="3722"/>
                    <a:pt x="2120" y="3722"/>
                  </a:cubicBezTo>
                  <a:cubicBezTo>
                    <a:pt x="1952" y="3722"/>
                    <a:pt x="1784" y="3696"/>
                    <a:pt x="1625" y="3645"/>
                  </a:cubicBezTo>
                  <a:cubicBezTo>
                    <a:pt x="1623" y="3645"/>
                    <a:pt x="1620" y="3644"/>
                    <a:pt x="1618" y="3644"/>
                  </a:cubicBezTo>
                  <a:cubicBezTo>
                    <a:pt x="1608" y="3644"/>
                    <a:pt x="1599" y="3652"/>
                    <a:pt x="1592" y="3662"/>
                  </a:cubicBezTo>
                  <a:lnTo>
                    <a:pt x="1457" y="4083"/>
                  </a:lnTo>
                  <a:cubicBezTo>
                    <a:pt x="1061" y="3953"/>
                    <a:pt x="710" y="3696"/>
                    <a:pt x="460" y="3362"/>
                  </a:cubicBezTo>
                  <a:lnTo>
                    <a:pt x="460" y="3362"/>
                  </a:lnTo>
                  <a:lnTo>
                    <a:pt x="819" y="3101"/>
                  </a:lnTo>
                  <a:cubicBezTo>
                    <a:pt x="827" y="3097"/>
                    <a:pt x="831" y="3089"/>
                    <a:pt x="831" y="3081"/>
                  </a:cubicBezTo>
                  <a:cubicBezTo>
                    <a:pt x="831" y="3077"/>
                    <a:pt x="831" y="3068"/>
                    <a:pt x="827" y="3064"/>
                  </a:cubicBezTo>
                  <a:cubicBezTo>
                    <a:pt x="626" y="2790"/>
                    <a:pt x="520" y="2463"/>
                    <a:pt x="520" y="2123"/>
                  </a:cubicBezTo>
                  <a:cubicBezTo>
                    <a:pt x="520" y="2107"/>
                    <a:pt x="508" y="2098"/>
                    <a:pt x="495" y="2098"/>
                  </a:cubicBezTo>
                  <a:lnTo>
                    <a:pt x="49" y="2098"/>
                  </a:lnTo>
                  <a:cubicBezTo>
                    <a:pt x="49" y="1996"/>
                    <a:pt x="62" y="1898"/>
                    <a:pt x="74" y="1800"/>
                  </a:cubicBezTo>
                  <a:cubicBezTo>
                    <a:pt x="90" y="1693"/>
                    <a:pt x="115" y="1587"/>
                    <a:pt x="152" y="1481"/>
                  </a:cubicBezTo>
                  <a:cubicBezTo>
                    <a:pt x="180" y="1382"/>
                    <a:pt x="225" y="1280"/>
                    <a:pt x="274" y="1182"/>
                  </a:cubicBezTo>
                  <a:cubicBezTo>
                    <a:pt x="323" y="1092"/>
                    <a:pt x="373" y="1002"/>
                    <a:pt x="430" y="924"/>
                  </a:cubicBezTo>
                  <a:lnTo>
                    <a:pt x="790" y="1186"/>
                  </a:lnTo>
                  <a:cubicBezTo>
                    <a:pt x="793" y="1189"/>
                    <a:pt x="798" y="1192"/>
                    <a:pt x="803" y="1192"/>
                  </a:cubicBezTo>
                  <a:cubicBezTo>
                    <a:pt x="806" y="1192"/>
                    <a:pt x="808" y="1191"/>
                    <a:pt x="810" y="1190"/>
                  </a:cubicBezTo>
                  <a:cubicBezTo>
                    <a:pt x="815" y="1190"/>
                    <a:pt x="823" y="1186"/>
                    <a:pt x="827" y="1182"/>
                  </a:cubicBezTo>
                  <a:cubicBezTo>
                    <a:pt x="1023" y="908"/>
                    <a:pt x="1310" y="703"/>
                    <a:pt x="1625" y="601"/>
                  </a:cubicBezTo>
                  <a:cubicBezTo>
                    <a:pt x="1633" y="597"/>
                    <a:pt x="1637" y="593"/>
                    <a:pt x="1641" y="584"/>
                  </a:cubicBezTo>
                  <a:cubicBezTo>
                    <a:pt x="1645" y="580"/>
                    <a:pt x="1645" y="572"/>
                    <a:pt x="1641" y="568"/>
                  </a:cubicBezTo>
                  <a:lnTo>
                    <a:pt x="1506" y="142"/>
                  </a:lnTo>
                  <a:cubicBezTo>
                    <a:pt x="1705" y="81"/>
                    <a:pt x="1912" y="50"/>
                    <a:pt x="2120" y="50"/>
                  </a:cubicBezTo>
                  <a:close/>
                  <a:moveTo>
                    <a:pt x="2120" y="0"/>
                  </a:moveTo>
                  <a:cubicBezTo>
                    <a:pt x="1898" y="0"/>
                    <a:pt x="1676" y="34"/>
                    <a:pt x="1465" y="101"/>
                  </a:cubicBezTo>
                  <a:cubicBezTo>
                    <a:pt x="1453" y="110"/>
                    <a:pt x="1445" y="122"/>
                    <a:pt x="1449" y="134"/>
                  </a:cubicBezTo>
                  <a:lnTo>
                    <a:pt x="1584" y="560"/>
                  </a:lnTo>
                  <a:cubicBezTo>
                    <a:pt x="1273" y="666"/>
                    <a:pt x="995" y="867"/>
                    <a:pt x="798" y="1133"/>
                  </a:cubicBezTo>
                  <a:lnTo>
                    <a:pt x="438" y="871"/>
                  </a:lnTo>
                  <a:cubicBezTo>
                    <a:pt x="433" y="867"/>
                    <a:pt x="427" y="865"/>
                    <a:pt x="422" y="865"/>
                  </a:cubicBezTo>
                  <a:cubicBezTo>
                    <a:pt x="416" y="865"/>
                    <a:pt x="410" y="868"/>
                    <a:pt x="405" y="875"/>
                  </a:cubicBezTo>
                  <a:cubicBezTo>
                    <a:pt x="340" y="961"/>
                    <a:pt x="283" y="1055"/>
                    <a:pt x="229" y="1157"/>
                  </a:cubicBezTo>
                  <a:cubicBezTo>
                    <a:pt x="176" y="1264"/>
                    <a:pt x="135" y="1366"/>
                    <a:pt x="102" y="1468"/>
                  </a:cubicBezTo>
                  <a:cubicBezTo>
                    <a:pt x="66" y="1575"/>
                    <a:pt x="41" y="1685"/>
                    <a:pt x="25" y="1792"/>
                  </a:cubicBezTo>
                  <a:cubicBezTo>
                    <a:pt x="8" y="1902"/>
                    <a:pt x="0" y="2013"/>
                    <a:pt x="0" y="2123"/>
                  </a:cubicBezTo>
                  <a:cubicBezTo>
                    <a:pt x="0" y="2127"/>
                    <a:pt x="0" y="2135"/>
                    <a:pt x="4" y="2139"/>
                  </a:cubicBezTo>
                  <a:cubicBezTo>
                    <a:pt x="12" y="2148"/>
                    <a:pt x="17" y="2148"/>
                    <a:pt x="25" y="2148"/>
                  </a:cubicBezTo>
                  <a:lnTo>
                    <a:pt x="471" y="2148"/>
                  </a:lnTo>
                  <a:cubicBezTo>
                    <a:pt x="475" y="2483"/>
                    <a:pt x="577" y="2802"/>
                    <a:pt x="770" y="3072"/>
                  </a:cubicBezTo>
                  <a:lnTo>
                    <a:pt x="409" y="3334"/>
                  </a:lnTo>
                  <a:cubicBezTo>
                    <a:pt x="397" y="3343"/>
                    <a:pt x="397" y="3359"/>
                    <a:pt x="405" y="3371"/>
                  </a:cubicBezTo>
                  <a:cubicBezTo>
                    <a:pt x="663" y="3731"/>
                    <a:pt x="1040" y="4005"/>
                    <a:pt x="1465" y="4140"/>
                  </a:cubicBezTo>
                  <a:cubicBezTo>
                    <a:pt x="1469" y="4145"/>
                    <a:pt x="1469" y="4145"/>
                    <a:pt x="1473" y="4145"/>
                  </a:cubicBezTo>
                  <a:cubicBezTo>
                    <a:pt x="1482" y="4145"/>
                    <a:pt x="1494" y="4136"/>
                    <a:pt x="1498" y="4128"/>
                  </a:cubicBezTo>
                  <a:lnTo>
                    <a:pt x="1633" y="3703"/>
                  </a:lnTo>
                  <a:cubicBezTo>
                    <a:pt x="1791" y="3752"/>
                    <a:pt x="1956" y="3776"/>
                    <a:pt x="2121" y="3776"/>
                  </a:cubicBezTo>
                  <a:cubicBezTo>
                    <a:pt x="2287" y="3776"/>
                    <a:pt x="2451" y="3752"/>
                    <a:pt x="2607" y="3703"/>
                  </a:cubicBezTo>
                  <a:lnTo>
                    <a:pt x="2746" y="4128"/>
                  </a:lnTo>
                  <a:cubicBezTo>
                    <a:pt x="2749" y="4138"/>
                    <a:pt x="2758" y="4146"/>
                    <a:pt x="2768" y="4146"/>
                  </a:cubicBezTo>
                  <a:cubicBezTo>
                    <a:pt x="2770" y="4146"/>
                    <a:pt x="2773" y="4145"/>
                    <a:pt x="2775" y="4145"/>
                  </a:cubicBezTo>
                  <a:cubicBezTo>
                    <a:pt x="3200" y="4005"/>
                    <a:pt x="3577" y="3731"/>
                    <a:pt x="3839" y="3371"/>
                  </a:cubicBezTo>
                  <a:cubicBezTo>
                    <a:pt x="3847" y="3359"/>
                    <a:pt x="3843" y="3343"/>
                    <a:pt x="3830" y="3334"/>
                  </a:cubicBezTo>
                  <a:lnTo>
                    <a:pt x="3474" y="3072"/>
                  </a:lnTo>
                  <a:cubicBezTo>
                    <a:pt x="3663" y="2802"/>
                    <a:pt x="3769" y="2483"/>
                    <a:pt x="3773" y="2148"/>
                  </a:cubicBezTo>
                  <a:lnTo>
                    <a:pt x="4219" y="2148"/>
                  </a:lnTo>
                  <a:cubicBezTo>
                    <a:pt x="4223" y="2148"/>
                    <a:pt x="4232" y="2148"/>
                    <a:pt x="4236" y="2143"/>
                  </a:cubicBezTo>
                  <a:cubicBezTo>
                    <a:pt x="4240" y="2135"/>
                    <a:pt x="4244" y="2131"/>
                    <a:pt x="4244" y="2123"/>
                  </a:cubicBezTo>
                  <a:cubicBezTo>
                    <a:pt x="4244" y="2008"/>
                    <a:pt x="4236" y="1898"/>
                    <a:pt x="4219" y="1792"/>
                  </a:cubicBezTo>
                  <a:cubicBezTo>
                    <a:pt x="4203" y="1685"/>
                    <a:pt x="4174" y="1575"/>
                    <a:pt x="4141" y="1468"/>
                  </a:cubicBezTo>
                  <a:cubicBezTo>
                    <a:pt x="4109" y="1366"/>
                    <a:pt x="4064" y="1264"/>
                    <a:pt x="4011" y="1157"/>
                  </a:cubicBezTo>
                  <a:cubicBezTo>
                    <a:pt x="3961" y="1055"/>
                    <a:pt x="3900" y="961"/>
                    <a:pt x="3839" y="875"/>
                  </a:cubicBezTo>
                  <a:cubicBezTo>
                    <a:pt x="3834" y="868"/>
                    <a:pt x="3827" y="865"/>
                    <a:pt x="3820" y="865"/>
                  </a:cubicBezTo>
                  <a:cubicBezTo>
                    <a:pt x="3814" y="865"/>
                    <a:pt x="3807" y="867"/>
                    <a:pt x="3802" y="871"/>
                  </a:cubicBezTo>
                  <a:lnTo>
                    <a:pt x="3442" y="1133"/>
                  </a:lnTo>
                  <a:cubicBezTo>
                    <a:pt x="3245" y="867"/>
                    <a:pt x="2967" y="666"/>
                    <a:pt x="2656" y="560"/>
                  </a:cubicBezTo>
                  <a:lnTo>
                    <a:pt x="2791" y="134"/>
                  </a:lnTo>
                  <a:cubicBezTo>
                    <a:pt x="2799" y="122"/>
                    <a:pt x="2791" y="110"/>
                    <a:pt x="2775" y="101"/>
                  </a:cubicBezTo>
                  <a:cubicBezTo>
                    <a:pt x="2564" y="34"/>
                    <a:pt x="2342" y="0"/>
                    <a:pt x="21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4" name="Google Shape;214;p23"/>
          <p:cNvGrpSpPr/>
          <p:nvPr/>
        </p:nvGrpSpPr>
        <p:grpSpPr>
          <a:xfrm>
            <a:off x="7749735" y="-204212"/>
            <a:ext cx="1998244" cy="1351547"/>
            <a:chOff x="7593185" y="-204212"/>
            <a:chExt cx="1998244" cy="1351547"/>
          </a:xfrm>
        </p:grpSpPr>
        <p:grpSp>
          <p:nvGrpSpPr>
            <p:cNvPr id="215" name="Google Shape;215;p23"/>
            <p:cNvGrpSpPr/>
            <p:nvPr/>
          </p:nvGrpSpPr>
          <p:grpSpPr>
            <a:xfrm flipH="1">
              <a:off x="7593185" y="-204212"/>
              <a:ext cx="1998244" cy="1351547"/>
              <a:chOff x="4693075" y="4777875"/>
              <a:chExt cx="338875" cy="229200"/>
            </a:xfrm>
          </p:grpSpPr>
          <p:sp>
            <p:nvSpPr>
              <p:cNvPr id="216" name="Google Shape;216;p23"/>
              <p:cNvSpPr/>
              <p:nvPr/>
            </p:nvSpPr>
            <p:spPr>
              <a:xfrm>
                <a:off x="4693075" y="4885950"/>
                <a:ext cx="338875" cy="80925"/>
              </a:xfrm>
              <a:custGeom>
                <a:rect b="b" l="l" r="r" t="t"/>
                <a:pathLst>
                  <a:path extrusionOk="0" h="3237" w="13555">
                    <a:moveTo>
                      <a:pt x="203" y="1"/>
                    </a:moveTo>
                    <a:cubicBezTo>
                      <a:pt x="137" y="1"/>
                      <a:pt x="69" y="4"/>
                      <a:pt x="1" y="12"/>
                    </a:cubicBezTo>
                    <a:lnTo>
                      <a:pt x="13" y="110"/>
                    </a:lnTo>
                    <a:cubicBezTo>
                      <a:pt x="78" y="103"/>
                      <a:pt x="142" y="99"/>
                      <a:pt x="205" y="99"/>
                    </a:cubicBezTo>
                    <a:cubicBezTo>
                      <a:pt x="810" y="99"/>
                      <a:pt x="1355" y="412"/>
                      <a:pt x="1662" y="949"/>
                    </a:cubicBezTo>
                    <a:lnTo>
                      <a:pt x="2456" y="2336"/>
                    </a:lnTo>
                    <a:cubicBezTo>
                      <a:pt x="2775" y="2901"/>
                      <a:pt x="3356" y="3236"/>
                      <a:pt x="4003" y="3236"/>
                    </a:cubicBezTo>
                    <a:cubicBezTo>
                      <a:pt x="4650" y="3236"/>
                      <a:pt x="5227" y="2901"/>
                      <a:pt x="5550" y="2336"/>
                    </a:cubicBezTo>
                    <a:lnTo>
                      <a:pt x="6344" y="949"/>
                    </a:lnTo>
                    <a:cubicBezTo>
                      <a:pt x="6647" y="417"/>
                      <a:pt x="7195" y="97"/>
                      <a:pt x="7809" y="97"/>
                    </a:cubicBezTo>
                    <a:cubicBezTo>
                      <a:pt x="8419" y="97"/>
                      <a:pt x="8967" y="417"/>
                      <a:pt x="9270" y="949"/>
                    </a:cubicBezTo>
                    <a:lnTo>
                      <a:pt x="10064" y="2336"/>
                    </a:lnTo>
                    <a:cubicBezTo>
                      <a:pt x="10387" y="2901"/>
                      <a:pt x="10964" y="3236"/>
                      <a:pt x="11610" y="3236"/>
                    </a:cubicBezTo>
                    <a:cubicBezTo>
                      <a:pt x="12257" y="3236"/>
                      <a:pt x="12838" y="2901"/>
                      <a:pt x="13157" y="2340"/>
                    </a:cubicBezTo>
                    <a:lnTo>
                      <a:pt x="13554" y="1644"/>
                    </a:lnTo>
                    <a:lnTo>
                      <a:pt x="13472" y="1595"/>
                    </a:lnTo>
                    <a:lnTo>
                      <a:pt x="13075" y="2291"/>
                    </a:lnTo>
                    <a:cubicBezTo>
                      <a:pt x="12773" y="2823"/>
                      <a:pt x="12224" y="3138"/>
                      <a:pt x="11610" y="3138"/>
                    </a:cubicBezTo>
                    <a:cubicBezTo>
                      <a:pt x="10997" y="3138"/>
                      <a:pt x="10452" y="2823"/>
                      <a:pt x="10150" y="2291"/>
                    </a:cubicBezTo>
                    <a:lnTo>
                      <a:pt x="9356" y="900"/>
                    </a:lnTo>
                    <a:cubicBezTo>
                      <a:pt x="9032" y="339"/>
                      <a:pt x="8455" y="3"/>
                      <a:pt x="7809" y="3"/>
                    </a:cubicBezTo>
                    <a:cubicBezTo>
                      <a:pt x="7158" y="3"/>
                      <a:pt x="6581" y="339"/>
                      <a:pt x="6262" y="900"/>
                    </a:cubicBezTo>
                    <a:lnTo>
                      <a:pt x="5468" y="2291"/>
                    </a:lnTo>
                    <a:cubicBezTo>
                      <a:pt x="5161" y="2823"/>
                      <a:pt x="4617" y="3138"/>
                      <a:pt x="4003" y="3138"/>
                    </a:cubicBezTo>
                    <a:cubicBezTo>
                      <a:pt x="3389" y="3138"/>
                      <a:pt x="2845" y="2823"/>
                      <a:pt x="2538" y="2291"/>
                    </a:cubicBezTo>
                    <a:lnTo>
                      <a:pt x="1744" y="900"/>
                    </a:lnTo>
                    <a:cubicBezTo>
                      <a:pt x="1422" y="333"/>
                      <a:pt x="844" y="1"/>
                      <a:pt x="20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23"/>
              <p:cNvSpPr/>
              <p:nvPr/>
            </p:nvSpPr>
            <p:spPr>
              <a:xfrm>
                <a:off x="4693600" y="4777875"/>
                <a:ext cx="267650" cy="229200"/>
              </a:xfrm>
              <a:custGeom>
                <a:rect b="b" l="l" r="r" t="t"/>
                <a:pathLst>
                  <a:path extrusionOk="0" h="9168" w="10706">
                    <a:moveTo>
                      <a:pt x="1056" y="1"/>
                    </a:moveTo>
                    <a:cubicBezTo>
                      <a:pt x="475" y="1"/>
                      <a:pt x="0" y="476"/>
                      <a:pt x="0" y="1057"/>
                    </a:cubicBezTo>
                    <a:lnTo>
                      <a:pt x="0" y="3213"/>
                    </a:lnTo>
                    <a:cubicBezTo>
                      <a:pt x="0" y="3226"/>
                      <a:pt x="13" y="3238"/>
                      <a:pt x="25" y="3238"/>
                    </a:cubicBezTo>
                    <a:cubicBezTo>
                      <a:pt x="37" y="3238"/>
                      <a:pt x="49" y="3226"/>
                      <a:pt x="49" y="3213"/>
                    </a:cubicBezTo>
                    <a:lnTo>
                      <a:pt x="49" y="1057"/>
                    </a:lnTo>
                    <a:cubicBezTo>
                      <a:pt x="49" y="500"/>
                      <a:pt x="504" y="50"/>
                      <a:pt x="1056" y="50"/>
                    </a:cubicBezTo>
                    <a:lnTo>
                      <a:pt x="1117" y="50"/>
                    </a:lnTo>
                    <a:cubicBezTo>
                      <a:pt x="1674" y="50"/>
                      <a:pt x="2128" y="500"/>
                      <a:pt x="2128" y="1057"/>
                    </a:cubicBezTo>
                    <a:lnTo>
                      <a:pt x="2128" y="8112"/>
                    </a:lnTo>
                    <a:cubicBezTo>
                      <a:pt x="2128" y="8693"/>
                      <a:pt x="2599" y="9167"/>
                      <a:pt x="3184" y="9167"/>
                    </a:cubicBezTo>
                    <a:lnTo>
                      <a:pt x="3303" y="9167"/>
                    </a:lnTo>
                    <a:cubicBezTo>
                      <a:pt x="3884" y="9167"/>
                      <a:pt x="4359" y="8693"/>
                      <a:pt x="4359" y="8112"/>
                    </a:cubicBezTo>
                    <a:lnTo>
                      <a:pt x="4359" y="4085"/>
                    </a:lnTo>
                    <a:cubicBezTo>
                      <a:pt x="4359" y="3528"/>
                      <a:pt x="4809" y="3074"/>
                      <a:pt x="5365" y="3074"/>
                    </a:cubicBezTo>
                    <a:cubicBezTo>
                      <a:pt x="5922" y="3074"/>
                      <a:pt x="6372" y="3528"/>
                      <a:pt x="6372" y="4085"/>
                    </a:cubicBezTo>
                    <a:lnTo>
                      <a:pt x="6372" y="5280"/>
                    </a:lnTo>
                    <a:cubicBezTo>
                      <a:pt x="6372" y="5861"/>
                      <a:pt x="6847" y="6336"/>
                      <a:pt x="7428" y="6336"/>
                    </a:cubicBezTo>
                    <a:lnTo>
                      <a:pt x="7477" y="6336"/>
                    </a:lnTo>
                    <a:cubicBezTo>
                      <a:pt x="8058" y="6336"/>
                      <a:pt x="8533" y="5861"/>
                      <a:pt x="8533" y="5280"/>
                    </a:cubicBezTo>
                    <a:lnTo>
                      <a:pt x="8533" y="4948"/>
                    </a:lnTo>
                    <a:cubicBezTo>
                      <a:pt x="8533" y="4392"/>
                      <a:pt x="8983" y="3942"/>
                      <a:pt x="9539" y="3942"/>
                    </a:cubicBezTo>
                    <a:lnTo>
                      <a:pt x="9650" y="3942"/>
                    </a:lnTo>
                    <a:cubicBezTo>
                      <a:pt x="10206" y="3942"/>
                      <a:pt x="10660" y="4392"/>
                      <a:pt x="10660" y="4948"/>
                    </a:cubicBezTo>
                    <a:lnTo>
                      <a:pt x="10660" y="5820"/>
                    </a:lnTo>
                    <a:cubicBezTo>
                      <a:pt x="10660" y="5832"/>
                      <a:pt x="10669" y="5840"/>
                      <a:pt x="10681" y="5840"/>
                    </a:cubicBezTo>
                    <a:cubicBezTo>
                      <a:pt x="10697" y="5840"/>
                      <a:pt x="10706" y="5832"/>
                      <a:pt x="10706" y="5820"/>
                    </a:cubicBezTo>
                    <a:lnTo>
                      <a:pt x="10706" y="4948"/>
                    </a:lnTo>
                    <a:cubicBezTo>
                      <a:pt x="10706" y="4367"/>
                      <a:pt x="10235" y="3893"/>
                      <a:pt x="9650" y="3893"/>
                    </a:cubicBezTo>
                    <a:lnTo>
                      <a:pt x="9539" y="3893"/>
                    </a:lnTo>
                    <a:cubicBezTo>
                      <a:pt x="8958" y="3893"/>
                      <a:pt x="8483" y="4367"/>
                      <a:pt x="8483" y="4948"/>
                    </a:cubicBezTo>
                    <a:lnTo>
                      <a:pt x="8483" y="5280"/>
                    </a:lnTo>
                    <a:cubicBezTo>
                      <a:pt x="8483" y="5836"/>
                      <a:pt x="8029" y="6286"/>
                      <a:pt x="7477" y="6286"/>
                    </a:cubicBezTo>
                    <a:lnTo>
                      <a:pt x="7428" y="6286"/>
                    </a:lnTo>
                    <a:cubicBezTo>
                      <a:pt x="6875" y="6286"/>
                      <a:pt x="6421" y="5836"/>
                      <a:pt x="6421" y="5280"/>
                    </a:cubicBezTo>
                    <a:lnTo>
                      <a:pt x="6421" y="4085"/>
                    </a:lnTo>
                    <a:cubicBezTo>
                      <a:pt x="6421" y="3500"/>
                      <a:pt x="5946" y="3029"/>
                      <a:pt x="5365" y="3029"/>
                    </a:cubicBezTo>
                    <a:cubicBezTo>
                      <a:pt x="4784" y="3029"/>
                      <a:pt x="4309" y="3500"/>
                      <a:pt x="4309" y="4085"/>
                    </a:cubicBezTo>
                    <a:lnTo>
                      <a:pt x="4309" y="8112"/>
                    </a:lnTo>
                    <a:cubicBezTo>
                      <a:pt x="4309" y="8664"/>
                      <a:pt x="3859" y="9118"/>
                      <a:pt x="3303" y="9118"/>
                    </a:cubicBezTo>
                    <a:lnTo>
                      <a:pt x="3184" y="9118"/>
                    </a:lnTo>
                    <a:cubicBezTo>
                      <a:pt x="2628" y="9118"/>
                      <a:pt x="2173" y="8664"/>
                      <a:pt x="2173" y="8112"/>
                    </a:cubicBezTo>
                    <a:lnTo>
                      <a:pt x="2173" y="1057"/>
                    </a:lnTo>
                    <a:cubicBezTo>
                      <a:pt x="2173" y="476"/>
                      <a:pt x="1703" y="1"/>
                      <a:pt x="111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8" name="Google Shape;218;p23"/>
            <p:cNvGrpSpPr/>
            <p:nvPr/>
          </p:nvGrpSpPr>
          <p:grpSpPr>
            <a:xfrm flipH="1">
              <a:off x="7633409" y="353011"/>
              <a:ext cx="309577" cy="372973"/>
              <a:chOff x="4849000" y="4657375"/>
              <a:chExt cx="52500" cy="63250"/>
            </a:xfrm>
          </p:grpSpPr>
          <p:sp>
            <p:nvSpPr>
              <p:cNvPr id="219" name="Google Shape;219;p23"/>
              <p:cNvSpPr/>
              <p:nvPr/>
            </p:nvSpPr>
            <p:spPr>
              <a:xfrm>
                <a:off x="4849000" y="4667900"/>
                <a:ext cx="24775" cy="24700"/>
              </a:xfrm>
              <a:custGeom>
                <a:rect b="b" l="l" r="r" t="t"/>
                <a:pathLst>
                  <a:path extrusionOk="0" h="988" w="991">
                    <a:moveTo>
                      <a:pt x="496" y="1"/>
                    </a:moveTo>
                    <a:cubicBezTo>
                      <a:pt x="459" y="1"/>
                      <a:pt x="430" y="29"/>
                      <a:pt x="430" y="66"/>
                    </a:cubicBezTo>
                    <a:lnTo>
                      <a:pt x="430" y="430"/>
                    </a:lnTo>
                    <a:lnTo>
                      <a:pt x="66" y="430"/>
                    </a:lnTo>
                    <a:cubicBezTo>
                      <a:pt x="49" y="430"/>
                      <a:pt x="33" y="439"/>
                      <a:pt x="21" y="451"/>
                    </a:cubicBezTo>
                    <a:cubicBezTo>
                      <a:pt x="9" y="463"/>
                      <a:pt x="0" y="480"/>
                      <a:pt x="0" y="496"/>
                    </a:cubicBezTo>
                    <a:cubicBezTo>
                      <a:pt x="0" y="533"/>
                      <a:pt x="33" y="561"/>
                      <a:pt x="66" y="561"/>
                    </a:cubicBezTo>
                    <a:lnTo>
                      <a:pt x="430" y="561"/>
                    </a:lnTo>
                    <a:lnTo>
                      <a:pt x="430" y="926"/>
                    </a:lnTo>
                    <a:cubicBezTo>
                      <a:pt x="430" y="958"/>
                      <a:pt x="459" y="987"/>
                      <a:pt x="496" y="987"/>
                    </a:cubicBezTo>
                    <a:cubicBezTo>
                      <a:pt x="532" y="987"/>
                      <a:pt x="561" y="958"/>
                      <a:pt x="561" y="926"/>
                    </a:cubicBezTo>
                    <a:lnTo>
                      <a:pt x="561" y="561"/>
                    </a:lnTo>
                    <a:lnTo>
                      <a:pt x="925" y="561"/>
                    </a:lnTo>
                    <a:cubicBezTo>
                      <a:pt x="962" y="561"/>
                      <a:pt x="991" y="533"/>
                      <a:pt x="991" y="496"/>
                    </a:cubicBezTo>
                    <a:cubicBezTo>
                      <a:pt x="991" y="459"/>
                      <a:pt x="962" y="430"/>
                      <a:pt x="925" y="430"/>
                    </a:cubicBezTo>
                    <a:lnTo>
                      <a:pt x="561" y="430"/>
                    </a:lnTo>
                    <a:lnTo>
                      <a:pt x="561" y="66"/>
                    </a:lnTo>
                    <a:cubicBezTo>
                      <a:pt x="561" y="46"/>
                      <a:pt x="553" y="29"/>
                      <a:pt x="541" y="21"/>
                    </a:cubicBezTo>
                    <a:cubicBezTo>
                      <a:pt x="528" y="9"/>
                      <a:pt x="512" y="1"/>
                      <a:pt x="49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" name="Google Shape;220;p23"/>
              <p:cNvSpPr/>
              <p:nvPr/>
            </p:nvSpPr>
            <p:spPr>
              <a:xfrm>
                <a:off x="4861375" y="4695950"/>
                <a:ext cx="24775" cy="24675"/>
              </a:xfrm>
              <a:custGeom>
                <a:rect b="b" l="l" r="r" t="t"/>
                <a:pathLst>
                  <a:path extrusionOk="0" h="987" w="991">
                    <a:moveTo>
                      <a:pt x="496" y="0"/>
                    </a:moveTo>
                    <a:cubicBezTo>
                      <a:pt x="459" y="0"/>
                      <a:pt x="430" y="29"/>
                      <a:pt x="430" y="61"/>
                    </a:cubicBezTo>
                    <a:lnTo>
                      <a:pt x="430" y="430"/>
                    </a:lnTo>
                    <a:lnTo>
                      <a:pt x="66" y="430"/>
                    </a:lnTo>
                    <a:cubicBezTo>
                      <a:pt x="46" y="430"/>
                      <a:pt x="33" y="438"/>
                      <a:pt x="21" y="450"/>
                    </a:cubicBezTo>
                    <a:cubicBezTo>
                      <a:pt x="9" y="458"/>
                      <a:pt x="1" y="475"/>
                      <a:pt x="1" y="495"/>
                    </a:cubicBezTo>
                    <a:cubicBezTo>
                      <a:pt x="1" y="528"/>
                      <a:pt x="29" y="557"/>
                      <a:pt x="66" y="557"/>
                    </a:cubicBezTo>
                    <a:lnTo>
                      <a:pt x="430" y="557"/>
                    </a:lnTo>
                    <a:lnTo>
                      <a:pt x="430" y="921"/>
                    </a:lnTo>
                    <a:cubicBezTo>
                      <a:pt x="430" y="958"/>
                      <a:pt x="459" y="986"/>
                      <a:pt x="496" y="986"/>
                    </a:cubicBezTo>
                    <a:cubicBezTo>
                      <a:pt x="533" y="986"/>
                      <a:pt x="561" y="958"/>
                      <a:pt x="561" y="921"/>
                    </a:cubicBezTo>
                    <a:lnTo>
                      <a:pt x="561" y="557"/>
                    </a:lnTo>
                    <a:lnTo>
                      <a:pt x="925" y="557"/>
                    </a:lnTo>
                    <a:cubicBezTo>
                      <a:pt x="962" y="557"/>
                      <a:pt x="991" y="528"/>
                      <a:pt x="991" y="495"/>
                    </a:cubicBezTo>
                    <a:lnTo>
                      <a:pt x="987" y="495"/>
                    </a:lnTo>
                    <a:cubicBezTo>
                      <a:pt x="987" y="458"/>
                      <a:pt x="958" y="430"/>
                      <a:pt x="925" y="430"/>
                    </a:cubicBezTo>
                    <a:lnTo>
                      <a:pt x="557" y="430"/>
                    </a:lnTo>
                    <a:lnTo>
                      <a:pt x="557" y="61"/>
                    </a:lnTo>
                    <a:cubicBezTo>
                      <a:pt x="557" y="45"/>
                      <a:pt x="553" y="29"/>
                      <a:pt x="541" y="16"/>
                    </a:cubicBezTo>
                    <a:cubicBezTo>
                      <a:pt x="528" y="4"/>
                      <a:pt x="512" y="0"/>
                      <a:pt x="49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23"/>
              <p:cNvSpPr/>
              <p:nvPr/>
            </p:nvSpPr>
            <p:spPr>
              <a:xfrm>
                <a:off x="4876725" y="4657375"/>
                <a:ext cx="24775" cy="24675"/>
              </a:xfrm>
              <a:custGeom>
                <a:rect b="b" l="l" r="r" t="t"/>
                <a:pathLst>
                  <a:path extrusionOk="0" h="987" w="991">
                    <a:moveTo>
                      <a:pt x="496" y="0"/>
                    </a:moveTo>
                    <a:cubicBezTo>
                      <a:pt x="459" y="0"/>
                      <a:pt x="430" y="29"/>
                      <a:pt x="430" y="62"/>
                    </a:cubicBezTo>
                    <a:lnTo>
                      <a:pt x="430" y="430"/>
                    </a:lnTo>
                    <a:lnTo>
                      <a:pt x="66" y="430"/>
                    </a:lnTo>
                    <a:cubicBezTo>
                      <a:pt x="49" y="430"/>
                      <a:pt x="33" y="438"/>
                      <a:pt x="21" y="446"/>
                    </a:cubicBezTo>
                    <a:cubicBezTo>
                      <a:pt x="9" y="459"/>
                      <a:pt x="0" y="475"/>
                      <a:pt x="0" y="495"/>
                    </a:cubicBezTo>
                    <a:cubicBezTo>
                      <a:pt x="0" y="528"/>
                      <a:pt x="29" y="557"/>
                      <a:pt x="66" y="557"/>
                    </a:cubicBezTo>
                    <a:lnTo>
                      <a:pt x="430" y="557"/>
                    </a:lnTo>
                    <a:lnTo>
                      <a:pt x="430" y="921"/>
                    </a:lnTo>
                    <a:cubicBezTo>
                      <a:pt x="430" y="958"/>
                      <a:pt x="459" y="987"/>
                      <a:pt x="496" y="987"/>
                    </a:cubicBezTo>
                    <a:cubicBezTo>
                      <a:pt x="532" y="987"/>
                      <a:pt x="561" y="958"/>
                      <a:pt x="561" y="921"/>
                    </a:cubicBezTo>
                    <a:lnTo>
                      <a:pt x="561" y="557"/>
                    </a:lnTo>
                    <a:lnTo>
                      <a:pt x="925" y="557"/>
                    </a:lnTo>
                    <a:cubicBezTo>
                      <a:pt x="962" y="557"/>
                      <a:pt x="991" y="528"/>
                      <a:pt x="991" y="495"/>
                    </a:cubicBezTo>
                    <a:cubicBezTo>
                      <a:pt x="991" y="459"/>
                      <a:pt x="962" y="430"/>
                      <a:pt x="925" y="430"/>
                    </a:cubicBezTo>
                    <a:lnTo>
                      <a:pt x="561" y="430"/>
                    </a:lnTo>
                    <a:lnTo>
                      <a:pt x="561" y="62"/>
                    </a:lnTo>
                    <a:cubicBezTo>
                      <a:pt x="561" y="45"/>
                      <a:pt x="553" y="29"/>
                      <a:pt x="541" y="17"/>
                    </a:cubicBezTo>
                    <a:cubicBezTo>
                      <a:pt x="528" y="4"/>
                      <a:pt x="512" y="0"/>
                      <a:pt x="49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5"/>
          <p:cNvSpPr txBox="1"/>
          <p:nvPr>
            <p:ph type="title"/>
          </p:nvPr>
        </p:nvSpPr>
        <p:spPr>
          <a:xfrm>
            <a:off x="720000" y="445025"/>
            <a:ext cx="3852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25" name="Google Shape;225;p25"/>
          <p:cNvSpPr txBox="1"/>
          <p:nvPr>
            <p:ph hasCustomPrompt="1" idx="2" type="title"/>
          </p:nvPr>
        </p:nvSpPr>
        <p:spPr>
          <a:xfrm>
            <a:off x="5029550" y="1017723"/>
            <a:ext cx="734700" cy="572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6" name="Google Shape;226;p25"/>
          <p:cNvSpPr txBox="1"/>
          <p:nvPr>
            <p:ph hasCustomPrompt="1" idx="3" type="title"/>
          </p:nvPr>
        </p:nvSpPr>
        <p:spPr>
          <a:xfrm>
            <a:off x="5029550" y="1771898"/>
            <a:ext cx="734700" cy="572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7" name="Google Shape;227;p25"/>
          <p:cNvSpPr txBox="1"/>
          <p:nvPr>
            <p:ph hasCustomPrompt="1" idx="4" type="title"/>
          </p:nvPr>
        </p:nvSpPr>
        <p:spPr>
          <a:xfrm>
            <a:off x="5029550" y="2526073"/>
            <a:ext cx="734700" cy="572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8" name="Google Shape;228;p25"/>
          <p:cNvSpPr txBox="1"/>
          <p:nvPr>
            <p:ph idx="1" type="subTitle"/>
          </p:nvPr>
        </p:nvSpPr>
        <p:spPr>
          <a:xfrm>
            <a:off x="5764250" y="1017725"/>
            <a:ext cx="2305500" cy="572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29" name="Google Shape;229;p25"/>
          <p:cNvSpPr txBox="1"/>
          <p:nvPr>
            <p:ph idx="5" type="subTitle"/>
          </p:nvPr>
        </p:nvSpPr>
        <p:spPr>
          <a:xfrm>
            <a:off x="5764250" y="1771900"/>
            <a:ext cx="2305500" cy="572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30" name="Google Shape;230;p25"/>
          <p:cNvSpPr txBox="1"/>
          <p:nvPr>
            <p:ph idx="6" type="subTitle"/>
          </p:nvPr>
        </p:nvSpPr>
        <p:spPr>
          <a:xfrm>
            <a:off x="5764250" y="2526075"/>
            <a:ext cx="2305500" cy="572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31" name="Google Shape;231;p25"/>
          <p:cNvSpPr txBox="1"/>
          <p:nvPr>
            <p:ph hasCustomPrompt="1" idx="7" type="title"/>
          </p:nvPr>
        </p:nvSpPr>
        <p:spPr>
          <a:xfrm>
            <a:off x="5029550" y="3280248"/>
            <a:ext cx="734700" cy="572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32" name="Google Shape;232;p25"/>
          <p:cNvSpPr txBox="1"/>
          <p:nvPr>
            <p:ph hasCustomPrompt="1" idx="8" type="title"/>
          </p:nvPr>
        </p:nvSpPr>
        <p:spPr>
          <a:xfrm>
            <a:off x="5029550" y="4034423"/>
            <a:ext cx="734700" cy="572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33" name="Google Shape;233;p25"/>
          <p:cNvSpPr txBox="1"/>
          <p:nvPr>
            <p:ph idx="9" type="subTitle"/>
          </p:nvPr>
        </p:nvSpPr>
        <p:spPr>
          <a:xfrm>
            <a:off x="5764250" y="3280250"/>
            <a:ext cx="2305500" cy="572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34" name="Google Shape;234;p25"/>
          <p:cNvSpPr txBox="1"/>
          <p:nvPr>
            <p:ph idx="13" type="subTitle"/>
          </p:nvPr>
        </p:nvSpPr>
        <p:spPr>
          <a:xfrm>
            <a:off x="5764250" y="4034425"/>
            <a:ext cx="2305500" cy="572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235" name="Google Shape;235;p25"/>
          <p:cNvGrpSpPr/>
          <p:nvPr/>
        </p:nvGrpSpPr>
        <p:grpSpPr>
          <a:xfrm>
            <a:off x="7593185" y="-204212"/>
            <a:ext cx="1998244" cy="1351547"/>
            <a:chOff x="7593185" y="-204212"/>
            <a:chExt cx="1998244" cy="1351547"/>
          </a:xfrm>
        </p:grpSpPr>
        <p:grpSp>
          <p:nvGrpSpPr>
            <p:cNvPr id="236" name="Google Shape;236;p25"/>
            <p:cNvGrpSpPr/>
            <p:nvPr/>
          </p:nvGrpSpPr>
          <p:grpSpPr>
            <a:xfrm flipH="1">
              <a:off x="7593185" y="-204212"/>
              <a:ext cx="1998244" cy="1351547"/>
              <a:chOff x="4693075" y="4777875"/>
              <a:chExt cx="338875" cy="229200"/>
            </a:xfrm>
          </p:grpSpPr>
          <p:sp>
            <p:nvSpPr>
              <p:cNvPr id="237" name="Google Shape;237;p25"/>
              <p:cNvSpPr/>
              <p:nvPr/>
            </p:nvSpPr>
            <p:spPr>
              <a:xfrm>
                <a:off x="4693075" y="4885950"/>
                <a:ext cx="338875" cy="80925"/>
              </a:xfrm>
              <a:custGeom>
                <a:rect b="b" l="l" r="r" t="t"/>
                <a:pathLst>
                  <a:path extrusionOk="0" h="3237" w="13555">
                    <a:moveTo>
                      <a:pt x="203" y="1"/>
                    </a:moveTo>
                    <a:cubicBezTo>
                      <a:pt x="137" y="1"/>
                      <a:pt x="69" y="4"/>
                      <a:pt x="1" y="12"/>
                    </a:cubicBezTo>
                    <a:lnTo>
                      <a:pt x="13" y="110"/>
                    </a:lnTo>
                    <a:cubicBezTo>
                      <a:pt x="78" y="103"/>
                      <a:pt x="142" y="99"/>
                      <a:pt x="205" y="99"/>
                    </a:cubicBezTo>
                    <a:cubicBezTo>
                      <a:pt x="810" y="99"/>
                      <a:pt x="1355" y="412"/>
                      <a:pt x="1662" y="949"/>
                    </a:cubicBezTo>
                    <a:lnTo>
                      <a:pt x="2456" y="2336"/>
                    </a:lnTo>
                    <a:cubicBezTo>
                      <a:pt x="2775" y="2901"/>
                      <a:pt x="3356" y="3236"/>
                      <a:pt x="4003" y="3236"/>
                    </a:cubicBezTo>
                    <a:cubicBezTo>
                      <a:pt x="4650" y="3236"/>
                      <a:pt x="5227" y="2901"/>
                      <a:pt x="5550" y="2336"/>
                    </a:cubicBezTo>
                    <a:lnTo>
                      <a:pt x="6344" y="949"/>
                    </a:lnTo>
                    <a:cubicBezTo>
                      <a:pt x="6647" y="417"/>
                      <a:pt x="7195" y="97"/>
                      <a:pt x="7809" y="97"/>
                    </a:cubicBezTo>
                    <a:cubicBezTo>
                      <a:pt x="8419" y="97"/>
                      <a:pt x="8967" y="417"/>
                      <a:pt x="9270" y="949"/>
                    </a:cubicBezTo>
                    <a:lnTo>
                      <a:pt x="10064" y="2336"/>
                    </a:lnTo>
                    <a:cubicBezTo>
                      <a:pt x="10387" y="2901"/>
                      <a:pt x="10964" y="3236"/>
                      <a:pt x="11610" y="3236"/>
                    </a:cubicBezTo>
                    <a:cubicBezTo>
                      <a:pt x="12257" y="3236"/>
                      <a:pt x="12838" y="2901"/>
                      <a:pt x="13157" y="2340"/>
                    </a:cubicBezTo>
                    <a:lnTo>
                      <a:pt x="13554" y="1644"/>
                    </a:lnTo>
                    <a:lnTo>
                      <a:pt x="13472" y="1595"/>
                    </a:lnTo>
                    <a:lnTo>
                      <a:pt x="13075" y="2291"/>
                    </a:lnTo>
                    <a:cubicBezTo>
                      <a:pt x="12773" y="2823"/>
                      <a:pt x="12224" y="3138"/>
                      <a:pt x="11610" y="3138"/>
                    </a:cubicBezTo>
                    <a:cubicBezTo>
                      <a:pt x="10997" y="3138"/>
                      <a:pt x="10452" y="2823"/>
                      <a:pt x="10150" y="2291"/>
                    </a:cubicBezTo>
                    <a:lnTo>
                      <a:pt x="9356" y="900"/>
                    </a:lnTo>
                    <a:cubicBezTo>
                      <a:pt x="9032" y="339"/>
                      <a:pt x="8455" y="3"/>
                      <a:pt x="7809" y="3"/>
                    </a:cubicBezTo>
                    <a:cubicBezTo>
                      <a:pt x="7158" y="3"/>
                      <a:pt x="6581" y="339"/>
                      <a:pt x="6262" y="900"/>
                    </a:cubicBezTo>
                    <a:lnTo>
                      <a:pt x="5468" y="2291"/>
                    </a:lnTo>
                    <a:cubicBezTo>
                      <a:pt x="5161" y="2823"/>
                      <a:pt x="4617" y="3138"/>
                      <a:pt x="4003" y="3138"/>
                    </a:cubicBezTo>
                    <a:cubicBezTo>
                      <a:pt x="3389" y="3138"/>
                      <a:pt x="2845" y="2823"/>
                      <a:pt x="2538" y="2291"/>
                    </a:cubicBezTo>
                    <a:lnTo>
                      <a:pt x="1744" y="900"/>
                    </a:lnTo>
                    <a:cubicBezTo>
                      <a:pt x="1422" y="333"/>
                      <a:pt x="844" y="1"/>
                      <a:pt x="20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25"/>
              <p:cNvSpPr/>
              <p:nvPr/>
            </p:nvSpPr>
            <p:spPr>
              <a:xfrm>
                <a:off x="4693600" y="4777875"/>
                <a:ext cx="267650" cy="229200"/>
              </a:xfrm>
              <a:custGeom>
                <a:rect b="b" l="l" r="r" t="t"/>
                <a:pathLst>
                  <a:path extrusionOk="0" h="9168" w="10706">
                    <a:moveTo>
                      <a:pt x="1056" y="1"/>
                    </a:moveTo>
                    <a:cubicBezTo>
                      <a:pt x="475" y="1"/>
                      <a:pt x="0" y="476"/>
                      <a:pt x="0" y="1057"/>
                    </a:cubicBezTo>
                    <a:lnTo>
                      <a:pt x="0" y="3213"/>
                    </a:lnTo>
                    <a:cubicBezTo>
                      <a:pt x="0" y="3226"/>
                      <a:pt x="13" y="3238"/>
                      <a:pt x="25" y="3238"/>
                    </a:cubicBezTo>
                    <a:cubicBezTo>
                      <a:pt x="37" y="3238"/>
                      <a:pt x="49" y="3226"/>
                      <a:pt x="49" y="3213"/>
                    </a:cubicBezTo>
                    <a:lnTo>
                      <a:pt x="49" y="1057"/>
                    </a:lnTo>
                    <a:cubicBezTo>
                      <a:pt x="49" y="500"/>
                      <a:pt x="504" y="50"/>
                      <a:pt x="1056" y="50"/>
                    </a:cubicBezTo>
                    <a:lnTo>
                      <a:pt x="1117" y="50"/>
                    </a:lnTo>
                    <a:cubicBezTo>
                      <a:pt x="1674" y="50"/>
                      <a:pt x="2128" y="500"/>
                      <a:pt x="2128" y="1057"/>
                    </a:cubicBezTo>
                    <a:lnTo>
                      <a:pt x="2128" y="8112"/>
                    </a:lnTo>
                    <a:cubicBezTo>
                      <a:pt x="2128" y="8693"/>
                      <a:pt x="2599" y="9167"/>
                      <a:pt x="3184" y="9167"/>
                    </a:cubicBezTo>
                    <a:lnTo>
                      <a:pt x="3303" y="9167"/>
                    </a:lnTo>
                    <a:cubicBezTo>
                      <a:pt x="3884" y="9167"/>
                      <a:pt x="4359" y="8693"/>
                      <a:pt x="4359" y="8112"/>
                    </a:cubicBezTo>
                    <a:lnTo>
                      <a:pt x="4359" y="4085"/>
                    </a:lnTo>
                    <a:cubicBezTo>
                      <a:pt x="4359" y="3528"/>
                      <a:pt x="4809" y="3074"/>
                      <a:pt x="5365" y="3074"/>
                    </a:cubicBezTo>
                    <a:cubicBezTo>
                      <a:pt x="5922" y="3074"/>
                      <a:pt x="6372" y="3528"/>
                      <a:pt x="6372" y="4085"/>
                    </a:cubicBezTo>
                    <a:lnTo>
                      <a:pt x="6372" y="5280"/>
                    </a:lnTo>
                    <a:cubicBezTo>
                      <a:pt x="6372" y="5861"/>
                      <a:pt x="6847" y="6336"/>
                      <a:pt x="7428" y="6336"/>
                    </a:cubicBezTo>
                    <a:lnTo>
                      <a:pt x="7477" y="6336"/>
                    </a:lnTo>
                    <a:cubicBezTo>
                      <a:pt x="8058" y="6336"/>
                      <a:pt x="8533" y="5861"/>
                      <a:pt x="8533" y="5280"/>
                    </a:cubicBezTo>
                    <a:lnTo>
                      <a:pt x="8533" y="4948"/>
                    </a:lnTo>
                    <a:cubicBezTo>
                      <a:pt x="8533" y="4392"/>
                      <a:pt x="8983" y="3942"/>
                      <a:pt x="9539" y="3942"/>
                    </a:cubicBezTo>
                    <a:lnTo>
                      <a:pt x="9650" y="3942"/>
                    </a:lnTo>
                    <a:cubicBezTo>
                      <a:pt x="10206" y="3942"/>
                      <a:pt x="10660" y="4392"/>
                      <a:pt x="10660" y="4948"/>
                    </a:cubicBezTo>
                    <a:lnTo>
                      <a:pt x="10660" y="5820"/>
                    </a:lnTo>
                    <a:cubicBezTo>
                      <a:pt x="10660" y="5832"/>
                      <a:pt x="10669" y="5840"/>
                      <a:pt x="10681" y="5840"/>
                    </a:cubicBezTo>
                    <a:cubicBezTo>
                      <a:pt x="10697" y="5840"/>
                      <a:pt x="10706" y="5832"/>
                      <a:pt x="10706" y="5820"/>
                    </a:cubicBezTo>
                    <a:lnTo>
                      <a:pt x="10706" y="4948"/>
                    </a:lnTo>
                    <a:cubicBezTo>
                      <a:pt x="10706" y="4367"/>
                      <a:pt x="10235" y="3893"/>
                      <a:pt x="9650" y="3893"/>
                    </a:cubicBezTo>
                    <a:lnTo>
                      <a:pt x="9539" y="3893"/>
                    </a:lnTo>
                    <a:cubicBezTo>
                      <a:pt x="8958" y="3893"/>
                      <a:pt x="8483" y="4367"/>
                      <a:pt x="8483" y="4948"/>
                    </a:cubicBezTo>
                    <a:lnTo>
                      <a:pt x="8483" y="5280"/>
                    </a:lnTo>
                    <a:cubicBezTo>
                      <a:pt x="8483" y="5836"/>
                      <a:pt x="8029" y="6286"/>
                      <a:pt x="7477" y="6286"/>
                    </a:cubicBezTo>
                    <a:lnTo>
                      <a:pt x="7428" y="6286"/>
                    </a:lnTo>
                    <a:cubicBezTo>
                      <a:pt x="6875" y="6286"/>
                      <a:pt x="6421" y="5836"/>
                      <a:pt x="6421" y="5280"/>
                    </a:cubicBezTo>
                    <a:lnTo>
                      <a:pt x="6421" y="4085"/>
                    </a:lnTo>
                    <a:cubicBezTo>
                      <a:pt x="6421" y="3500"/>
                      <a:pt x="5946" y="3029"/>
                      <a:pt x="5365" y="3029"/>
                    </a:cubicBezTo>
                    <a:cubicBezTo>
                      <a:pt x="4784" y="3029"/>
                      <a:pt x="4309" y="3500"/>
                      <a:pt x="4309" y="4085"/>
                    </a:cubicBezTo>
                    <a:lnTo>
                      <a:pt x="4309" y="8112"/>
                    </a:lnTo>
                    <a:cubicBezTo>
                      <a:pt x="4309" y="8664"/>
                      <a:pt x="3859" y="9118"/>
                      <a:pt x="3303" y="9118"/>
                    </a:cubicBezTo>
                    <a:lnTo>
                      <a:pt x="3184" y="9118"/>
                    </a:lnTo>
                    <a:cubicBezTo>
                      <a:pt x="2628" y="9118"/>
                      <a:pt x="2173" y="8664"/>
                      <a:pt x="2173" y="8112"/>
                    </a:cubicBezTo>
                    <a:lnTo>
                      <a:pt x="2173" y="1057"/>
                    </a:lnTo>
                    <a:cubicBezTo>
                      <a:pt x="2173" y="476"/>
                      <a:pt x="1703" y="1"/>
                      <a:pt x="111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25"/>
            <p:cNvGrpSpPr/>
            <p:nvPr/>
          </p:nvGrpSpPr>
          <p:grpSpPr>
            <a:xfrm flipH="1">
              <a:off x="7633409" y="353011"/>
              <a:ext cx="309577" cy="372973"/>
              <a:chOff x="4849000" y="4657375"/>
              <a:chExt cx="52500" cy="63250"/>
            </a:xfrm>
          </p:grpSpPr>
          <p:sp>
            <p:nvSpPr>
              <p:cNvPr id="240" name="Google Shape;240;p25"/>
              <p:cNvSpPr/>
              <p:nvPr/>
            </p:nvSpPr>
            <p:spPr>
              <a:xfrm>
                <a:off x="4849000" y="4667900"/>
                <a:ext cx="24775" cy="24700"/>
              </a:xfrm>
              <a:custGeom>
                <a:rect b="b" l="l" r="r" t="t"/>
                <a:pathLst>
                  <a:path extrusionOk="0" h="988" w="991">
                    <a:moveTo>
                      <a:pt x="496" y="1"/>
                    </a:moveTo>
                    <a:cubicBezTo>
                      <a:pt x="459" y="1"/>
                      <a:pt x="430" y="29"/>
                      <a:pt x="430" y="66"/>
                    </a:cubicBezTo>
                    <a:lnTo>
                      <a:pt x="430" y="430"/>
                    </a:lnTo>
                    <a:lnTo>
                      <a:pt x="66" y="430"/>
                    </a:lnTo>
                    <a:cubicBezTo>
                      <a:pt x="49" y="430"/>
                      <a:pt x="33" y="439"/>
                      <a:pt x="21" y="451"/>
                    </a:cubicBezTo>
                    <a:cubicBezTo>
                      <a:pt x="9" y="463"/>
                      <a:pt x="0" y="480"/>
                      <a:pt x="0" y="496"/>
                    </a:cubicBezTo>
                    <a:cubicBezTo>
                      <a:pt x="0" y="533"/>
                      <a:pt x="33" y="561"/>
                      <a:pt x="66" y="561"/>
                    </a:cubicBezTo>
                    <a:lnTo>
                      <a:pt x="430" y="561"/>
                    </a:lnTo>
                    <a:lnTo>
                      <a:pt x="430" y="926"/>
                    </a:lnTo>
                    <a:cubicBezTo>
                      <a:pt x="430" y="958"/>
                      <a:pt x="459" y="987"/>
                      <a:pt x="496" y="987"/>
                    </a:cubicBezTo>
                    <a:cubicBezTo>
                      <a:pt x="532" y="987"/>
                      <a:pt x="561" y="958"/>
                      <a:pt x="561" y="926"/>
                    </a:cubicBezTo>
                    <a:lnTo>
                      <a:pt x="561" y="561"/>
                    </a:lnTo>
                    <a:lnTo>
                      <a:pt x="925" y="561"/>
                    </a:lnTo>
                    <a:cubicBezTo>
                      <a:pt x="962" y="561"/>
                      <a:pt x="991" y="533"/>
                      <a:pt x="991" y="496"/>
                    </a:cubicBezTo>
                    <a:cubicBezTo>
                      <a:pt x="991" y="459"/>
                      <a:pt x="962" y="430"/>
                      <a:pt x="925" y="430"/>
                    </a:cubicBezTo>
                    <a:lnTo>
                      <a:pt x="561" y="430"/>
                    </a:lnTo>
                    <a:lnTo>
                      <a:pt x="561" y="66"/>
                    </a:lnTo>
                    <a:cubicBezTo>
                      <a:pt x="561" y="46"/>
                      <a:pt x="553" y="29"/>
                      <a:pt x="541" y="21"/>
                    </a:cubicBezTo>
                    <a:cubicBezTo>
                      <a:pt x="528" y="9"/>
                      <a:pt x="512" y="1"/>
                      <a:pt x="49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25"/>
              <p:cNvSpPr/>
              <p:nvPr/>
            </p:nvSpPr>
            <p:spPr>
              <a:xfrm>
                <a:off x="4861375" y="4695950"/>
                <a:ext cx="24775" cy="24675"/>
              </a:xfrm>
              <a:custGeom>
                <a:rect b="b" l="l" r="r" t="t"/>
                <a:pathLst>
                  <a:path extrusionOk="0" h="987" w="991">
                    <a:moveTo>
                      <a:pt x="496" y="0"/>
                    </a:moveTo>
                    <a:cubicBezTo>
                      <a:pt x="459" y="0"/>
                      <a:pt x="430" y="29"/>
                      <a:pt x="430" y="61"/>
                    </a:cubicBezTo>
                    <a:lnTo>
                      <a:pt x="430" y="430"/>
                    </a:lnTo>
                    <a:lnTo>
                      <a:pt x="66" y="430"/>
                    </a:lnTo>
                    <a:cubicBezTo>
                      <a:pt x="46" y="430"/>
                      <a:pt x="33" y="438"/>
                      <a:pt x="21" y="450"/>
                    </a:cubicBezTo>
                    <a:cubicBezTo>
                      <a:pt x="9" y="458"/>
                      <a:pt x="1" y="475"/>
                      <a:pt x="1" y="495"/>
                    </a:cubicBezTo>
                    <a:cubicBezTo>
                      <a:pt x="1" y="528"/>
                      <a:pt x="29" y="557"/>
                      <a:pt x="66" y="557"/>
                    </a:cubicBezTo>
                    <a:lnTo>
                      <a:pt x="430" y="557"/>
                    </a:lnTo>
                    <a:lnTo>
                      <a:pt x="430" y="921"/>
                    </a:lnTo>
                    <a:cubicBezTo>
                      <a:pt x="430" y="958"/>
                      <a:pt x="459" y="986"/>
                      <a:pt x="496" y="986"/>
                    </a:cubicBezTo>
                    <a:cubicBezTo>
                      <a:pt x="533" y="986"/>
                      <a:pt x="561" y="958"/>
                      <a:pt x="561" y="921"/>
                    </a:cubicBezTo>
                    <a:lnTo>
                      <a:pt x="561" y="557"/>
                    </a:lnTo>
                    <a:lnTo>
                      <a:pt x="925" y="557"/>
                    </a:lnTo>
                    <a:cubicBezTo>
                      <a:pt x="962" y="557"/>
                      <a:pt x="991" y="528"/>
                      <a:pt x="991" y="495"/>
                    </a:cubicBezTo>
                    <a:lnTo>
                      <a:pt x="987" y="495"/>
                    </a:lnTo>
                    <a:cubicBezTo>
                      <a:pt x="987" y="458"/>
                      <a:pt x="958" y="430"/>
                      <a:pt x="925" y="430"/>
                    </a:cubicBezTo>
                    <a:lnTo>
                      <a:pt x="557" y="430"/>
                    </a:lnTo>
                    <a:lnTo>
                      <a:pt x="557" y="61"/>
                    </a:lnTo>
                    <a:cubicBezTo>
                      <a:pt x="557" y="45"/>
                      <a:pt x="553" y="29"/>
                      <a:pt x="541" y="16"/>
                    </a:cubicBezTo>
                    <a:cubicBezTo>
                      <a:pt x="528" y="4"/>
                      <a:pt x="512" y="0"/>
                      <a:pt x="49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25"/>
              <p:cNvSpPr/>
              <p:nvPr/>
            </p:nvSpPr>
            <p:spPr>
              <a:xfrm>
                <a:off x="4876725" y="4657375"/>
                <a:ext cx="24775" cy="24675"/>
              </a:xfrm>
              <a:custGeom>
                <a:rect b="b" l="l" r="r" t="t"/>
                <a:pathLst>
                  <a:path extrusionOk="0" h="987" w="991">
                    <a:moveTo>
                      <a:pt x="496" y="0"/>
                    </a:moveTo>
                    <a:cubicBezTo>
                      <a:pt x="459" y="0"/>
                      <a:pt x="430" y="29"/>
                      <a:pt x="430" y="62"/>
                    </a:cubicBezTo>
                    <a:lnTo>
                      <a:pt x="430" y="430"/>
                    </a:lnTo>
                    <a:lnTo>
                      <a:pt x="66" y="430"/>
                    </a:lnTo>
                    <a:cubicBezTo>
                      <a:pt x="49" y="430"/>
                      <a:pt x="33" y="438"/>
                      <a:pt x="21" y="446"/>
                    </a:cubicBezTo>
                    <a:cubicBezTo>
                      <a:pt x="9" y="459"/>
                      <a:pt x="0" y="475"/>
                      <a:pt x="0" y="495"/>
                    </a:cubicBezTo>
                    <a:cubicBezTo>
                      <a:pt x="0" y="528"/>
                      <a:pt x="29" y="557"/>
                      <a:pt x="66" y="557"/>
                    </a:cubicBezTo>
                    <a:lnTo>
                      <a:pt x="430" y="557"/>
                    </a:lnTo>
                    <a:lnTo>
                      <a:pt x="430" y="921"/>
                    </a:lnTo>
                    <a:cubicBezTo>
                      <a:pt x="430" y="958"/>
                      <a:pt x="459" y="987"/>
                      <a:pt x="496" y="987"/>
                    </a:cubicBezTo>
                    <a:cubicBezTo>
                      <a:pt x="532" y="987"/>
                      <a:pt x="561" y="958"/>
                      <a:pt x="561" y="921"/>
                    </a:cubicBezTo>
                    <a:lnTo>
                      <a:pt x="561" y="557"/>
                    </a:lnTo>
                    <a:lnTo>
                      <a:pt x="925" y="557"/>
                    </a:lnTo>
                    <a:cubicBezTo>
                      <a:pt x="962" y="557"/>
                      <a:pt x="991" y="528"/>
                      <a:pt x="991" y="495"/>
                    </a:cubicBezTo>
                    <a:cubicBezTo>
                      <a:pt x="991" y="459"/>
                      <a:pt x="962" y="430"/>
                      <a:pt x="925" y="430"/>
                    </a:cubicBezTo>
                    <a:lnTo>
                      <a:pt x="561" y="430"/>
                    </a:lnTo>
                    <a:lnTo>
                      <a:pt x="561" y="62"/>
                    </a:lnTo>
                    <a:cubicBezTo>
                      <a:pt x="561" y="45"/>
                      <a:pt x="553" y="29"/>
                      <a:pt x="541" y="17"/>
                    </a:cubicBezTo>
                    <a:cubicBezTo>
                      <a:pt x="528" y="4"/>
                      <a:pt x="512" y="0"/>
                      <a:pt x="49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4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45" name="Google Shape;245;p26"/>
          <p:cNvSpPr txBox="1"/>
          <p:nvPr>
            <p:ph idx="1" type="body"/>
          </p:nvPr>
        </p:nvSpPr>
        <p:spPr>
          <a:xfrm>
            <a:off x="720000" y="1017725"/>
            <a:ext cx="7704000" cy="12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Barlow Light"/>
              <a:buChar char="●"/>
              <a:defRPr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Barlow Light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Barlow Light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Barlow Light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Barlow Light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Barlow Light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Barlow Light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Barlow Light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Barlow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_1"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48" name="Google Shape;248;p27"/>
          <p:cNvSpPr txBox="1"/>
          <p:nvPr>
            <p:ph idx="1" type="body"/>
          </p:nvPr>
        </p:nvSpPr>
        <p:spPr>
          <a:xfrm>
            <a:off x="720000" y="1430825"/>
            <a:ext cx="3321900" cy="290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rtl="0">
              <a:spcBef>
                <a:spcPts val="0"/>
              </a:spcBef>
              <a:spcAft>
                <a:spcPts val="0"/>
              </a:spcAft>
              <a:buClr>
                <a:srgbClr val="D1B4E5"/>
              </a:buClr>
              <a:buSzPts val="1500"/>
              <a:buAutoNum type="arabicPeriod"/>
              <a:defRPr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mo"/>
              <a:buAutoNum type="alphaLcPeriod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mo"/>
              <a:buAutoNum type="romanLcPeriod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mo"/>
              <a:buAutoNum type="arabicPeriod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mo"/>
              <a:buAutoNum type="alphaLcPeriod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mo"/>
              <a:buAutoNum type="romanLcPeriod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mo"/>
              <a:buAutoNum type="arabicPeriod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mo"/>
              <a:buAutoNum type="alphaLcPeriod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mo"/>
              <a:buAutoNum type="romanLcPeriod"/>
              <a:defRPr/>
            </a:lvl9pPr>
          </a:lstStyle>
          <a:p/>
        </p:txBody>
      </p:sp>
      <p:grpSp>
        <p:nvGrpSpPr>
          <p:cNvPr id="249" name="Google Shape;249;p27"/>
          <p:cNvGrpSpPr/>
          <p:nvPr/>
        </p:nvGrpSpPr>
        <p:grpSpPr>
          <a:xfrm flipH="1">
            <a:off x="-8" y="-432211"/>
            <a:ext cx="2195528" cy="1121234"/>
            <a:chOff x="-1145738" y="-133438"/>
            <a:chExt cx="2195528" cy="1121234"/>
          </a:xfrm>
        </p:grpSpPr>
        <p:grpSp>
          <p:nvGrpSpPr>
            <p:cNvPr id="250" name="Google Shape;250;p27"/>
            <p:cNvGrpSpPr/>
            <p:nvPr/>
          </p:nvGrpSpPr>
          <p:grpSpPr>
            <a:xfrm>
              <a:off x="-1145738" y="-133438"/>
              <a:ext cx="2195528" cy="1121234"/>
              <a:chOff x="-95863" y="158362"/>
              <a:chExt cx="2195528" cy="1121234"/>
            </a:xfrm>
          </p:grpSpPr>
          <p:sp>
            <p:nvSpPr>
              <p:cNvPr id="251" name="Google Shape;251;p27"/>
              <p:cNvSpPr/>
              <p:nvPr/>
            </p:nvSpPr>
            <p:spPr>
              <a:xfrm>
                <a:off x="-47790" y="211175"/>
                <a:ext cx="2110470" cy="1034444"/>
              </a:xfrm>
              <a:custGeom>
                <a:rect b="b" l="l" r="r" t="t"/>
                <a:pathLst>
                  <a:path extrusionOk="0" h="8284" w="16901">
                    <a:moveTo>
                      <a:pt x="5627" y="1"/>
                    </a:moveTo>
                    <a:cubicBezTo>
                      <a:pt x="5611" y="1"/>
                      <a:pt x="5598" y="9"/>
                      <a:pt x="5598" y="25"/>
                    </a:cubicBezTo>
                    <a:cubicBezTo>
                      <a:pt x="5598" y="38"/>
                      <a:pt x="5611" y="50"/>
                      <a:pt x="5623" y="50"/>
                    </a:cubicBezTo>
                    <a:cubicBezTo>
                      <a:pt x="5721" y="54"/>
                      <a:pt x="5819" y="70"/>
                      <a:pt x="5909" y="103"/>
                    </a:cubicBezTo>
                    <a:lnTo>
                      <a:pt x="5917" y="103"/>
                    </a:lnTo>
                    <a:cubicBezTo>
                      <a:pt x="5930" y="103"/>
                      <a:pt x="5938" y="95"/>
                      <a:pt x="5942" y="87"/>
                    </a:cubicBezTo>
                    <a:cubicBezTo>
                      <a:pt x="5946" y="70"/>
                      <a:pt x="5938" y="58"/>
                      <a:pt x="5926" y="54"/>
                    </a:cubicBezTo>
                    <a:cubicBezTo>
                      <a:pt x="5831" y="21"/>
                      <a:pt x="5729" y="5"/>
                      <a:pt x="5627" y="1"/>
                    </a:cubicBezTo>
                    <a:close/>
                    <a:moveTo>
                      <a:pt x="5328" y="24"/>
                    </a:moveTo>
                    <a:cubicBezTo>
                      <a:pt x="5326" y="24"/>
                      <a:pt x="5323" y="25"/>
                      <a:pt x="5320" y="25"/>
                    </a:cubicBezTo>
                    <a:cubicBezTo>
                      <a:pt x="5222" y="46"/>
                      <a:pt x="5124" y="79"/>
                      <a:pt x="5034" y="128"/>
                    </a:cubicBezTo>
                    <a:cubicBezTo>
                      <a:pt x="5021" y="136"/>
                      <a:pt x="5017" y="152"/>
                      <a:pt x="5025" y="161"/>
                    </a:cubicBezTo>
                    <a:cubicBezTo>
                      <a:pt x="5029" y="173"/>
                      <a:pt x="5038" y="177"/>
                      <a:pt x="5046" y="177"/>
                    </a:cubicBezTo>
                    <a:cubicBezTo>
                      <a:pt x="5050" y="177"/>
                      <a:pt x="5054" y="177"/>
                      <a:pt x="5058" y="173"/>
                    </a:cubicBezTo>
                    <a:cubicBezTo>
                      <a:pt x="5144" y="128"/>
                      <a:pt x="5234" y="95"/>
                      <a:pt x="5332" y="75"/>
                    </a:cubicBezTo>
                    <a:cubicBezTo>
                      <a:pt x="5345" y="70"/>
                      <a:pt x="5353" y="58"/>
                      <a:pt x="5353" y="42"/>
                    </a:cubicBezTo>
                    <a:cubicBezTo>
                      <a:pt x="5349" y="32"/>
                      <a:pt x="5340" y="24"/>
                      <a:pt x="5328" y="24"/>
                    </a:cubicBezTo>
                    <a:close/>
                    <a:moveTo>
                      <a:pt x="6189" y="185"/>
                    </a:moveTo>
                    <a:cubicBezTo>
                      <a:pt x="6181" y="185"/>
                      <a:pt x="6172" y="189"/>
                      <a:pt x="6167" y="197"/>
                    </a:cubicBezTo>
                    <a:cubicBezTo>
                      <a:pt x="6159" y="206"/>
                      <a:pt x="6163" y="222"/>
                      <a:pt x="6171" y="230"/>
                    </a:cubicBezTo>
                    <a:cubicBezTo>
                      <a:pt x="6253" y="287"/>
                      <a:pt x="6327" y="353"/>
                      <a:pt x="6388" y="426"/>
                    </a:cubicBezTo>
                    <a:cubicBezTo>
                      <a:pt x="6396" y="431"/>
                      <a:pt x="6400" y="435"/>
                      <a:pt x="6408" y="435"/>
                    </a:cubicBezTo>
                    <a:cubicBezTo>
                      <a:pt x="6417" y="435"/>
                      <a:pt x="6421" y="435"/>
                      <a:pt x="6425" y="431"/>
                    </a:cubicBezTo>
                    <a:cubicBezTo>
                      <a:pt x="6437" y="422"/>
                      <a:pt x="6437" y="406"/>
                      <a:pt x="6429" y="394"/>
                    </a:cubicBezTo>
                    <a:cubicBezTo>
                      <a:pt x="6363" y="316"/>
                      <a:pt x="6286" y="246"/>
                      <a:pt x="6200" y="189"/>
                    </a:cubicBezTo>
                    <a:cubicBezTo>
                      <a:pt x="6197" y="186"/>
                      <a:pt x="6193" y="185"/>
                      <a:pt x="6189" y="185"/>
                    </a:cubicBezTo>
                    <a:close/>
                    <a:moveTo>
                      <a:pt x="4804" y="302"/>
                    </a:moveTo>
                    <a:cubicBezTo>
                      <a:pt x="4798" y="302"/>
                      <a:pt x="4792" y="304"/>
                      <a:pt x="4788" y="308"/>
                    </a:cubicBezTo>
                    <a:cubicBezTo>
                      <a:pt x="4714" y="381"/>
                      <a:pt x="4649" y="459"/>
                      <a:pt x="4600" y="549"/>
                    </a:cubicBezTo>
                    <a:cubicBezTo>
                      <a:pt x="4592" y="562"/>
                      <a:pt x="4596" y="578"/>
                      <a:pt x="4608" y="582"/>
                    </a:cubicBezTo>
                    <a:cubicBezTo>
                      <a:pt x="4612" y="586"/>
                      <a:pt x="4616" y="586"/>
                      <a:pt x="4620" y="586"/>
                    </a:cubicBezTo>
                    <a:cubicBezTo>
                      <a:pt x="4628" y="586"/>
                      <a:pt x="4637" y="582"/>
                      <a:pt x="4641" y="574"/>
                    </a:cubicBezTo>
                    <a:cubicBezTo>
                      <a:pt x="4690" y="492"/>
                      <a:pt x="4751" y="414"/>
                      <a:pt x="4821" y="345"/>
                    </a:cubicBezTo>
                    <a:cubicBezTo>
                      <a:pt x="4833" y="336"/>
                      <a:pt x="4833" y="320"/>
                      <a:pt x="4821" y="308"/>
                    </a:cubicBezTo>
                    <a:cubicBezTo>
                      <a:pt x="4817" y="304"/>
                      <a:pt x="4810" y="302"/>
                      <a:pt x="4804" y="302"/>
                    </a:cubicBezTo>
                    <a:close/>
                    <a:moveTo>
                      <a:pt x="997" y="774"/>
                    </a:moveTo>
                    <a:cubicBezTo>
                      <a:pt x="995" y="774"/>
                      <a:pt x="993" y="774"/>
                      <a:pt x="990" y="774"/>
                    </a:cubicBezTo>
                    <a:cubicBezTo>
                      <a:pt x="888" y="783"/>
                      <a:pt x="790" y="807"/>
                      <a:pt x="696" y="844"/>
                    </a:cubicBezTo>
                    <a:cubicBezTo>
                      <a:pt x="684" y="848"/>
                      <a:pt x="675" y="864"/>
                      <a:pt x="679" y="877"/>
                    </a:cubicBezTo>
                    <a:cubicBezTo>
                      <a:pt x="684" y="885"/>
                      <a:pt x="696" y="893"/>
                      <a:pt x="704" y="893"/>
                    </a:cubicBezTo>
                    <a:lnTo>
                      <a:pt x="712" y="893"/>
                    </a:lnTo>
                    <a:cubicBezTo>
                      <a:pt x="802" y="856"/>
                      <a:pt x="900" y="832"/>
                      <a:pt x="999" y="823"/>
                    </a:cubicBezTo>
                    <a:cubicBezTo>
                      <a:pt x="1011" y="823"/>
                      <a:pt x="1019" y="807"/>
                      <a:pt x="1019" y="795"/>
                    </a:cubicBezTo>
                    <a:cubicBezTo>
                      <a:pt x="1019" y="784"/>
                      <a:pt x="1010" y="774"/>
                      <a:pt x="997" y="774"/>
                    </a:cubicBezTo>
                    <a:close/>
                    <a:moveTo>
                      <a:pt x="1291" y="781"/>
                    </a:moveTo>
                    <a:cubicBezTo>
                      <a:pt x="1281" y="781"/>
                      <a:pt x="1272" y="789"/>
                      <a:pt x="1269" y="803"/>
                    </a:cubicBezTo>
                    <a:cubicBezTo>
                      <a:pt x="1265" y="815"/>
                      <a:pt x="1277" y="828"/>
                      <a:pt x="1289" y="832"/>
                    </a:cubicBezTo>
                    <a:cubicBezTo>
                      <a:pt x="1387" y="848"/>
                      <a:pt x="1481" y="877"/>
                      <a:pt x="1567" y="918"/>
                    </a:cubicBezTo>
                    <a:cubicBezTo>
                      <a:pt x="1572" y="918"/>
                      <a:pt x="1576" y="922"/>
                      <a:pt x="1580" y="922"/>
                    </a:cubicBezTo>
                    <a:cubicBezTo>
                      <a:pt x="1588" y="922"/>
                      <a:pt x="1596" y="913"/>
                      <a:pt x="1600" y="905"/>
                    </a:cubicBezTo>
                    <a:cubicBezTo>
                      <a:pt x="1608" y="893"/>
                      <a:pt x="1600" y="881"/>
                      <a:pt x="1588" y="873"/>
                    </a:cubicBezTo>
                    <a:cubicBezTo>
                      <a:pt x="1498" y="828"/>
                      <a:pt x="1400" y="799"/>
                      <a:pt x="1297" y="783"/>
                    </a:cubicBezTo>
                    <a:cubicBezTo>
                      <a:pt x="1295" y="782"/>
                      <a:pt x="1293" y="781"/>
                      <a:pt x="1291" y="781"/>
                    </a:cubicBezTo>
                    <a:close/>
                    <a:moveTo>
                      <a:pt x="6569" y="638"/>
                    </a:moveTo>
                    <a:cubicBezTo>
                      <a:pt x="6566" y="638"/>
                      <a:pt x="6563" y="638"/>
                      <a:pt x="6560" y="639"/>
                    </a:cubicBezTo>
                    <a:cubicBezTo>
                      <a:pt x="6544" y="647"/>
                      <a:pt x="6539" y="660"/>
                      <a:pt x="6544" y="672"/>
                    </a:cubicBezTo>
                    <a:cubicBezTo>
                      <a:pt x="6584" y="762"/>
                      <a:pt x="6613" y="856"/>
                      <a:pt x="6625" y="954"/>
                    </a:cubicBezTo>
                    <a:cubicBezTo>
                      <a:pt x="6625" y="967"/>
                      <a:pt x="6638" y="975"/>
                      <a:pt x="6650" y="975"/>
                    </a:cubicBezTo>
                    <a:lnTo>
                      <a:pt x="6654" y="975"/>
                    </a:lnTo>
                    <a:cubicBezTo>
                      <a:pt x="6666" y="975"/>
                      <a:pt x="6679" y="963"/>
                      <a:pt x="6674" y="946"/>
                    </a:cubicBezTo>
                    <a:cubicBezTo>
                      <a:pt x="6662" y="844"/>
                      <a:pt x="6634" y="746"/>
                      <a:pt x="6593" y="652"/>
                    </a:cubicBezTo>
                    <a:cubicBezTo>
                      <a:pt x="6587" y="642"/>
                      <a:pt x="6578" y="638"/>
                      <a:pt x="6569" y="638"/>
                    </a:cubicBezTo>
                    <a:close/>
                    <a:moveTo>
                      <a:pt x="4508" y="814"/>
                    </a:moveTo>
                    <a:cubicBezTo>
                      <a:pt x="4498" y="814"/>
                      <a:pt x="4489" y="822"/>
                      <a:pt x="4485" y="836"/>
                    </a:cubicBezTo>
                    <a:cubicBezTo>
                      <a:pt x="4461" y="922"/>
                      <a:pt x="4452" y="1012"/>
                      <a:pt x="4452" y="1102"/>
                    </a:cubicBezTo>
                    <a:lnTo>
                      <a:pt x="4452" y="1139"/>
                    </a:lnTo>
                    <a:cubicBezTo>
                      <a:pt x="4452" y="1151"/>
                      <a:pt x="4465" y="1163"/>
                      <a:pt x="4477" y="1163"/>
                    </a:cubicBezTo>
                    <a:cubicBezTo>
                      <a:pt x="4489" y="1163"/>
                      <a:pt x="4502" y="1151"/>
                      <a:pt x="4502" y="1139"/>
                    </a:cubicBezTo>
                    <a:lnTo>
                      <a:pt x="4502" y="1102"/>
                    </a:lnTo>
                    <a:cubicBezTo>
                      <a:pt x="4502" y="1016"/>
                      <a:pt x="4514" y="930"/>
                      <a:pt x="4534" y="844"/>
                    </a:cubicBezTo>
                    <a:cubicBezTo>
                      <a:pt x="4534" y="832"/>
                      <a:pt x="4526" y="819"/>
                      <a:pt x="4514" y="815"/>
                    </a:cubicBezTo>
                    <a:cubicBezTo>
                      <a:pt x="4512" y="815"/>
                      <a:pt x="4510" y="814"/>
                      <a:pt x="4508" y="814"/>
                    </a:cubicBezTo>
                    <a:close/>
                    <a:moveTo>
                      <a:pt x="444" y="991"/>
                    </a:moveTo>
                    <a:cubicBezTo>
                      <a:pt x="439" y="991"/>
                      <a:pt x="434" y="992"/>
                      <a:pt x="430" y="995"/>
                    </a:cubicBezTo>
                    <a:cubicBezTo>
                      <a:pt x="348" y="1057"/>
                      <a:pt x="278" y="1130"/>
                      <a:pt x="217" y="1216"/>
                    </a:cubicBezTo>
                    <a:cubicBezTo>
                      <a:pt x="209" y="1224"/>
                      <a:pt x="209" y="1241"/>
                      <a:pt x="221" y="1249"/>
                    </a:cubicBezTo>
                    <a:cubicBezTo>
                      <a:pt x="225" y="1253"/>
                      <a:pt x="229" y="1253"/>
                      <a:pt x="237" y="1253"/>
                    </a:cubicBezTo>
                    <a:lnTo>
                      <a:pt x="237" y="1257"/>
                    </a:lnTo>
                    <a:cubicBezTo>
                      <a:pt x="242" y="1257"/>
                      <a:pt x="250" y="1253"/>
                      <a:pt x="254" y="1245"/>
                    </a:cubicBezTo>
                    <a:cubicBezTo>
                      <a:pt x="315" y="1167"/>
                      <a:pt x="385" y="1098"/>
                      <a:pt x="458" y="1036"/>
                    </a:cubicBezTo>
                    <a:cubicBezTo>
                      <a:pt x="471" y="1028"/>
                      <a:pt x="475" y="1012"/>
                      <a:pt x="467" y="999"/>
                    </a:cubicBezTo>
                    <a:cubicBezTo>
                      <a:pt x="459" y="994"/>
                      <a:pt x="451" y="991"/>
                      <a:pt x="444" y="991"/>
                    </a:cubicBezTo>
                    <a:close/>
                    <a:moveTo>
                      <a:pt x="1829" y="1035"/>
                    </a:moveTo>
                    <a:cubicBezTo>
                      <a:pt x="1822" y="1035"/>
                      <a:pt x="1816" y="1038"/>
                      <a:pt x="1809" y="1044"/>
                    </a:cubicBezTo>
                    <a:cubicBezTo>
                      <a:pt x="1801" y="1053"/>
                      <a:pt x="1801" y="1069"/>
                      <a:pt x="1813" y="1081"/>
                    </a:cubicBezTo>
                    <a:cubicBezTo>
                      <a:pt x="1887" y="1143"/>
                      <a:pt x="1948" y="1216"/>
                      <a:pt x="2001" y="1302"/>
                    </a:cubicBezTo>
                    <a:cubicBezTo>
                      <a:pt x="2005" y="1306"/>
                      <a:pt x="2013" y="1310"/>
                      <a:pt x="2022" y="1310"/>
                    </a:cubicBezTo>
                    <a:lnTo>
                      <a:pt x="2038" y="1310"/>
                    </a:lnTo>
                    <a:cubicBezTo>
                      <a:pt x="2050" y="1302"/>
                      <a:pt x="2054" y="1286"/>
                      <a:pt x="2046" y="1274"/>
                    </a:cubicBezTo>
                    <a:cubicBezTo>
                      <a:pt x="1989" y="1188"/>
                      <a:pt x="1923" y="1110"/>
                      <a:pt x="1846" y="1040"/>
                    </a:cubicBezTo>
                    <a:cubicBezTo>
                      <a:pt x="1840" y="1037"/>
                      <a:pt x="1835" y="1035"/>
                      <a:pt x="1829" y="1035"/>
                    </a:cubicBezTo>
                    <a:close/>
                    <a:moveTo>
                      <a:pt x="6662" y="1224"/>
                    </a:moveTo>
                    <a:cubicBezTo>
                      <a:pt x="6646" y="1224"/>
                      <a:pt x="6634" y="1237"/>
                      <a:pt x="6634" y="1249"/>
                    </a:cubicBezTo>
                    <a:lnTo>
                      <a:pt x="6634" y="1486"/>
                    </a:lnTo>
                    <a:cubicBezTo>
                      <a:pt x="6634" y="1507"/>
                      <a:pt x="6638" y="1527"/>
                      <a:pt x="6638" y="1552"/>
                    </a:cubicBezTo>
                    <a:cubicBezTo>
                      <a:pt x="6638" y="1564"/>
                      <a:pt x="6650" y="1576"/>
                      <a:pt x="6662" y="1576"/>
                    </a:cubicBezTo>
                    <a:lnTo>
                      <a:pt x="6662" y="1572"/>
                    </a:lnTo>
                    <a:cubicBezTo>
                      <a:pt x="6679" y="1572"/>
                      <a:pt x="6687" y="1560"/>
                      <a:pt x="6687" y="1548"/>
                    </a:cubicBezTo>
                    <a:cubicBezTo>
                      <a:pt x="6687" y="1527"/>
                      <a:pt x="6687" y="1507"/>
                      <a:pt x="6687" y="1486"/>
                    </a:cubicBezTo>
                    <a:lnTo>
                      <a:pt x="6687" y="1249"/>
                    </a:lnTo>
                    <a:cubicBezTo>
                      <a:pt x="6687" y="1237"/>
                      <a:pt x="6674" y="1224"/>
                      <a:pt x="6662" y="1224"/>
                    </a:cubicBezTo>
                    <a:close/>
                    <a:moveTo>
                      <a:pt x="4477" y="1413"/>
                    </a:moveTo>
                    <a:cubicBezTo>
                      <a:pt x="4461" y="1413"/>
                      <a:pt x="4452" y="1425"/>
                      <a:pt x="4452" y="1437"/>
                    </a:cubicBezTo>
                    <a:lnTo>
                      <a:pt x="4452" y="1736"/>
                    </a:lnTo>
                    <a:cubicBezTo>
                      <a:pt x="4452" y="1752"/>
                      <a:pt x="4461" y="1761"/>
                      <a:pt x="4477" y="1761"/>
                    </a:cubicBezTo>
                    <a:cubicBezTo>
                      <a:pt x="4489" y="1761"/>
                      <a:pt x="4502" y="1752"/>
                      <a:pt x="4502" y="1736"/>
                    </a:cubicBezTo>
                    <a:lnTo>
                      <a:pt x="4502" y="1437"/>
                    </a:lnTo>
                    <a:cubicBezTo>
                      <a:pt x="4502" y="1425"/>
                      <a:pt x="4489" y="1413"/>
                      <a:pt x="4477" y="1413"/>
                    </a:cubicBezTo>
                    <a:close/>
                    <a:moveTo>
                      <a:pt x="92" y="1467"/>
                    </a:moveTo>
                    <a:cubicBezTo>
                      <a:pt x="82" y="1467"/>
                      <a:pt x="73" y="1473"/>
                      <a:pt x="70" y="1482"/>
                    </a:cubicBezTo>
                    <a:cubicBezTo>
                      <a:pt x="33" y="1580"/>
                      <a:pt x="12" y="1679"/>
                      <a:pt x="4" y="1781"/>
                    </a:cubicBezTo>
                    <a:cubicBezTo>
                      <a:pt x="0" y="1797"/>
                      <a:pt x="12" y="1810"/>
                      <a:pt x="25" y="1810"/>
                    </a:cubicBezTo>
                    <a:lnTo>
                      <a:pt x="29" y="1810"/>
                    </a:lnTo>
                    <a:cubicBezTo>
                      <a:pt x="41" y="1810"/>
                      <a:pt x="53" y="1797"/>
                      <a:pt x="53" y="1785"/>
                    </a:cubicBezTo>
                    <a:cubicBezTo>
                      <a:pt x="61" y="1687"/>
                      <a:pt x="82" y="1593"/>
                      <a:pt x="115" y="1499"/>
                    </a:cubicBezTo>
                    <a:cubicBezTo>
                      <a:pt x="119" y="1486"/>
                      <a:pt x="115" y="1474"/>
                      <a:pt x="102" y="1470"/>
                    </a:cubicBezTo>
                    <a:cubicBezTo>
                      <a:pt x="99" y="1468"/>
                      <a:pt x="95" y="1467"/>
                      <a:pt x="92" y="1467"/>
                    </a:cubicBezTo>
                    <a:close/>
                    <a:moveTo>
                      <a:pt x="2147" y="1534"/>
                    </a:moveTo>
                    <a:cubicBezTo>
                      <a:pt x="2145" y="1534"/>
                      <a:pt x="2143" y="1535"/>
                      <a:pt x="2140" y="1535"/>
                    </a:cubicBezTo>
                    <a:cubicBezTo>
                      <a:pt x="2128" y="1540"/>
                      <a:pt x="2120" y="1552"/>
                      <a:pt x="2124" y="1564"/>
                    </a:cubicBezTo>
                    <a:cubicBezTo>
                      <a:pt x="2153" y="1658"/>
                      <a:pt x="2169" y="1756"/>
                      <a:pt x="2169" y="1855"/>
                    </a:cubicBezTo>
                    <a:cubicBezTo>
                      <a:pt x="2169" y="1867"/>
                      <a:pt x="2181" y="1879"/>
                      <a:pt x="2194" y="1879"/>
                    </a:cubicBezTo>
                    <a:cubicBezTo>
                      <a:pt x="2210" y="1879"/>
                      <a:pt x="2218" y="1867"/>
                      <a:pt x="2218" y="1855"/>
                    </a:cubicBezTo>
                    <a:cubicBezTo>
                      <a:pt x="2218" y="1752"/>
                      <a:pt x="2202" y="1650"/>
                      <a:pt x="2173" y="1552"/>
                    </a:cubicBezTo>
                    <a:cubicBezTo>
                      <a:pt x="2170" y="1542"/>
                      <a:pt x="2158" y="1534"/>
                      <a:pt x="2147" y="1534"/>
                    </a:cubicBezTo>
                    <a:close/>
                    <a:moveTo>
                      <a:pt x="6714" y="1817"/>
                    </a:moveTo>
                    <a:cubicBezTo>
                      <a:pt x="6712" y="1817"/>
                      <a:pt x="6709" y="1817"/>
                      <a:pt x="6707" y="1818"/>
                    </a:cubicBezTo>
                    <a:cubicBezTo>
                      <a:pt x="6695" y="1822"/>
                      <a:pt x="6687" y="1838"/>
                      <a:pt x="6691" y="1851"/>
                    </a:cubicBezTo>
                    <a:cubicBezTo>
                      <a:pt x="6724" y="1949"/>
                      <a:pt x="6765" y="2043"/>
                      <a:pt x="6822" y="2129"/>
                    </a:cubicBezTo>
                    <a:cubicBezTo>
                      <a:pt x="6826" y="2137"/>
                      <a:pt x="6834" y="2141"/>
                      <a:pt x="6842" y="2141"/>
                    </a:cubicBezTo>
                    <a:cubicBezTo>
                      <a:pt x="6846" y="2141"/>
                      <a:pt x="6850" y="2137"/>
                      <a:pt x="6855" y="2137"/>
                    </a:cubicBezTo>
                    <a:cubicBezTo>
                      <a:pt x="6867" y="2129"/>
                      <a:pt x="6871" y="2112"/>
                      <a:pt x="6863" y="2100"/>
                    </a:cubicBezTo>
                    <a:cubicBezTo>
                      <a:pt x="6810" y="2018"/>
                      <a:pt x="6769" y="1928"/>
                      <a:pt x="6740" y="1834"/>
                    </a:cubicBezTo>
                    <a:cubicBezTo>
                      <a:pt x="6737" y="1824"/>
                      <a:pt x="6725" y="1817"/>
                      <a:pt x="6714" y="1817"/>
                    </a:cubicBezTo>
                    <a:close/>
                    <a:moveTo>
                      <a:pt x="4477" y="2010"/>
                    </a:moveTo>
                    <a:cubicBezTo>
                      <a:pt x="4461" y="2010"/>
                      <a:pt x="4452" y="2022"/>
                      <a:pt x="4452" y="2035"/>
                    </a:cubicBezTo>
                    <a:lnTo>
                      <a:pt x="4452" y="2338"/>
                    </a:lnTo>
                    <a:cubicBezTo>
                      <a:pt x="4452" y="2350"/>
                      <a:pt x="4461" y="2362"/>
                      <a:pt x="4477" y="2362"/>
                    </a:cubicBezTo>
                    <a:cubicBezTo>
                      <a:pt x="4489" y="2362"/>
                      <a:pt x="4502" y="2350"/>
                      <a:pt x="4502" y="2338"/>
                    </a:cubicBezTo>
                    <a:lnTo>
                      <a:pt x="4502" y="2035"/>
                    </a:lnTo>
                    <a:cubicBezTo>
                      <a:pt x="4502" y="2022"/>
                      <a:pt x="4489" y="2010"/>
                      <a:pt x="4477" y="2010"/>
                    </a:cubicBezTo>
                    <a:close/>
                    <a:moveTo>
                      <a:pt x="25" y="2059"/>
                    </a:moveTo>
                    <a:cubicBezTo>
                      <a:pt x="12" y="2059"/>
                      <a:pt x="0" y="2072"/>
                      <a:pt x="0" y="2084"/>
                    </a:cubicBezTo>
                    <a:lnTo>
                      <a:pt x="0" y="2383"/>
                    </a:lnTo>
                    <a:cubicBezTo>
                      <a:pt x="0" y="2399"/>
                      <a:pt x="12" y="2407"/>
                      <a:pt x="25" y="2407"/>
                    </a:cubicBezTo>
                    <a:cubicBezTo>
                      <a:pt x="37" y="2407"/>
                      <a:pt x="49" y="2399"/>
                      <a:pt x="49" y="2383"/>
                    </a:cubicBezTo>
                    <a:lnTo>
                      <a:pt x="49" y="2084"/>
                    </a:lnTo>
                    <a:cubicBezTo>
                      <a:pt x="49" y="2072"/>
                      <a:pt x="37" y="2059"/>
                      <a:pt x="25" y="2059"/>
                    </a:cubicBezTo>
                    <a:close/>
                    <a:moveTo>
                      <a:pt x="2194" y="2129"/>
                    </a:moveTo>
                    <a:cubicBezTo>
                      <a:pt x="2181" y="2129"/>
                      <a:pt x="2169" y="2141"/>
                      <a:pt x="2169" y="2153"/>
                    </a:cubicBezTo>
                    <a:lnTo>
                      <a:pt x="2169" y="2452"/>
                    </a:lnTo>
                    <a:cubicBezTo>
                      <a:pt x="2169" y="2468"/>
                      <a:pt x="2181" y="2477"/>
                      <a:pt x="2194" y="2477"/>
                    </a:cubicBezTo>
                    <a:cubicBezTo>
                      <a:pt x="2206" y="2477"/>
                      <a:pt x="2218" y="2468"/>
                      <a:pt x="2218" y="2452"/>
                    </a:cubicBezTo>
                    <a:lnTo>
                      <a:pt x="2218" y="2153"/>
                    </a:lnTo>
                    <a:cubicBezTo>
                      <a:pt x="2218" y="2141"/>
                      <a:pt x="2206" y="2129"/>
                      <a:pt x="2194" y="2129"/>
                    </a:cubicBezTo>
                    <a:close/>
                    <a:moveTo>
                      <a:pt x="7031" y="2320"/>
                    </a:moveTo>
                    <a:cubicBezTo>
                      <a:pt x="7024" y="2320"/>
                      <a:pt x="7018" y="2323"/>
                      <a:pt x="7014" y="2329"/>
                    </a:cubicBezTo>
                    <a:cubicBezTo>
                      <a:pt x="7002" y="2338"/>
                      <a:pt x="7002" y="2354"/>
                      <a:pt x="7014" y="2366"/>
                    </a:cubicBezTo>
                    <a:cubicBezTo>
                      <a:pt x="7088" y="2436"/>
                      <a:pt x="7170" y="2497"/>
                      <a:pt x="7260" y="2546"/>
                    </a:cubicBezTo>
                    <a:lnTo>
                      <a:pt x="7272" y="2546"/>
                    </a:lnTo>
                    <a:cubicBezTo>
                      <a:pt x="7280" y="2546"/>
                      <a:pt x="7288" y="2542"/>
                      <a:pt x="7292" y="2534"/>
                    </a:cubicBezTo>
                    <a:cubicBezTo>
                      <a:pt x="7301" y="2522"/>
                      <a:pt x="7297" y="2505"/>
                      <a:pt x="7284" y="2501"/>
                    </a:cubicBezTo>
                    <a:cubicBezTo>
                      <a:pt x="7198" y="2452"/>
                      <a:pt x="7121" y="2395"/>
                      <a:pt x="7047" y="2329"/>
                    </a:cubicBezTo>
                    <a:cubicBezTo>
                      <a:pt x="7043" y="2323"/>
                      <a:pt x="7037" y="2320"/>
                      <a:pt x="7031" y="2320"/>
                    </a:cubicBezTo>
                    <a:close/>
                    <a:moveTo>
                      <a:pt x="7550" y="2607"/>
                    </a:moveTo>
                    <a:cubicBezTo>
                      <a:pt x="7538" y="2607"/>
                      <a:pt x="7529" y="2615"/>
                      <a:pt x="7526" y="2628"/>
                    </a:cubicBezTo>
                    <a:cubicBezTo>
                      <a:pt x="7522" y="2640"/>
                      <a:pt x="7530" y="2653"/>
                      <a:pt x="7546" y="2657"/>
                    </a:cubicBezTo>
                    <a:cubicBezTo>
                      <a:pt x="7640" y="2681"/>
                      <a:pt x="7743" y="2694"/>
                      <a:pt x="7849" y="2694"/>
                    </a:cubicBezTo>
                    <a:cubicBezTo>
                      <a:pt x="7861" y="2694"/>
                      <a:pt x="7869" y="2685"/>
                      <a:pt x="7869" y="2669"/>
                    </a:cubicBezTo>
                    <a:cubicBezTo>
                      <a:pt x="7869" y="2657"/>
                      <a:pt x="7857" y="2644"/>
                      <a:pt x="7845" y="2644"/>
                    </a:cubicBezTo>
                    <a:cubicBezTo>
                      <a:pt x="7747" y="2644"/>
                      <a:pt x="7648" y="2632"/>
                      <a:pt x="7558" y="2608"/>
                    </a:cubicBezTo>
                    <a:cubicBezTo>
                      <a:pt x="7556" y="2607"/>
                      <a:pt x="7553" y="2607"/>
                      <a:pt x="7550" y="2607"/>
                    </a:cubicBezTo>
                    <a:close/>
                    <a:moveTo>
                      <a:pt x="8148" y="2644"/>
                    </a:moveTo>
                    <a:cubicBezTo>
                      <a:pt x="8135" y="2644"/>
                      <a:pt x="8123" y="2657"/>
                      <a:pt x="8123" y="2669"/>
                    </a:cubicBezTo>
                    <a:cubicBezTo>
                      <a:pt x="8123" y="2681"/>
                      <a:pt x="8135" y="2694"/>
                      <a:pt x="8148" y="2694"/>
                    </a:cubicBezTo>
                    <a:lnTo>
                      <a:pt x="8446" y="2694"/>
                    </a:lnTo>
                    <a:cubicBezTo>
                      <a:pt x="8463" y="2694"/>
                      <a:pt x="8471" y="2681"/>
                      <a:pt x="8471" y="2669"/>
                    </a:cubicBezTo>
                    <a:cubicBezTo>
                      <a:pt x="8471" y="2657"/>
                      <a:pt x="8463" y="2644"/>
                      <a:pt x="8446" y="2644"/>
                    </a:cubicBezTo>
                    <a:close/>
                    <a:moveTo>
                      <a:pt x="8749" y="2644"/>
                    </a:moveTo>
                    <a:cubicBezTo>
                      <a:pt x="8733" y="2644"/>
                      <a:pt x="8725" y="2657"/>
                      <a:pt x="8725" y="2669"/>
                    </a:cubicBezTo>
                    <a:cubicBezTo>
                      <a:pt x="8725" y="2681"/>
                      <a:pt x="8733" y="2694"/>
                      <a:pt x="8749" y="2694"/>
                    </a:cubicBezTo>
                    <a:lnTo>
                      <a:pt x="9048" y="2694"/>
                    </a:lnTo>
                    <a:cubicBezTo>
                      <a:pt x="9060" y="2694"/>
                      <a:pt x="9073" y="2681"/>
                      <a:pt x="9073" y="2669"/>
                    </a:cubicBezTo>
                    <a:cubicBezTo>
                      <a:pt x="9073" y="2657"/>
                      <a:pt x="9060" y="2644"/>
                      <a:pt x="9048" y="2644"/>
                    </a:cubicBezTo>
                    <a:close/>
                    <a:moveTo>
                      <a:pt x="9347" y="2644"/>
                    </a:moveTo>
                    <a:cubicBezTo>
                      <a:pt x="9334" y="2644"/>
                      <a:pt x="9322" y="2657"/>
                      <a:pt x="9322" y="2669"/>
                    </a:cubicBezTo>
                    <a:cubicBezTo>
                      <a:pt x="9322" y="2681"/>
                      <a:pt x="9334" y="2694"/>
                      <a:pt x="9347" y="2694"/>
                    </a:cubicBezTo>
                    <a:lnTo>
                      <a:pt x="9650" y="2694"/>
                    </a:lnTo>
                    <a:cubicBezTo>
                      <a:pt x="9662" y="2694"/>
                      <a:pt x="9674" y="2681"/>
                      <a:pt x="9674" y="2669"/>
                    </a:cubicBezTo>
                    <a:cubicBezTo>
                      <a:pt x="9674" y="2657"/>
                      <a:pt x="9662" y="2644"/>
                      <a:pt x="9650" y="2644"/>
                    </a:cubicBezTo>
                    <a:close/>
                    <a:moveTo>
                      <a:pt x="9948" y="2644"/>
                    </a:moveTo>
                    <a:cubicBezTo>
                      <a:pt x="9936" y="2644"/>
                      <a:pt x="9924" y="2657"/>
                      <a:pt x="9924" y="2669"/>
                    </a:cubicBezTo>
                    <a:cubicBezTo>
                      <a:pt x="9924" y="2681"/>
                      <a:pt x="9936" y="2694"/>
                      <a:pt x="9948" y="2694"/>
                    </a:cubicBezTo>
                    <a:lnTo>
                      <a:pt x="10247" y="2694"/>
                    </a:lnTo>
                    <a:cubicBezTo>
                      <a:pt x="10263" y="2694"/>
                      <a:pt x="10272" y="2681"/>
                      <a:pt x="10272" y="2669"/>
                    </a:cubicBezTo>
                    <a:cubicBezTo>
                      <a:pt x="10272" y="2657"/>
                      <a:pt x="10263" y="2644"/>
                      <a:pt x="10247" y="2644"/>
                    </a:cubicBezTo>
                    <a:close/>
                    <a:moveTo>
                      <a:pt x="10550" y="2644"/>
                    </a:moveTo>
                    <a:cubicBezTo>
                      <a:pt x="10533" y="2644"/>
                      <a:pt x="10521" y="2657"/>
                      <a:pt x="10521" y="2669"/>
                    </a:cubicBezTo>
                    <a:cubicBezTo>
                      <a:pt x="10521" y="2681"/>
                      <a:pt x="10533" y="2694"/>
                      <a:pt x="10550" y="2694"/>
                    </a:cubicBezTo>
                    <a:lnTo>
                      <a:pt x="10849" y="2694"/>
                    </a:lnTo>
                    <a:cubicBezTo>
                      <a:pt x="10861" y="2694"/>
                      <a:pt x="10873" y="2681"/>
                      <a:pt x="10873" y="2669"/>
                    </a:cubicBezTo>
                    <a:cubicBezTo>
                      <a:pt x="10873" y="2657"/>
                      <a:pt x="10861" y="2644"/>
                      <a:pt x="10849" y="2644"/>
                    </a:cubicBezTo>
                    <a:close/>
                    <a:moveTo>
                      <a:pt x="11147" y="2644"/>
                    </a:moveTo>
                    <a:cubicBezTo>
                      <a:pt x="11135" y="2644"/>
                      <a:pt x="11123" y="2657"/>
                      <a:pt x="11123" y="2669"/>
                    </a:cubicBezTo>
                    <a:cubicBezTo>
                      <a:pt x="11123" y="2685"/>
                      <a:pt x="11135" y="2694"/>
                      <a:pt x="11147" y="2694"/>
                    </a:cubicBezTo>
                    <a:lnTo>
                      <a:pt x="11290" y="2694"/>
                    </a:lnTo>
                    <a:cubicBezTo>
                      <a:pt x="11344" y="2694"/>
                      <a:pt x="11393" y="2698"/>
                      <a:pt x="11446" y="2706"/>
                    </a:cubicBezTo>
                    <a:cubicBezTo>
                      <a:pt x="11458" y="2706"/>
                      <a:pt x="11471" y="2698"/>
                      <a:pt x="11471" y="2681"/>
                    </a:cubicBezTo>
                    <a:cubicBezTo>
                      <a:pt x="11475" y="2669"/>
                      <a:pt x="11466" y="2657"/>
                      <a:pt x="11450" y="2657"/>
                    </a:cubicBezTo>
                    <a:cubicBezTo>
                      <a:pt x="11397" y="2649"/>
                      <a:pt x="11344" y="2644"/>
                      <a:pt x="11290" y="2644"/>
                    </a:cubicBezTo>
                    <a:close/>
                    <a:moveTo>
                      <a:pt x="11738" y="2729"/>
                    </a:moveTo>
                    <a:cubicBezTo>
                      <a:pt x="11728" y="2729"/>
                      <a:pt x="11719" y="2737"/>
                      <a:pt x="11712" y="2747"/>
                    </a:cubicBezTo>
                    <a:cubicBezTo>
                      <a:pt x="11708" y="2759"/>
                      <a:pt x="11716" y="2771"/>
                      <a:pt x="11728" y="2780"/>
                    </a:cubicBezTo>
                    <a:cubicBezTo>
                      <a:pt x="11818" y="2816"/>
                      <a:pt x="11904" y="2865"/>
                      <a:pt x="11982" y="2923"/>
                    </a:cubicBezTo>
                    <a:cubicBezTo>
                      <a:pt x="11986" y="2927"/>
                      <a:pt x="11990" y="2927"/>
                      <a:pt x="11998" y="2927"/>
                    </a:cubicBezTo>
                    <a:cubicBezTo>
                      <a:pt x="12007" y="2927"/>
                      <a:pt x="12011" y="2923"/>
                      <a:pt x="12019" y="2915"/>
                    </a:cubicBezTo>
                    <a:cubicBezTo>
                      <a:pt x="12027" y="2906"/>
                      <a:pt x="12023" y="2890"/>
                      <a:pt x="12011" y="2882"/>
                    </a:cubicBezTo>
                    <a:cubicBezTo>
                      <a:pt x="11929" y="2820"/>
                      <a:pt x="11839" y="2771"/>
                      <a:pt x="11745" y="2730"/>
                    </a:cubicBezTo>
                    <a:cubicBezTo>
                      <a:pt x="11743" y="2730"/>
                      <a:pt x="11740" y="2729"/>
                      <a:pt x="11738" y="2729"/>
                    </a:cubicBezTo>
                    <a:close/>
                    <a:moveTo>
                      <a:pt x="4477" y="2612"/>
                    </a:moveTo>
                    <a:cubicBezTo>
                      <a:pt x="4465" y="2612"/>
                      <a:pt x="4452" y="2624"/>
                      <a:pt x="4452" y="2636"/>
                    </a:cubicBezTo>
                    <a:lnTo>
                      <a:pt x="4452" y="2935"/>
                    </a:lnTo>
                    <a:cubicBezTo>
                      <a:pt x="4452" y="2951"/>
                      <a:pt x="4465" y="2964"/>
                      <a:pt x="4477" y="2964"/>
                    </a:cubicBezTo>
                    <a:cubicBezTo>
                      <a:pt x="4489" y="2964"/>
                      <a:pt x="4502" y="2951"/>
                      <a:pt x="4502" y="2935"/>
                    </a:cubicBezTo>
                    <a:lnTo>
                      <a:pt x="4502" y="2636"/>
                    </a:lnTo>
                    <a:cubicBezTo>
                      <a:pt x="4502" y="2624"/>
                      <a:pt x="4489" y="2612"/>
                      <a:pt x="4477" y="2612"/>
                    </a:cubicBezTo>
                    <a:close/>
                    <a:moveTo>
                      <a:pt x="25" y="2661"/>
                    </a:moveTo>
                    <a:cubicBezTo>
                      <a:pt x="12" y="2661"/>
                      <a:pt x="0" y="2669"/>
                      <a:pt x="0" y="2685"/>
                    </a:cubicBezTo>
                    <a:lnTo>
                      <a:pt x="0" y="2984"/>
                    </a:lnTo>
                    <a:cubicBezTo>
                      <a:pt x="0" y="2996"/>
                      <a:pt x="12" y="3009"/>
                      <a:pt x="25" y="3009"/>
                    </a:cubicBezTo>
                    <a:cubicBezTo>
                      <a:pt x="41" y="3009"/>
                      <a:pt x="49" y="2996"/>
                      <a:pt x="49" y="2984"/>
                    </a:cubicBezTo>
                    <a:lnTo>
                      <a:pt x="49" y="2685"/>
                    </a:lnTo>
                    <a:cubicBezTo>
                      <a:pt x="49" y="2669"/>
                      <a:pt x="41" y="2661"/>
                      <a:pt x="25" y="2661"/>
                    </a:cubicBezTo>
                    <a:close/>
                    <a:moveTo>
                      <a:pt x="2194" y="2730"/>
                    </a:moveTo>
                    <a:cubicBezTo>
                      <a:pt x="2181" y="2730"/>
                      <a:pt x="2169" y="2739"/>
                      <a:pt x="2169" y="2755"/>
                    </a:cubicBezTo>
                    <a:lnTo>
                      <a:pt x="2169" y="3054"/>
                    </a:lnTo>
                    <a:cubicBezTo>
                      <a:pt x="2169" y="3066"/>
                      <a:pt x="2181" y="3078"/>
                      <a:pt x="2194" y="3078"/>
                    </a:cubicBezTo>
                    <a:cubicBezTo>
                      <a:pt x="2210" y="3078"/>
                      <a:pt x="2218" y="3066"/>
                      <a:pt x="2218" y="3054"/>
                    </a:cubicBezTo>
                    <a:lnTo>
                      <a:pt x="2218" y="2755"/>
                    </a:lnTo>
                    <a:cubicBezTo>
                      <a:pt x="2218" y="2739"/>
                      <a:pt x="2210" y="2730"/>
                      <a:pt x="2194" y="2730"/>
                    </a:cubicBezTo>
                    <a:close/>
                    <a:moveTo>
                      <a:pt x="12213" y="3085"/>
                    </a:moveTo>
                    <a:cubicBezTo>
                      <a:pt x="12208" y="3085"/>
                      <a:pt x="12203" y="3087"/>
                      <a:pt x="12199" y="3091"/>
                    </a:cubicBezTo>
                    <a:cubicBezTo>
                      <a:pt x="12187" y="3099"/>
                      <a:pt x="12187" y="3115"/>
                      <a:pt x="12195" y="3123"/>
                    </a:cubicBezTo>
                    <a:cubicBezTo>
                      <a:pt x="12256" y="3201"/>
                      <a:pt x="12305" y="3287"/>
                      <a:pt x="12346" y="3373"/>
                    </a:cubicBezTo>
                    <a:cubicBezTo>
                      <a:pt x="12350" y="3385"/>
                      <a:pt x="12359" y="3389"/>
                      <a:pt x="12371" y="3389"/>
                    </a:cubicBezTo>
                    <a:cubicBezTo>
                      <a:pt x="12375" y="3389"/>
                      <a:pt x="12379" y="3389"/>
                      <a:pt x="12379" y="3385"/>
                    </a:cubicBezTo>
                    <a:cubicBezTo>
                      <a:pt x="12391" y="3381"/>
                      <a:pt x="12399" y="3365"/>
                      <a:pt x="12391" y="3352"/>
                    </a:cubicBezTo>
                    <a:cubicBezTo>
                      <a:pt x="12350" y="3258"/>
                      <a:pt x="12297" y="3172"/>
                      <a:pt x="12232" y="3095"/>
                    </a:cubicBezTo>
                    <a:cubicBezTo>
                      <a:pt x="12227" y="3088"/>
                      <a:pt x="12220" y="3085"/>
                      <a:pt x="12213" y="3085"/>
                    </a:cubicBezTo>
                    <a:close/>
                    <a:moveTo>
                      <a:pt x="15706" y="3434"/>
                    </a:moveTo>
                    <a:cubicBezTo>
                      <a:pt x="15640" y="3434"/>
                      <a:pt x="15575" y="3438"/>
                      <a:pt x="15510" y="3451"/>
                    </a:cubicBezTo>
                    <a:cubicBezTo>
                      <a:pt x="15497" y="3455"/>
                      <a:pt x="15489" y="3467"/>
                      <a:pt x="15489" y="3479"/>
                    </a:cubicBezTo>
                    <a:cubicBezTo>
                      <a:pt x="15493" y="3492"/>
                      <a:pt x="15501" y="3500"/>
                      <a:pt x="15514" y="3500"/>
                    </a:cubicBezTo>
                    <a:lnTo>
                      <a:pt x="15518" y="3500"/>
                    </a:lnTo>
                    <a:cubicBezTo>
                      <a:pt x="15579" y="3492"/>
                      <a:pt x="15645" y="3483"/>
                      <a:pt x="15706" y="3483"/>
                    </a:cubicBezTo>
                    <a:lnTo>
                      <a:pt x="15812" y="3483"/>
                    </a:lnTo>
                    <a:cubicBezTo>
                      <a:pt x="15829" y="3483"/>
                      <a:pt x="15837" y="3475"/>
                      <a:pt x="15837" y="3459"/>
                    </a:cubicBezTo>
                    <a:cubicBezTo>
                      <a:pt x="15837" y="3447"/>
                      <a:pt x="15829" y="3434"/>
                      <a:pt x="15812" y="3434"/>
                    </a:cubicBezTo>
                    <a:close/>
                    <a:moveTo>
                      <a:pt x="4477" y="3213"/>
                    </a:moveTo>
                    <a:cubicBezTo>
                      <a:pt x="4465" y="3213"/>
                      <a:pt x="4452" y="3221"/>
                      <a:pt x="4452" y="3238"/>
                    </a:cubicBezTo>
                    <a:lnTo>
                      <a:pt x="4452" y="3537"/>
                    </a:lnTo>
                    <a:cubicBezTo>
                      <a:pt x="4452" y="3549"/>
                      <a:pt x="4465" y="3561"/>
                      <a:pt x="4477" y="3561"/>
                    </a:cubicBezTo>
                    <a:cubicBezTo>
                      <a:pt x="4489" y="3561"/>
                      <a:pt x="4502" y="3549"/>
                      <a:pt x="4502" y="3537"/>
                    </a:cubicBezTo>
                    <a:lnTo>
                      <a:pt x="4502" y="3238"/>
                    </a:lnTo>
                    <a:cubicBezTo>
                      <a:pt x="4502" y="3221"/>
                      <a:pt x="4489" y="3213"/>
                      <a:pt x="4477" y="3213"/>
                    </a:cubicBezTo>
                    <a:close/>
                    <a:moveTo>
                      <a:pt x="25" y="3258"/>
                    </a:moveTo>
                    <a:cubicBezTo>
                      <a:pt x="12" y="3258"/>
                      <a:pt x="0" y="3271"/>
                      <a:pt x="0" y="3283"/>
                    </a:cubicBezTo>
                    <a:lnTo>
                      <a:pt x="0" y="3586"/>
                    </a:lnTo>
                    <a:cubicBezTo>
                      <a:pt x="0" y="3598"/>
                      <a:pt x="12" y="3610"/>
                      <a:pt x="25" y="3610"/>
                    </a:cubicBezTo>
                    <a:cubicBezTo>
                      <a:pt x="41" y="3610"/>
                      <a:pt x="49" y="3598"/>
                      <a:pt x="49" y="3586"/>
                    </a:cubicBezTo>
                    <a:lnTo>
                      <a:pt x="49" y="3283"/>
                    </a:lnTo>
                    <a:cubicBezTo>
                      <a:pt x="49" y="3271"/>
                      <a:pt x="41" y="3258"/>
                      <a:pt x="25" y="3258"/>
                    </a:cubicBezTo>
                    <a:close/>
                    <a:moveTo>
                      <a:pt x="16109" y="3478"/>
                    </a:moveTo>
                    <a:cubicBezTo>
                      <a:pt x="16099" y="3478"/>
                      <a:pt x="16090" y="3486"/>
                      <a:pt x="16087" y="3496"/>
                    </a:cubicBezTo>
                    <a:cubicBezTo>
                      <a:pt x="16082" y="3512"/>
                      <a:pt x="16087" y="3524"/>
                      <a:pt x="16103" y="3528"/>
                    </a:cubicBezTo>
                    <a:cubicBezTo>
                      <a:pt x="16197" y="3557"/>
                      <a:pt x="16283" y="3598"/>
                      <a:pt x="16369" y="3651"/>
                    </a:cubicBezTo>
                    <a:cubicBezTo>
                      <a:pt x="16373" y="3655"/>
                      <a:pt x="16377" y="3655"/>
                      <a:pt x="16381" y="3655"/>
                    </a:cubicBezTo>
                    <a:cubicBezTo>
                      <a:pt x="16389" y="3655"/>
                      <a:pt x="16398" y="3651"/>
                      <a:pt x="16402" y="3643"/>
                    </a:cubicBezTo>
                    <a:cubicBezTo>
                      <a:pt x="16410" y="3631"/>
                      <a:pt x="16406" y="3614"/>
                      <a:pt x="16393" y="3606"/>
                    </a:cubicBezTo>
                    <a:cubicBezTo>
                      <a:pt x="16308" y="3553"/>
                      <a:pt x="16213" y="3508"/>
                      <a:pt x="16115" y="3479"/>
                    </a:cubicBezTo>
                    <a:cubicBezTo>
                      <a:pt x="16113" y="3479"/>
                      <a:pt x="16111" y="3478"/>
                      <a:pt x="16109" y="3478"/>
                    </a:cubicBezTo>
                    <a:close/>
                    <a:moveTo>
                      <a:pt x="2194" y="3328"/>
                    </a:moveTo>
                    <a:cubicBezTo>
                      <a:pt x="2181" y="3328"/>
                      <a:pt x="2169" y="3340"/>
                      <a:pt x="2169" y="3352"/>
                    </a:cubicBezTo>
                    <a:lnTo>
                      <a:pt x="2169" y="3655"/>
                    </a:lnTo>
                    <a:cubicBezTo>
                      <a:pt x="2169" y="3668"/>
                      <a:pt x="2181" y="3680"/>
                      <a:pt x="2194" y="3680"/>
                    </a:cubicBezTo>
                    <a:cubicBezTo>
                      <a:pt x="2210" y="3680"/>
                      <a:pt x="2218" y="3668"/>
                      <a:pt x="2218" y="3655"/>
                    </a:cubicBezTo>
                    <a:lnTo>
                      <a:pt x="2218" y="3352"/>
                    </a:lnTo>
                    <a:cubicBezTo>
                      <a:pt x="2218" y="3340"/>
                      <a:pt x="2210" y="3328"/>
                      <a:pt x="2194" y="3328"/>
                    </a:cubicBezTo>
                    <a:close/>
                    <a:moveTo>
                      <a:pt x="15233" y="3545"/>
                    </a:moveTo>
                    <a:cubicBezTo>
                      <a:pt x="15228" y="3545"/>
                      <a:pt x="15223" y="3546"/>
                      <a:pt x="15219" y="3549"/>
                    </a:cubicBezTo>
                    <a:cubicBezTo>
                      <a:pt x="15129" y="3594"/>
                      <a:pt x="15043" y="3651"/>
                      <a:pt x="14965" y="3721"/>
                    </a:cubicBezTo>
                    <a:cubicBezTo>
                      <a:pt x="14957" y="3729"/>
                      <a:pt x="14957" y="3745"/>
                      <a:pt x="14965" y="3753"/>
                    </a:cubicBezTo>
                    <a:cubicBezTo>
                      <a:pt x="14969" y="3762"/>
                      <a:pt x="14978" y="3762"/>
                      <a:pt x="14986" y="3762"/>
                    </a:cubicBezTo>
                    <a:cubicBezTo>
                      <a:pt x="14990" y="3762"/>
                      <a:pt x="14998" y="3762"/>
                      <a:pt x="15002" y="3758"/>
                    </a:cubicBezTo>
                    <a:cubicBezTo>
                      <a:pt x="15076" y="3692"/>
                      <a:pt x="15154" y="3635"/>
                      <a:pt x="15244" y="3594"/>
                    </a:cubicBezTo>
                    <a:cubicBezTo>
                      <a:pt x="15256" y="3586"/>
                      <a:pt x="15260" y="3569"/>
                      <a:pt x="15256" y="3557"/>
                    </a:cubicBezTo>
                    <a:cubicBezTo>
                      <a:pt x="15251" y="3549"/>
                      <a:pt x="15242" y="3545"/>
                      <a:pt x="15233" y="3545"/>
                    </a:cubicBezTo>
                    <a:close/>
                    <a:moveTo>
                      <a:pt x="12461" y="3626"/>
                    </a:moveTo>
                    <a:cubicBezTo>
                      <a:pt x="12458" y="3626"/>
                      <a:pt x="12455" y="3626"/>
                      <a:pt x="12453" y="3627"/>
                    </a:cubicBezTo>
                    <a:cubicBezTo>
                      <a:pt x="12440" y="3627"/>
                      <a:pt x="12432" y="3639"/>
                      <a:pt x="12432" y="3655"/>
                    </a:cubicBezTo>
                    <a:cubicBezTo>
                      <a:pt x="12444" y="3721"/>
                      <a:pt x="12453" y="3786"/>
                      <a:pt x="12453" y="3852"/>
                    </a:cubicBezTo>
                    <a:lnTo>
                      <a:pt x="12453" y="3950"/>
                    </a:lnTo>
                    <a:cubicBezTo>
                      <a:pt x="12453" y="3962"/>
                      <a:pt x="12461" y="3974"/>
                      <a:pt x="12477" y="3974"/>
                    </a:cubicBezTo>
                    <a:cubicBezTo>
                      <a:pt x="12490" y="3974"/>
                      <a:pt x="12502" y="3962"/>
                      <a:pt x="12502" y="3950"/>
                    </a:cubicBezTo>
                    <a:lnTo>
                      <a:pt x="12502" y="3856"/>
                    </a:lnTo>
                    <a:cubicBezTo>
                      <a:pt x="12502" y="3782"/>
                      <a:pt x="12494" y="3713"/>
                      <a:pt x="12485" y="3647"/>
                    </a:cubicBezTo>
                    <a:cubicBezTo>
                      <a:pt x="12482" y="3633"/>
                      <a:pt x="12473" y="3626"/>
                      <a:pt x="12461" y="3626"/>
                    </a:cubicBezTo>
                    <a:close/>
                    <a:moveTo>
                      <a:pt x="16607" y="3799"/>
                    </a:moveTo>
                    <a:cubicBezTo>
                      <a:pt x="16601" y="3799"/>
                      <a:pt x="16595" y="3801"/>
                      <a:pt x="16590" y="3807"/>
                    </a:cubicBezTo>
                    <a:cubicBezTo>
                      <a:pt x="16582" y="3815"/>
                      <a:pt x="16578" y="3831"/>
                      <a:pt x="16590" y="3839"/>
                    </a:cubicBezTo>
                    <a:cubicBezTo>
                      <a:pt x="16651" y="3913"/>
                      <a:pt x="16709" y="3995"/>
                      <a:pt x="16749" y="4085"/>
                    </a:cubicBezTo>
                    <a:cubicBezTo>
                      <a:pt x="16754" y="4093"/>
                      <a:pt x="16762" y="4097"/>
                      <a:pt x="16770" y="4097"/>
                    </a:cubicBezTo>
                    <a:lnTo>
                      <a:pt x="16782" y="4097"/>
                    </a:lnTo>
                    <a:cubicBezTo>
                      <a:pt x="16794" y="4089"/>
                      <a:pt x="16799" y="4077"/>
                      <a:pt x="16794" y="4064"/>
                    </a:cubicBezTo>
                    <a:cubicBezTo>
                      <a:pt x="16749" y="3970"/>
                      <a:pt x="16692" y="3884"/>
                      <a:pt x="16627" y="3807"/>
                    </a:cubicBezTo>
                    <a:cubicBezTo>
                      <a:pt x="16620" y="3802"/>
                      <a:pt x="16613" y="3799"/>
                      <a:pt x="16607" y="3799"/>
                    </a:cubicBezTo>
                    <a:close/>
                    <a:moveTo>
                      <a:pt x="4477" y="3811"/>
                    </a:moveTo>
                    <a:cubicBezTo>
                      <a:pt x="4465" y="3811"/>
                      <a:pt x="4452" y="3823"/>
                      <a:pt x="4452" y="3835"/>
                    </a:cubicBezTo>
                    <a:lnTo>
                      <a:pt x="4452" y="4089"/>
                    </a:lnTo>
                    <a:cubicBezTo>
                      <a:pt x="4452" y="4105"/>
                      <a:pt x="4452" y="4122"/>
                      <a:pt x="4452" y="4134"/>
                    </a:cubicBezTo>
                    <a:cubicBezTo>
                      <a:pt x="4452" y="4150"/>
                      <a:pt x="4461" y="4163"/>
                      <a:pt x="4477" y="4163"/>
                    </a:cubicBezTo>
                    <a:cubicBezTo>
                      <a:pt x="4489" y="4163"/>
                      <a:pt x="4502" y="4150"/>
                      <a:pt x="4502" y="4138"/>
                    </a:cubicBezTo>
                    <a:cubicBezTo>
                      <a:pt x="4502" y="4122"/>
                      <a:pt x="4502" y="4105"/>
                      <a:pt x="4502" y="4089"/>
                    </a:cubicBezTo>
                    <a:lnTo>
                      <a:pt x="4502" y="3835"/>
                    </a:lnTo>
                    <a:cubicBezTo>
                      <a:pt x="4502" y="3823"/>
                      <a:pt x="4489" y="3811"/>
                      <a:pt x="4477" y="3811"/>
                    </a:cubicBezTo>
                    <a:close/>
                    <a:moveTo>
                      <a:pt x="25" y="3860"/>
                    </a:moveTo>
                    <a:cubicBezTo>
                      <a:pt x="12" y="3860"/>
                      <a:pt x="0" y="3872"/>
                      <a:pt x="0" y="3884"/>
                    </a:cubicBezTo>
                    <a:lnTo>
                      <a:pt x="0" y="4183"/>
                    </a:lnTo>
                    <a:cubicBezTo>
                      <a:pt x="0" y="4199"/>
                      <a:pt x="12" y="4208"/>
                      <a:pt x="25" y="4208"/>
                    </a:cubicBezTo>
                    <a:cubicBezTo>
                      <a:pt x="41" y="4208"/>
                      <a:pt x="49" y="4199"/>
                      <a:pt x="49" y="4183"/>
                    </a:cubicBezTo>
                    <a:lnTo>
                      <a:pt x="49" y="3884"/>
                    </a:lnTo>
                    <a:cubicBezTo>
                      <a:pt x="49" y="3872"/>
                      <a:pt x="41" y="3860"/>
                      <a:pt x="25" y="3860"/>
                    </a:cubicBezTo>
                    <a:close/>
                    <a:moveTo>
                      <a:pt x="14792" y="3942"/>
                    </a:moveTo>
                    <a:cubicBezTo>
                      <a:pt x="14783" y="3942"/>
                      <a:pt x="14776" y="3946"/>
                      <a:pt x="14773" y="3954"/>
                    </a:cubicBezTo>
                    <a:cubicBezTo>
                      <a:pt x="14716" y="4044"/>
                      <a:pt x="14675" y="4134"/>
                      <a:pt x="14646" y="4236"/>
                    </a:cubicBezTo>
                    <a:cubicBezTo>
                      <a:pt x="14642" y="4249"/>
                      <a:pt x="14650" y="4261"/>
                      <a:pt x="14662" y="4265"/>
                    </a:cubicBezTo>
                    <a:lnTo>
                      <a:pt x="14671" y="4265"/>
                    </a:lnTo>
                    <a:cubicBezTo>
                      <a:pt x="14683" y="4265"/>
                      <a:pt x="14691" y="4257"/>
                      <a:pt x="14695" y="4249"/>
                    </a:cubicBezTo>
                    <a:cubicBezTo>
                      <a:pt x="14724" y="4154"/>
                      <a:pt x="14761" y="4064"/>
                      <a:pt x="14814" y="3983"/>
                    </a:cubicBezTo>
                    <a:cubicBezTo>
                      <a:pt x="14822" y="3970"/>
                      <a:pt x="14818" y="3954"/>
                      <a:pt x="14806" y="3946"/>
                    </a:cubicBezTo>
                    <a:cubicBezTo>
                      <a:pt x="14801" y="3943"/>
                      <a:pt x="14796" y="3942"/>
                      <a:pt x="14792" y="3942"/>
                    </a:cubicBezTo>
                    <a:close/>
                    <a:moveTo>
                      <a:pt x="2194" y="3929"/>
                    </a:moveTo>
                    <a:cubicBezTo>
                      <a:pt x="2181" y="3929"/>
                      <a:pt x="2169" y="3942"/>
                      <a:pt x="2169" y="3954"/>
                    </a:cubicBezTo>
                    <a:lnTo>
                      <a:pt x="2169" y="4089"/>
                    </a:lnTo>
                    <a:cubicBezTo>
                      <a:pt x="2169" y="4146"/>
                      <a:pt x="2173" y="4204"/>
                      <a:pt x="2181" y="4257"/>
                    </a:cubicBezTo>
                    <a:cubicBezTo>
                      <a:pt x="2185" y="4269"/>
                      <a:pt x="2194" y="4277"/>
                      <a:pt x="2206" y="4277"/>
                    </a:cubicBezTo>
                    <a:lnTo>
                      <a:pt x="2210" y="4277"/>
                    </a:lnTo>
                    <a:cubicBezTo>
                      <a:pt x="2226" y="4277"/>
                      <a:pt x="2234" y="4265"/>
                      <a:pt x="2230" y="4249"/>
                    </a:cubicBezTo>
                    <a:cubicBezTo>
                      <a:pt x="2222" y="4195"/>
                      <a:pt x="2218" y="4142"/>
                      <a:pt x="2218" y="4089"/>
                    </a:cubicBezTo>
                    <a:lnTo>
                      <a:pt x="2218" y="3954"/>
                    </a:lnTo>
                    <a:cubicBezTo>
                      <a:pt x="2218" y="3942"/>
                      <a:pt x="2210" y="3929"/>
                      <a:pt x="2194" y="3929"/>
                    </a:cubicBezTo>
                    <a:close/>
                    <a:moveTo>
                      <a:pt x="12477" y="4224"/>
                    </a:moveTo>
                    <a:cubicBezTo>
                      <a:pt x="12461" y="4224"/>
                      <a:pt x="12449" y="4236"/>
                      <a:pt x="12449" y="4249"/>
                    </a:cubicBezTo>
                    <a:lnTo>
                      <a:pt x="12449" y="4547"/>
                    </a:lnTo>
                    <a:cubicBezTo>
                      <a:pt x="12449" y="4564"/>
                      <a:pt x="12461" y="4576"/>
                      <a:pt x="12477" y="4576"/>
                    </a:cubicBezTo>
                    <a:cubicBezTo>
                      <a:pt x="12490" y="4576"/>
                      <a:pt x="12502" y="4564"/>
                      <a:pt x="12502" y="4547"/>
                    </a:cubicBezTo>
                    <a:lnTo>
                      <a:pt x="12502" y="4249"/>
                    </a:lnTo>
                    <a:cubicBezTo>
                      <a:pt x="12502" y="4236"/>
                      <a:pt x="12490" y="4224"/>
                      <a:pt x="12477" y="4224"/>
                    </a:cubicBezTo>
                    <a:close/>
                    <a:moveTo>
                      <a:pt x="16856" y="4335"/>
                    </a:moveTo>
                    <a:cubicBezTo>
                      <a:pt x="16844" y="4339"/>
                      <a:pt x="16835" y="4351"/>
                      <a:pt x="16835" y="4363"/>
                    </a:cubicBezTo>
                    <a:cubicBezTo>
                      <a:pt x="16848" y="4420"/>
                      <a:pt x="16852" y="4478"/>
                      <a:pt x="16852" y="4535"/>
                    </a:cubicBezTo>
                    <a:lnTo>
                      <a:pt x="16852" y="4658"/>
                    </a:lnTo>
                    <a:cubicBezTo>
                      <a:pt x="16852" y="4674"/>
                      <a:pt x="16860" y="4682"/>
                      <a:pt x="16876" y="4682"/>
                    </a:cubicBezTo>
                    <a:cubicBezTo>
                      <a:pt x="16889" y="4682"/>
                      <a:pt x="16901" y="4674"/>
                      <a:pt x="16901" y="4658"/>
                    </a:cubicBezTo>
                    <a:lnTo>
                      <a:pt x="16901" y="4535"/>
                    </a:lnTo>
                    <a:cubicBezTo>
                      <a:pt x="16901" y="4478"/>
                      <a:pt x="16897" y="4416"/>
                      <a:pt x="16885" y="4355"/>
                    </a:cubicBezTo>
                    <a:cubicBezTo>
                      <a:pt x="16885" y="4343"/>
                      <a:pt x="16872" y="4335"/>
                      <a:pt x="16856" y="4335"/>
                    </a:cubicBezTo>
                    <a:close/>
                    <a:moveTo>
                      <a:pt x="4421" y="4407"/>
                    </a:moveTo>
                    <a:cubicBezTo>
                      <a:pt x="4412" y="4407"/>
                      <a:pt x="4403" y="4414"/>
                      <a:pt x="4399" y="4425"/>
                    </a:cubicBezTo>
                    <a:cubicBezTo>
                      <a:pt x="4366" y="4515"/>
                      <a:pt x="4321" y="4605"/>
                      <a:pt x="4268" y="4686"/>
                    </a:cubicBezTo>
                    <a:cubicBezTo>
                      <a:pt x="4260" y="4695"/>
                      <a:pt x="4264" y="4711"/>
                      <a:pt x="4272" y="4719"/>
                    </a:cubicBezTo>
                    <a:cubicBezTo>
                      <a:pt x="4276" y="4723"/>
                      <a:pt x="4285" y="4723"/>
                      <a:pt x="4289" y="4723"/>
                    </a:cubicBezTo>
                    <a:cubicBezTo>
                      <a:pt x="4297" y="4723"/>
                      <a:pt x="4305" y="4719"/>
                      <a:pt x="4309" y="4715"/>
                    </a:cubicBezTo>
                    <a:cubicBezTo>
                      <a:pt x="4366" y="4629"/>
                      <a:pt x="4412" y="4535"/>
                      <a:pt x="4444" y="4441"/>
                    </a:cubicBezTo>
                    <a:cubicBezTo>
                      <a:pt x="4448" y="4425"/>
                      <a:pt x="4444" y="4412"/>
                      <a:pt x="4428" y="4408"/>
                    </a:cubicBezTo>
                    <a:cubicBezTo>
                      <a:pt x="4426" y="4407"/>
                      <a:pt x="4424" y="4407"/>
                      <a:pt x="4421" y="4407"/>
                    </a:cubicBezTo>
                    <a:close/>
                    <a:moveTo>
                      <a:pt x="25" y="4461"/>
                    </a:moveTo>
                    <a:cubicBezTo>
                      <a:pt x="12" y="4461"/>
                      <a:pt x="0" y="4470"/>
                      <a:pt x="0" y="4486"/>
                    </a:cubicBezTo>
                    <a:lnTo>
                      <a:pt x="0" y="4785"/>
                    </a:lnTo>
                    <a:cubicBezTo>
                      <a:pt x="0" y="4797"/>
                      <a:pt x="12" y="4809"/>
                      <a:pt x="25" y="4809"/>
                    </a:cubicBezTo>
                    <a:cubicBezTo>
                      <a:pt x="41" y="4809"/>
                      <a:pt x="49" y="4797"/>
                      <a:pt x="49" y="4785"/>
                    </a:cubicBezTo>
                    <a:lnTo>
                      <a:pt x="49" y="4486"/>
                    </a:lnTo>
                    <a:cubicBezTo>
                      <a:pt x="49" y="4470"/>
                      <a:pt x="41" y="4461"/>
                      <a:pt x="25" y="4461"/>
                    </a:cubicBezTo>
                    <a:close/>
                    <a:moveTo>
                      <a:pt x="2294" y="4515"/>
                    </a:moveTo>
                    <a:cubicBezTo>
                      <a:pt x="2291" y="4515"/>
                      <a:pt x="2287" y="4516"/>
                      <a:pt x="2284" y="4519"/>
                    </a:cubicBezTo>
                    <a:cubicBezTo>
                      <a:pt x="2271" y="4523"/>
                      <a:pt x="2263" y="4539"/>
                      <a:pt x="2271" y="4551"/>
                    </a:cubicBezTo>
                    <a:cubicBezTo>
                      <a:pt x="2312" y="4646"/>
                      <a:pt x="2369" y="4731"/>
                      <a:pt x="2435" y="4809"/>
                    </a:cubicBezTo>
                    <a:cubicBezTo>
                      <a:pt x="2443" y="4813"/>
                      <a:pt x="2447" y="4817"/>
                      <a:pt x="2455" y="4817"/>
                    </a:cubicBezTo>
                    <a:cubicBezTo>
                      <a:pt x="2460" y="4817"/>
                      <a:pt x="2468" y="4813"/>
                      <a:pt x="2472" y="4809"/>
                    </a:cubicBezTo>
                    <a:cubicBezTo>
                      <a:pt x="2480" y="4801"/>
                      <a:pt x="2484" y="4785"/>
                      <a:pt x="2476" y="4776"/>
                    </a:cubicBezTo>
                    <a:cubicBezTo>
                      <a:pt x="2410" y="4703"/>
                      <a:pt x="2357" y="4617"/>
                      <a:pt x="2316" y="4531"/>
                    </a:cubicBezTo>
                    <a:cubicBezTo>
                      <a:pt x="2313" y="4522"/>
                      <a:pt x="2304" y="4515"/>
                      <a:pt x="2294" y="4515"/>
                    </a:cubicBezTo>
                    <a:close/>
                    <a:moveTo>
                      <a:pt x="14630" y="4515"/>
                    </a:moveTo>
                    <a:cubicBezTo>
                      <a:pt x="14617" y="4515"/>
                      <a:pt x="14605" y="4523"/>
                      <a:pt x="14605" y="4539"/>
                    </a:cubicBezTo>
                    <a:lnTo>
                      <a:pt x="14605" y="4838"/>
                    </a:lnTo>
                    <a:cubicBezTo>
                      <a:pt x="14605" y="4850"/>
                      <a:pt x="14617" y="4862"/>
                      <a:pt x="14630" y="4862"/>
                    </a:cubicBezTo>
                    <a:cubicBezTo>
                      <a:pt x="14642" y="4862"/>
                      <a:pt x="14654" y="4850"/>
                      <a:pt x="14654" y="4838"/>
                    </a:cubicBezTo>
                    <a:lnTo>
                      <a:pt x="14654" y="4539"/>
                    </a:lnTo>
                    <a:cubicBezTo>
                      <a:pt x="14654" y="4523"/>
                      <a:pt x="14642" y="4515"/>
                      <a:pt x="14630" y="4515"/>
                    </a:cubicBezTo>
                    <a:close/>
                    <a:moveTo>
                      <a:pt x="4084" y="4895"/>
                    </a:moveTo>
                    <a:cubicBezTo>
                      <a:pt x="4079" y="4895"/>
                      <a:pt x="4075" y="4896"/>
                      <a:pt x="4072" y="4899"/>
                    </a:cubicBezTo>
                    <a:cubicBezTo>
                      <a:pt x="3994" y="4965"/>
                      <a:pt x="3912" y="5014"/>
                      <a:pt x="3822" y="5055"/>
                    </a:cubicBezTo>
                    <a:cubicBezTo>
                      <a:pt x="3810" y="5059"/>
                      <a:pt x="3802" y="5075"/>
                      <a:pt x="3810" y="5087"/>
                    </a:cubicBezTo>
                    <a:cubicBezTo>
                      <a:pt x="3814" y="5096"/>
                      <a:pt x="3822" y="5100"/>
                      <a:pt x="3830" y="5100"/>
                    </a:cubicBezTo>
                    <a:lnTo>
                      <a:pt x="3843" y="5100"/>
                    </a:lnTo>
                    <a:cubicBezTo>
                      <a:pt x="3937" y="5059"/>
                      <a:pt x="4023" y="5006"/>
                      <a:pt x="4100" y="4940"/>
                    </a:cubicBezTo>
                    <a:cubicBezTo>
                      <a:pt x="4113" y="4932"/>
                      <a:pt x="4113" y="4916"/>
                      <a:pt x="4105" y="4903"/>
                    </a:cubicBezTo>
                    <a:cubicBezTo>
                      <a:pt x="4100" y="4898"/>
                      <a:pt x="4091" y="4895"/>
                      <a:pt x="4084" y="4895"/>
                    </a:cubicBezTo>
                    <a:close/>
                    <a:moveTo>
                      <a:pt x="2678" y="4964"/>
                    </a:moveTo>
                    <a:cubicBezTo>
                      <a:pt x="2669" y="4964"/>
                      <a:pt x="2661" y="4968"/>
                      <a:pt x="2656" y="4973"/>
                    </a:cubicBezTo>
                    <a:cubicBezTo>
                      <a:pt x="2652" y="4985"/>
                      <a:pt x="2652" y="5002"/>
                      <a:pt x="2664" y="5010"/>
                    </a:cubicBezTo>
                    <a:cubicBezTo>
                      <a:pt x="2750" y="5067"/>
                      <a:pt x="2844" y="5112"/>
                      <a:pt x="2942" y="5141"/>
                    </a:cubicBezTo>
                    <a:lnTo>
                      <a:pt x="2951" y="5141"/>
                    </a:lnTo>
                    <a:cubicBezTo>
                      <a:pt x="2959" y="5141"/>
                      <a:pt x="2971" y="5137"/>
                      <a:pt x="2971" y="5124"/>
                    </a:cubicBezTo>
                    <a:cubicBezTo>
                      <a:pt x="2979" y="5112"/>
                      <a:pt x="2971" y="5096"/>
                      <a:pt x="2959" y="5092"/>
                    </a:cubicBezTo>
                    <a:cubicBezTo>
                      <a:pt x="2865" y="5063"/>
                      <a:pt x="2775" y="5022"/>
                      <a:pt x="2693" y="4969"/>
                    </a:cubicBezTo>
                    <a:cubicBezTo>
                      <a:pt x="2688" y="4966"/>
                      <a:pt x="2683" y="4964"/>
                      <a:pt x="2678" y="4964"/>
                    </a:cubicBezTo>
                    <a:close/>
                    <a:moveTo>
                      <a:pt x="12477" y="4826"/>
                    </a:moveTo>
                    <a:cubicBezTo>
                      <a:pt x="12461" y="4826"/>
                      <a:pt x="12449" y="4834"/>
                      <a:pt x="12449" y="4850"/>
                    </a:cubicBezTo>
                    <a:lnTo>
                      <a:pt x="12449" y="5149"/>
                    </a:lnTo>
                    <a:cubicBezTo>
                      <a:pt x="12449" y="5161"/>
                      <a:pt x="12461" y="5173"/>
                      <a:pt x="12477" y="5173"/>
                    </a:cubicBezTo>
                    <a:cubicBezTo>
                      <a:pt x="12490" y="5173"/>
                      <a:pt x="12502" y="5161"/>
                      <a:pt x="12502" y="5149"/>
                    </a:cubicBezTo>
                    <a:lnTo>
                      <a:pt x="12502" y="4850"/>
                    </a:lnTo>
                    <a:cubicBezTo>
                      <a:pt x="12502" y="4834"/>
                      <a:pt x="12490" y="4826"/>
                      <a:pt x="12477" y="4826"/>
                    </a:cubicBezTo>
                    <a:close/>
                    <a:moveTo>
                      <a:pt x="3545" y="5132"/>
                    </a:moveTo>
                    <a:cubicBezTo>
                      <a:pt x="3543" y="5132"/>
                      <a:pt x="3542" y="5132"/>
                      <a:pt x="3540" y="5133"/>
                    </a:cubicBezTo>
                    <a:cubicBezTo>
                      <a:pt x="3495" y="5137"/>
                      <a:pt x="3446" y="5141"/>
                      <a:pt x="3401" y="5141"/>
                    </a:cubicBezTo>
                    <a:lnTo>
                      <a:pt x="3245" y="5141"/>
                    </a:lnTo>
                    <a:cubicBezTo>
                      <a:pt x="3243" y="5140"/>
                      <a:pt x="3242" y="5140"/>
                      <a:pt x="3240" y="5140"/>
                    </a:cubicBezTo>
                    <a:cubicBezTo>
                      <a:pt x="3227" y="5140"/>
                      <a:pt x="3221" y="5154"/>
                      <a:pt x="3221" y="5165"/>
                    </a:cubicBezTo>
                    <a:cubicBezTo>
                      <a:pt x="3221" y="5178"/>
                      <a:pt x="3229" y="5190"/>
                      <a:pt x="3245" y="5190"/>
                    </a:cubicBezTo>
                    <a:lnTo>
                      <a:pt x="3401" y="5190"/>
                    </a:lnTo>
                    <a:cubicBezTo>
                      <a:pt x="3450" y="5190"/>
                      <a:pt x="3499" y="5186"/>
                      <a:pt x="3548" y="5182"/>
                    </a:cubicBezTo>
                    <a:cubicBezTo>
                      <a:pt x="3560" y="5178"/>
                      <a:pt x="3569" y="5165"/>
                      <a:pt x="3569" y="5153"/>
                    </a:cubicBezTo>
                    <a:cubicBezTo>
                      <a:pt x="3565" y="5142"/>
                      <a:pt x="3555" y="5132"/>
                      <a:pt x="3545" y="5132"/>
                    </a:cubicBezTo>
                    <a:close/>
                    <a:moveTo>
                      <a:pt x="16876" y="4932"/>
                    </a:moveTo>
                    <a:cubicBezTo>
                      <a:pt x="16860" y="4932"/>
                      <a:pt x="16852" y="4944"/>
                      <a:pt x="16852" y="4957"/>
                    </a:cubicBezTo>
                    <a:lnTo>
                      <a:pt x="16852" y="5259"/>
                    </a:lnTo>
                    <a:cubicBezTo>
                      <a:pt x="16852" y="5272"/>
                      <a:pt x="16860" y="5284"/>
                      <a:pt x="16876" y="5284"/>
                    </a:cubicBezTo>
                    <a:cubicBezTo>
                      <a:pt x="16889" y="5284"/>
                      <a:pt x="16901" y="5272"/>
                      <a:pt x="16901" y="5259"/>
                    </a:cubicBezTo>
                    <a:lnTo>
                      <a:pt x="16901" y="4957"/>
                    </a:lnTo>
                    <a:cubicBezTo>
                      <a:pt x="16901" y="4944"/>
                      <a:pt x="16889" y="4932"/>
                      <a:pt x="16876" y="4932"/>
                    </a:cubicBezTo>
                    <a:close/>
                    <a:moveTo>
                      <a:pt x="25" y="5059"/>
                    </a:moveTo>
                    <a:cubicBezTo>
                      <a:pt x="12" y="5059"/>
                      <a:pt x="0" y="5071"/>
                      <a:pt x="0" y="5083"/>
                    </a:cubicBezTo>
                    <a:lnTo>
                      <a:pt x="0" y="5382"/>
                    </a:lnTo>
                    <a:cubicBezTo>
                      <a:pt x="0" y="5399"/>
                      <a:pt x="12" y="5407"/>
                      <a:pt x="25" y="5407"/>
                    </a:cubicBezTo>
                    <a:cubicBezTo>
                      <a:pt x="41" y="5407"/>
                      <a:pt x="49" y="5399"/>
                      <a:pt x="49" y="5382"/>
                    </a:cubicBezTo>
                    <a:lnTo>
                      <a:pt x="49" y="5083"/>
                    </a:lnTo>
                    <a:cubicBezTo>
                      <a:pt x="49" y="5071"/>
                      <a:pt x="41" y="5059"/>
                      <a:pt x="25" y="5059"/>
                    </a:cubicBezTo>
                    <a:close/>
                    <a:moveTo>
                      <a:pt x="14630" y="5112"/>
                    </a:moveTo>
                    <a:cubicBezTo>
                      <a:pt x="14617" y="5112"/>
                      <a:pt x="14605" y="5124"/>
                      <a:pt x="14605" y="5137"/>
                    </a:cubicBezTo>
                    <a:lnTo>
                      <a:pt x="14605" y="5435"/>
                    </a:lnTo>
                    <a:cubicBezTo>
                      <a:pt x="14605" y="5452"/>
                      <a:pt x="14617" y="5460"/>
                      <a:pt x="14630" y="5460"/>
                    </a:cubicBezTo>
                    <a:cubicBezTo>
                      <a:pt x="14642" y="5460"/>
                      <a:pt x="14654" y="5452"/>
                      <a:pt x="14654" y="5435"/>
                    </a:cubicBezTo>
                    <a:lnTo>
                      <a:pt x="14654" y="5137"/>
                    </a:lnTo>
                    <a:cubicBezTo>
                      <a:pt x="14654" y="5124"/>
                      <a:pt x="14642" y="5112"/>
                      <a:pt x="14630" y="5112"/>
                    </a:cubicBezTo>
                    <a:close/>
                    <a:moveTo>
                      <a:pt x="12477" y="5423"/>
                    </a:moveTo>
                    <a:cubicBezTo>
                      <a:pt x="12461" y="5423"/>
                      <a:pt x="12449" y="5435"/>
                      <a:pt x="12449" y="5448"/>
                    </a:cubicBezTo>
                    <a:lnTo>
                      <a:pt x="12449" y="5746"/>
                    </a:lnTo>
                    <a:cubicBezTo>
                      <a:pt x="12449" y="5763"/>
                      <a:pt x="12461" y="5775"/>
                      <a:pt x="12477" y="5775"/>
                    </a:cubicBezTo>
                    <a:cubicBezTo>
                      <a:pt x="12490" y="5775"/>
                      <a:pt x="12502" y="5763"/>
                      <a:pt x="12502" y="5746"/>
                    </a:cubicBezTo>
                    <a:lnTo>
                      <a:pt x="12502" y="5448"/>
                    </a:lnTo>
                    <a:cubicBezTo>
                      <a:pt x="12502" y="5435"/>
                      <a:pt x="12490" y="5423"/>
                      <a:pt x="12477" y="5423"/>
                    </a:cubicBezTo>
                    <a:close/>
                    <a:moveTo>
                      <a:pt x="16876" y="5534"/>
                    </a:moveTo>
                    <a:cubicBezTo>
                      <a:pt x="16860" y="5534"/>
                      <a:pt x="16852" y="5546"/>
                      <a:pt x="16852" y="5558"/>
                    </a:cubicBezTo>
                    <a:lnTo>
                      <a:pt x="16852" y="5857"/>
                    </a:lnTo>
                    <a:cubicBezTo>
                      <a:pt x="16852" y="5873"/>
                      <a:pt x="16860" y="5881"/>
                      <a:pt x="16876" y="5881"/>
                    </a:cubicBezTo>
                    <a:cubicBezTo>
                      <a:pt x="16889" y="5881"/>
                      <a:pt x="16901" y="5873"/>
                      <a:pt x="16901" y="5857"/>
                    </a:cubicBezTo>
                    <a:lnTo>
                      <a:pt x="16901" y="5558"/>
                    </a:lnTo>
                    <a:cubicBezTo>
                      <a:pt x="16901" y="5546"/>
                      <a:pt x="16889" y="5534"/>
                      <a:pt x="16876" y="5534"/>
                    </a:cubicBezTo>
                    <a:close/>
                    <a:moveTo>
                      <a:pt x="25" y="5660"/>
                    </a:moveTo>
                    <a:cubicBezTo>
                      <a:pt x="12" y="5660"/>
                      <a:pt x="0" y="5669"/>
                      <a:pt x="0" y="5685"/>
                    </a:cubicBezTo>
                    <a:lnTo>
                      <a:pt x="0" y="5984"/>
                    </a:lnTo>
                    <a:cubicBezTo>
                      <a:pt x="0" y="5996"/>
                      <a:pt x="12" y="6008"/>
                      <a:pt x="25" y="6008"/>
                    </a:cubicBezTo>
                    <a:cubicBezTo>
                      <a:pt x="41" y="6008"/>
                      <a:pt x="49" y="5996"/>
                      <a:pt x="49" y="5984"/>
                    </a:cubicBezTo>
                    <a:lnTo>
                      <a:pt x="49" y="5685"/>
                    </a:lnTo>
                    <a:cubicBezTo>
                      <a:pt x="49" y="5669"/>
                      <a:pt x="41" y="5660"/>
                      <a:pt x="25" y="5660"/>
                    </a:cubicBezTo>
                    <a:close/>
                    <a:moveTo>
                      <a:pt x="14630" y="5714"/>
                    </a:moveTo>
                    <a:cubicBezTo>
                      <a:pt x="14617" y="5714"/>
                      <a:pt x="14605" y="5722"/>
                      <a:pt x="14605" y="5738"/>
                    </a:cubicBezTo>
                    <a:lnTo>
                      <a:pt x="14605" y="5849"/>
                    </a:lnTo>
                    <a:cubicBezTo>
                      <a:pt x="14605" y="5910"/>
                      <a:pt x="14601" y="5971"/>
                      <a:pt x="14589" y="6033"/>
                    </a:cubicBezTo>
                    <a:cubicBezTo>
                      <a:pt x="14589" y="6045"/>
                      <a:pt x="14597" y="6057"/>
                      <a:pt x="14609" y="6061"/>
                    </a:cubicBezTo>
                    <a:lnTo>
                      <a:pt x="14613" y="6061"/>
                    </a:lnTo>
                    <a:cubicBezTo>
                      <a:pt x="14626" y="6061"/>
                      <a:pt x="14638" y="6053"/>
                      <a:pt x="14638" y="6041"/>
                    </a:cubicBezTo>
                    <a:cubicBezTo>
                      <a:pt x="14650" y="5980"/>
                      <a:pt x="14654" y="5914"/>
                      <a:pt x="14654" y="5849"/>
                    </a:cubicBezTo>
                    <a:lnTo>
                      <a:pt x="14654" y="5738"/>
                    </a:lnTo>
                    <a:cubicBezTo>
                      <a:pt x="14654" y="5722"/>
                      <a:pt x="14646" y="5714"/>
                      <a:pt x="14630" y="5714"/>
                    </a:cubicBezTo>
                    <a:close/>
                    <a:moveTo>
                      <a:pt x="12490" y="6021"/>
                    </a:moveTo>
                    <a:cubicBezTo>
                      <a:pt x="12477" y="6025"/>
                      <a:pt x="12465" y="6037"/>
                      <a:pt x="12469" y="6053"/>
                    </a:cubicBezTo>
                    <a:cubicBezTo>
                      <a:pt x="12490" y="6151"/>
                      <a:pt x="12522" y="6250"/>
                      <a:pt x="12567" y="6340"/>
                    </a:cubicBezTo>
                    <a:cubicBezTo>
                      <a:pt x="12571" y="6352"/>
                      <a:pt x="12580" y="6356"/>
                      <a:pt x="12588" y="6356"/>
                    </a:cubicBezTo>
                    <a:cubicBezTo>
                      <a:pt x="12592" y="6356"/>
                      <a:pt x="12596" y="6356"/>
                      <a:pt x="12600" y="6352"/>
                    </a:cubicBezTo>
                    <a:cubicBezTo>
                      <a:pt x="12612" y="6348"/>
                      <a:pt x="12616" y="6332"/>
                      <a:pt x="12612" y="6319"/>
                    </a:cubicBezTo>
                    <a:cubicBezTo>
                      <a:pt x="12567" y="6233"/>
                      <a:pt x="12535" y="6139"/>
                      <a:pt x="12518" y="6041"/>
                    </a:cubicBezTo>
                    <a:cubicBezTo>
                      <a:pt x="12514" y="6029"/>
                      <a:pt x="12502" y="6021"/>
                      <a:pt x="12490" y="6021"/>
                    </a:cubicBezTo>
                    <a:close/>
                    <a:moveTo>
                      <a:pt x="16876" y="6131"/>
                    </a:moveTo>
                    <a:cubicBezTo>
                      <a:pt x="16864" y="6131"/>
                      <a:pt x="16852" y="6143"/>
                      <a:pt x="16852" y="6156"/>
                    </a:cubicBezTo>
                    <a:lnTo>
                      <a:pt x="16852" y="6458"/>
                    </a:lnTo>
                    <a:cubicBezTo>
                      <a:pt x="16852" y="6471"/>
                      <a:pt x="16864" y="6483"/>
                      <a:pt x="16876" y="6483"/>
                    </a:cubicBezTo>
                    <a:cubicBezTo>
                      <a:pt x="16889" y="6483"/>
                      <a:pt x="16901" y="6471"/>
                      <a:pt x="16901" y="6458"/>
                    </a:cubicBezTo>
                    <a:lnTo>
                      <a:pt x="16901" y="6156"/>
                    </a:lnTo>
                    <a:cubicBezTo>
                      <a:pt x="16901" y="6143"/>
                      <a:pt x="16889" y="6131"/>
                      <a:pt x="16876" y="6131"/>
                    </a:cubicBezTo>
                    <a:close/>
                    <a:moveTo>
                      <a:pt x="14519" y="6295"/>
                    </a:moveTo>
                    <a:cubicBezTo>
                      <a:pt x="14511" y="6295"/>
                      <a:pt x="14504" y="6299"/>
                      <a:pt x="14499" y="6307"/>
                    </a:cubicBezTo>
                    <a:cubicBezTo>
                      <a:pt x="14458" y="6397"/>
                      <a:pt x="14401" y="6479"/>
                      <a:pt x="14335" y="6552"/>
                    </a:cubicBezTo>
                    <a:cubicBezTo>
                      <a:pt x="14327" y="6561"/>
                      <a:pt x="14327" y="6577"/>
                      <a:pt x="14339" y="6585"/>
                    </a:cubicBezTo>
                    <a:cubicBezTo>
                      <a:pt x="14343" y="6589"/>
                      <a:pt x="14351" y="6593"/>
                      <a:pt x="14356" y="6593"/>
                    </a:cubicBezTo>
                    <a:cubicBezTo>
                      <a:pt x="14364" y="6593"/>
                      <a:pt x="14368" y="6589"/>
                      <a:pt x="14376" y="6585"/>
                    </a:cubicBezTo>
                    <a:cubicBezTo>
                      <a:pt x="14441" y="6507"/>
                      <a:pt x="14499" y="6422"/>
                      <a:pt x="14544" y="6332"/>
                    </a:cubicBezTo>
                    <a:cubicBezTo>
                      <a:pt x="14552" y="6319"/>
                      <a:pt x="14544" y="6303"/>
                      <a:pt x="14532" y="6299"/>
                    </a:cubicBezTo>
                    <a:cubicBezTo>
                      <a:pt x="14527" y="6296"/>
                      <a:pt x="14523" y="6295"/>
                      <a:pt x="14519" y="6295"/>
                    </a:cubicBezTo>
                    <a:close/>
                    <a:moveTo>
                      <a:pt x="25" y="6258"/>
                    </a:moveTo>
                    <a:cubicBezTo>
                      <a:pt x="12" y="6258"/>
                      <a:pt x="0" y="6270"/>
                      <a:pt x="0" y="6282"/>
                    </a:cubicBezTo>
                    <a:lnTo>
                      <a:pt x="0" y="6581"/>
                    </a:lnTo>
                    <a:cubicBezTo>
                      <a:pt x="0" y="6598"/>
                      <a:pt x="12" y="6610"/>
                      <a:pt x="25" y="6610"/>
                    </a:cubicBezTo>
                    <a:cubicBezTo>
                      <a:pt x="41" y="6610"/>
                      <a:pt x="49" y="6598"/>
                      <a:pt x="49" y="6581"/>
                    </a:cubicBezTo>
                    <a:lnTo>
                      <a:pt x="49" y="6282"/>
                    </a:lnTo>
                    <a:cubicBezTo>
                      <a:pt x="49" y="6270"/>
                      <a:pt x="41" y="6258"/>
                      <a:pt x="25" y="6258"/>
                    </a:cubicBezTo>
                    <a:close/>
                    <a:moveTo>
                      <a:pt x="12758" y="6551"/>
                    </a:moveTo>
                    <a:cubicBezTo>
                      <a:pt x="12752" y="6551"/>
                      <a:pt x="12747" y="6553"/>
                      <a:pt x="12743" y="6557"/>
                    </a:cubicBezTo>
                    <a:cubicBezTo>
                      <a:pt x="12731" y="6569"/>
                      <a:pt x="12731" y="6581"/>
                      <a:pt x="12739" y="6593"/>
                    </a:cubicBezTo>
                    <a:cubicBezTo>
                      <a:pt x="12809" y="6667"/>
                      <a:pt x="12891" y="6733"/>
                      <a:pt x="12976" y="6790"/>
                    </a:cubicBezTo>
                    <a:lnTo>
                      <a:pt x="12989" y="6790"/>
                    </a:lnTo>
                    <a:cubicBezTo>
                      <a:pt x="12997" y="6790"/>
                      <a:pt x="13005" y="6786"/>
                      <a:pt x="13009" y="6782"/>
                    </a:cubicBezTo>
                    <a:cubicBezTo>
                      <a:pt x="13017" y="6769"/>
                      <a:pt x="13013" y="6753"/>
                      <a:pt x="13001" y="6745"/>
                    </a:cubicBezTo>
                    <a:cubicBezTo>
                      <a:pt x="12919" y="6696"/>
                      <a:pt x="12841" y="6630"/>
                      <a:pt x="12776" y="6561"/>
                    </a:cubicBezTo>
                    <a:cubicBezTo>
                      <a:pt x="12771" y="6554"/>
                      <a:pt x="12764" y="6551"/>
                      <a:pt x="12758" y="6551"/>
                    </a:cubicBezTo>
                    <a:close/>
                    <a:moveTo>
                      <a:pt x="14128" y="6736"/>
                    </a:moveTo>
                    <a:cubicBezTo>
                      <a:pt x="14123" y="6736"/>
                      <a:pt x="14118" y="6738"/>
                      <a:pt x="14114" y="6741"/>
                    </a:cubicBezTo>
                    <a:cubicBezTo>
                      <a:pt x="14032" y="6790"/>
                      <a:pt x="13942" y="6831"/>
                      <a:pt x="13848" y="6859"/>
                    </a:cubicBezTo>
                    <a:cubicBezTo>
                      <a:pt x="13836" y="6864"/>
                      <a:pt x="13828" y="6876"/>
                      <a:pt x="13832" y="6892"/>
                    </a:cubicBezTo>
                    <a:cubicBezTo>
                      <a:pt x="13836" y="6900"/>
                      <a:pt x="13844" y="6909"/>
                      <a:pt x="13856" y="6909"/>
                    </a:cubicBezTo>
                    <a:lnTo>
                      <a:pt x="13860" y="6909"/>
                    </a:lnTo>
                    <a:cubicBezTo>
                      <a:pt x="13959" y="6880"/>
                      <a:pt x="14053" y="6835"/>
                      <a:pt x="14139" y="6782"/>
                    </a:cubicBezTo>
                    <a:cubicBezTo>
                      <a:pt x="14151" y="6773"/>
                      <a:pt x="14155" y="6757"/>
                      <a:pt x="14147" y="6749"/>
                    </a:cubicBezTo>
                    <a:cubicBezTo>
                      <a:pt x="14144" y="6741"/>
                      <a:pt x="14136" y="6736"/>
                      <a:pt x="14128" y="6736"/>
                    </a:cubicBezTo>
                    <a:close/>
                    <a:moveTo>
                      <a:pt x="13263" y="6862"/>
                    </a:moveTo>
                    <a:cubicBezTo>
                      <a:pt x="13251" y="6862"/>
                      <a:pt x="13242" y="6870"/>
                      <a:pt x="13238" y="6880"/>
                    </a:cubicBezTo>
                    <a:cubicBezTo>
                      <a:pt x="13234" y="6892"/>
                      <a:pt x="13242" y="6909"/>
                      <a:pt x="13255" y="6913"/>
                    </a:cubicBezTo>
                    <a:cubicBezTo>
                      <a:pt x="13353" y="6937"/>
                      <a:pt x="13451" y="6949"/>
                      <a:pt x="13553" y="6949"/>
                    </a:cubicBezTo>
                    <a:lnTo>
                      <a:pt x="13553" y="6954"/>
                    </a:lnTo>
                    <a:lnTo>
                      <a:pt x="13558" y="6954"/>
                    </a:lnTo>
                    <a:cubicBezTo>
                      <a:pt x="13574" y="6949"/>
                      <a:pt x="13582" y="6941"/>
                      <a:pt x="13582" y="6925"/>
                    </a:cubicBezTo>
                    <a:cubicBezTo>
                      <a:pt x="13582" y="6913"/>
                      <a:pt x="13574" y="6900"/>
                      <a:pt x="13558" y="6900"/>
                    </a:cubicBezTo>
                    <a:lnTo>
                      <a:pt x="13553" y="6900"/>
                    </a:lnTo>
                    <a:cubicBezTo>
                      <a:pt x="13455" y="6900"/>
                      <a:pt x="13361" y="6888"/>
                      <a:pt x="13271" y="6864"/>
                    </a:cubicBezTo>
                    <a:cubicBezTo>
                      <a:pt x="13268" y="6863"/>
                      <a:pt x="13265" y="6862"/>
                      <a:pt x="13263" y="6862"/>
                    </a:cubicBezTo>
                    <a:close/>
                    <a:moveTo>
                      <a:pt x="25" y="6859"/>
                    </a:moveTo>
                    <a:cubicBezTo>
                      <a:pt x="12" y="6859"/>
                      <a:pt x="0" y="6868"/>
                      <a:pt x="0" y="6884"/>
                    </a:cubicBezTo>
                    <a:lnTo>
                      <a:pt x="0" y="7031"/>
                    </a:lnTo>
                    <a:cubicBezTo>
                      <a:pt x="0" y="7044"/>
                      <a:pt x="12" y="7056"/>
                      <a:pt x="25" y="7056"/>
                    </a:cubicBezTo>
                    <a:cubicBezTo>
                      <a:pt x="41" y="7056"/>
                      <a:pt x="53" y="7044"/>
                      <a:pt x="53" y="7031"/>
                    </a:cubicBezTo>
                    <a:lnTo>
                      <a:pt x="53" y="6884"/>
                    </a:lnTo>
                    <a:cubicBezTo>
                      <a:pt x="53" y="6868"/>
                      <a:pt x="41" y="6859"/>
                      <a:pt x="25" y="6859"/>
                    </a:cubicBezTo>
                    <a:close/>
                    <a:moveTo>
                      <a:pt x="16876" y="6733"/>
                    </a:moveTo>
                    <a:cubicBezTo>
                      <a:pt x="16864" y="6733"/>
                      <a:pt x="16852" y="6745"/>
                      <a:pt x="16852" y="6757"/>
                    </a:cubicBezTo>
                    <a:lnTo>
                      <a:pt x="16852" y="7056"/>
                    </a:lnTo>
                    <a:cubicBezTo>
                      <a:pt x="16852" y="7072"/>
                      <a:pt x="16864" y="7080"/>
                      <a:pt x="16876" y="7080"/>
                    </a:cubicBezTo>
                    <a:cubicBezTo>
                      <a:pt x="16889" y="7080"/>
                      <a:pt x="16901" y="7072"/>
                      <a:pt x="16901" y="7056"/>
                    </a:cubicBezTo>
                    <a:lnTo>
                      <a:pt x="16901" y="6757"/>
                    </a:lnTo>
                    <a:cubicBezTo>
                      <a:pt x="16901" y="6745"/>
                      <a:pt x="16889" y="6733"/>
                      <a:pt x="16876" y="6733"/>
                    </a:cubicBezTo>
                    <a:close/>
                    <a:moveTo>
                      <a:pt x="16876" y="7330"/>
                    </a:moveTo>
                    <a:cubicBezTo>
                      <a:pt x="16864" y="7330"/>
                      <a:pt x="16852" y="7342"/>
                      <a:pt x="16852" y="7359"/>
                    </a:cubicBezTo>
                    <a:lnTo>
                      <a:pt x="16852" y="7657"/>
                    </a:lnTo>
                    <a:cubicBezTo>
                      <a:pt x="16852" y="7670"/>
                      <a:pt x="16864" y="7682"/>
                      <a:pt x="16876" y="7682"/>
                    </a:cubicBezTo>
                    <a:cubicBezTo>
                      <a:pt x="16889" y="7682"/>
                      <a:pt x="16901" y="7670"/>
                      <a:pt x="16901" y="7657"/>
                    </a:cubicBezTo>
                    <a:lnTo>
                      <a:pt x="16901" y="7359"/>
                    </a:lnTo>
                    <a:cubicBezTo>
                      <a:pt x="16901" y="7342"/>
                      <a:pt x="16889" y="7330"/>
                      <a:pt x="16876" y="7330"/>
                    </a:cubicBezTo>
                    <a:close/>
                    <a:moveTo>
                      <a:pt x="16876" y="7932"/>
                    </a:moveTo>
                    <a:cubicBezTo>
                      <a:pt x="16864" y="7932"/>
                      <a:pt x="16852" y="7944"/>
                      <a:pt x="16852" y="7956"/>
                    </a:cubicBezTo>
                    <a:lnTo>
                      <a:pt x="16852" y="8255"/>
                    </a:lnTo>
                    <a:cubicBezTo>
                      <a:pt x="16852" y="8271"/>
                      <a:pt x="16864" y="8283"/>
                      <a:pt x="16876" y="8283"/>
                    </a:cubicBezTo>
                    <a:cubicBezTo>
                      <a:pt x="16889" y="8283"/>
                      <a:pt x="16901" y="8271"/>
                      <a:pt x="16901" y="8255"/>
                    </a:cubicBezTo>
                    <a:lnTo>
                      <a:pt x="16901" y="7956"/>
                    </a:lnTo>
                    <a:cubicBezTo>
                      <a:pt x="16901" y="7944"/>
                      <a:pt x="16889" y="7932"/>
                      <a:pt x="16876" y="793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27"/>
              <p:cNvSpPr/>
              <p:nvPr/>
            </p:nvSpPr>
            <p:spPr>
              <a:xfrm>
                <a:off x="-95863" y="1015612"/>
                <a:ext cx="95150" cy="95150"/>
              </a:xfrm>
              <a:custGeom>
                <a:rect b="b" l="l" r="r" t="t"/>
                <a:pathLst>
                  <a:path extrusionOk="0" h="1024" w="1024">
                    <a:moveTo>
                      <a:pt x="512" y="0"/>
                    </a:moveTo>
                    <a:cubicBezTo>
                      <a:pt x="230" y="0"/>
                      <a:pt x="0" y="229"/>
                      <a:pt x="0" y="512"/>
                    </a:cubicBezTo>
                    <a:cubicBezTo>
                      <a:pt x="0" y="794"/>
                      <a:pt x="230" y="1023"/>
                      <a:pt x="512" y="1023"/>
                    </a:cubicBezTo>
                    <a:cubicBezTo>
                      <a:pt x="794" y="1023"/>
                      <a:pt x="1024" y="794"/>
                      <a:pt x="1024" y="512"/>
                    </a:cubicBezTo>
                    <a:cubicBezTo>
                      <a:pt x="1024" y="229"/>
                      <a:pt x="794" y="0"/>
                      <a:pt x="5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27"/>
              <p:cNvSpPr/>
              <p:nvPr/>
            </p:nvSpPr>
            <p:spPr>
              <a:xfrm>
                <a:off x="299062" y="813337"/>
                <a:ext cx="95150" cy="95150"/>
              </a:xfrm>
              <a:custGeom>
                <a:rect b="b" l="l" r="r" t="t"/>
                <a:pathLst>
                  <a:path extrusionOk="0" h="1024" w="1024">
                    <a:moveTo>
                      <a:pt x="512" y="0"/>
                    </a:moveTo>
                    <a:cubicBezTo>
                      <a:pt x="230" y="0"/>
                      <a:pt x="0" y="229"/>
                      <a:pt x="0" y="512"/>
                    </a:cubicBezTo>
                    <a:cubicBezTo>
                      <a:pt x="0" y="794"/>
                      <a:pt x="230" y="1023"/>
                      <a:pt x="512" y="1023"/>
                    </a:cubicBezTo>
                    <a:cubicBezTo>
                      <a:pt x="794" y="1023"/>
                      <a:pt x="1024" y="794"/>
                      <a:pt x="1024" y="512"/>
                    </a:cubicBezTo>
                    <a:cubicBezTo>
                      <a:pt x="1024" y="229"/>
                      <a:pt x="794" y="0"/>
                      <a:pt x="5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" name="Google Shape;254;p27"/>
              <p:cNvSpPr/>
              <p:nvPr/>
            </p:nvSpPr>
            <p:spPr>
              <a:xfrm>
                <a:off x="597637" y="158362"/>
                <a:ext cx="95150" cy="95150"/>
              </a:xfrm>
              <a:custGeom>
                <a:rect b="b" l="l" r="r" t="t"/>
                <a:pathLst>
                  <a:path extrusionOk="0" h="1024" w="1024">
                    <a:moveTo>
                      <a:pt x="512" y="0"/>
                    </a:moveTo>
                    <a:cubicBezTo>
                      <a:pt x="230" y="0"/>
                      <a:pt x="0" y="229"/>
                      <a:pt x="0" y="512"/>
                    </a:cubicBezTo>
                    <a:cubicBezTo>
                      <a:pt x="0" y="794"/>
                      <a:pt x="230" y="1023"/>
                      <a:pt x="512" y="1023"/>
                    </a:cubicBezTo>
                    <a:cubicBezTo>
                      <a:pt x="794" y="1023"/>
                      <a:pt x="1024" y="794"/>
                      <a:pt x="1024" y="512"/>
                    </a:cubicBezTo>
                    <a:cubicBezTo>
                      <a:pt x="1024" y="229"/>
                      <a:pt x="794" y="0"/>
                      <a:pt x="5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" name="Google Shape;255;p27"/>
              <p:cNvSpPr/>
              <p:nvPr/>
            </p:nvSpPr>
            <p:spPr>
              <a:xfrm>
                <a:off x="1397087" y="534012"/>
                <a:ext cx="95150" cy="95150"/>
              </a:xfrm>
              <a:custGeom>
                <a:rect b="b" l="l" r="r" t="t"/>
                <a:pathLst>
                  <a:path extrusionOk="0" h="1024" w="1024">
                    <a:moveTo>
                      <a:pt x="512" y="0"/>
                    </a:moveTo>
                    <a:cubicBezTo>
                      <a:pt x="230" y="0"/>
                      <a:pt x="0" y="229"/>
                      <a:pt x="0" y="512"/>
                    </a:cubicBezTo>
                    <a:cubicBezTo>
                      <a:pt x="0" y="794"/>
                      <a:pt x="230" y="1023"/>
                      <a:pt x="512" y="1023"/>
                    </a:cubicBezTo>
                    <a:cubicBezTo>
                      <a:pt x="794" y="1023"/>
                      <a:pt x="1024" y="794"/>
                      <a:pt x="1024" y="512"/>
                    </a:cubicBezTo>
                    <a:cubicBezTo>
                      <a:pt x="1024" y="229"/>
                      <a:pt x="794" y="0"/>
                      <a:pt x="5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27"/>
              <p:cNvSpPr/>
              <p:nvPr/>
            </p:nvSpPr>
            <p:spPr>
              <a:xfrm>
                <a:off x="2004515" y="1184427"/>
                <a:ext cx="95150" cy="95168"/>
              </a:xfrm>
              <a:custGeom>
                <a:rect b="b" l="l" r="r" t="t"/>
                <a:pathLst>
                  <a:path extrusionOk="0" h="1024" w="1024">
                    <a:moveTo>
                      <a:pt x="512" y="0"/>
                    </a:moveTo>
                    <a:cubicBezTo>
                      <a:pt x="230" y="0"/>
                      <a:pt x="0" y="229"/>
                      <a:pt x="0" y="512"/>
                    </a:cubicBezTo>
                    <a:cubicBezTo>
                      <a:pt x="0" y="794"/>
                      <a:pt x="230" y="1023"/>
                      <a:pt x="512" y="1023"/>
                    </a:cubicBezTo>
                    <a:cubicBezTo>
                      <a:pt x="794" y="1023"/>
                      <a:pt x="1024" y="794"/>
                      <a:pt x="1024" y="512"/>
                    </a:cubicBezTo>
                    <a:cubicBezTo>
                      <a:pt x="1024" y="229"/>
                      <a:pt x="794" y="0"/>
                      <a:pt x="5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57" name="Google Shape;257;p27"/>
            <p:cNvSpPr/>
            <p:nvPr/>
          </p:nvSpPr>
          <p:spPr>
            <a:xfrm>
              <a:off x="687940" y="502127"/>
              <a:ext cx="95150" cy="95168"/>
            </a:xfrm>
            <a:custGeom>
              <a:rect b="b" l="l" r="r" t="t"/>
              <a:pathLst>
                <a:path extrusionOk="0" h="1024" w="1024">
                  <a:moveTo>
                    <a:pt x="512" y="0"/>
                  </a:moveTo>
                  <a:cubicBezTo>
                    <a:pt x="230" y="0"/>
                    <a:pt x="0" y="229"/>
                    <a:pt x="0" y="512"/>
                  </a:cubicBezTo>
                  <a:cubicBezTo>
                    <a:pt x="0" y="794"/>
                    <a:pt x="230" y="1023"/>
                    <a:pt x="512" y="1023"/>
                  </a:cubicBezTo>
                  <a:cubicBezTo>
                    <a:pt x="794" y="1023"/>
                    <a:pt x="1024" y="794"/>
                    <a:pt x="1024" y="512"/>
                  </a:cubicBezTo>
                  <a:cubicBezTo>
                    <a:pt x="1024" y="229"/>
                    <a:pt x="794" y="0"/>
                    <a:pt x="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8" name="Google Shape;258;p27"/>
          <p:cNvGrpSpPr/>
          <p:nvPr/>
        </p:nvGrpSpPr>
        <p:grpSpPr>
          <a:xfrm rot="10800000">
            <a:off x="7572647" y="-1013907"/>
            <a:ext cx="2535994" cy="2284639"/>
            <a:chOff x="-999853" y="3836869"/>
            <a:chExt cx="2535994" cy="2284639"/>
          </a:xfrm>
        </p:grpSpPr>
        <p:sp>
          <p:nvSpPr>
            <p:cNvPr id="259" name="Google Shape;259;p27"/>
            <p:cNvSpPr/>
            <p:nvPr/>
          </p:nvSpPr>
          <p:spPr>
            <a:xfrm rot="-3584050">
              <a:off x="-438302" y="3923332"/>
              <a:ext cx="1412891" cy="2111713"/>
            </a:xfrm>
            <a:custGeom>
              <a:rect b="b" l="l" r="r" t="t"/>
              <a:pathLst>
                <a:path extrusionOk="0" h="13849" w="9266">
                  <a:moveTo>
                    <a:pt x="4445" y="1"/>
                  </a:moveTo>
                  <a:cubicBezTo>
                    <a:pt x="2927" y="37"/>
                    <a:pt x="1781" y="303"/>
                    <a:pt x="774" y="1461"/>
                  </a:cubicBezTo>
                  <a:cubicBezTo>
                    <a:pt x="152" y="2141"/>
                    <a:pt x="1" y="3737"/>
                    <a:pt x="205" y="4584"/>
                  </a:cubicBezTo>
                  <a:cubicBezTo>
                    <a:pt x="1020" y="7788"/>
                    <a:pt x="2031" y="7997"/>
                    <a:pt x="1372" y="11721"/>
                  </a:cubicBezTo>
                  <a:cubicBezTo>
                    <a:pt x="1410" y="13222"/>
                    <a:pt x="2658" y="13848"/>
                    <a:pt x="3994" y="13848"/>
                  </a:cubicBezTo>
                  <a:cubicBezTo>
                    <a:pt x="4922" y="13848"/>
                    <a:pt x="5892" y="13546"/>
                    <a:pt x="6528" y="13026"/>
                  </a:cubicBezTo>
                  <a:cubicBezTo>
                    <a:pt x="8508" y="11598"/>
                    <a:pt x="9139" y="9007"/>
                    <a:pt x="9118" y="6679"/>
                  </a:cubicBezTo>
                  <a:cubicBezTo>
                    <a:pt x="9266" y="3782"/>
                    <a:pt x="7817" y="17"/>
                    <a:pt x="44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60" name="Google Shape;260;p27"/>
            <p:cNvGrpSpPr/>
            <p:nvPr/>
          </p:nvGrpSpPr>
          <p:grpSpPr>
            <a:xfrm flipH="1" rot="1291438">
              <a:off x="-162000" y="4241878"/>
              <a:ext cx="1164110" cy="1680414"/>
              <a:chOff x="9265678" y="2800404"/>
              <a:chExt cx="1331362" cy="1921640"/>
            </a:xfrm>
          </p:grpSpPr>
          <p:sp>
            <p:nvSpPr>
              <p:cNvPr id="261" name="Google Shape;261;p27"/>
              <p:cNvSpPr/>
              <p:nvPr/>
            </p:nvSpPr>
            <p:spPr>
              <a:xfrm flipH="1">
                <a:off x="9691532" y="2919435"/>
                <a:ext cx="905508" cy="1802609"/>
              </a:xfrm>
              <a:custGeom>
                <a:rect b="b" l="l" r="r" t="t"/>
                <a:pathLst>
                  <a:path extrusionOk="0" h="10722" w="5386">
                    <a:moveTo>
                      <a:pt x="0" y="0"/>
                    </a:moveTo>
                    <a:lnTo>
                      <a:pt x="0" y="0"/>
                    </a:lnTo>
                    <a:cubicBezTo>
                      <a:pt x="590" y="8979"/>
                      <a:pt x="3957" y="10722"/>
                      <a:pt x="3957" y="10722"/>
                    </a:cubicBezTo>
                    <a:cubicBezTo>
                      <a:pt x="3957" y="10722"/>
                      <a:pt x="5386" y="7207"/>
                      <a:pt x="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27"/>
              <p:cNvSpPr/>
              <p:nvPr/>
            </p:nvSpPr>
            <p:spPr>
              <a:xfrm flipH="1">
                <a:off x="9946742" y="3188430"/>
                <a:ext cx="553964" cy="1481327"/>
              </a:xfrm>
              <a:custGeom>
                <a:rect b="b" l="l" r="r" t="t"/>
                <a:pathLst>
                  <a:path extrusionOk="0" h="8811" w="3295">
                    <a:moveTo>
                      <a:pt x="49" y="1"/>
                    </a:moveTo>
                    <a:lnTo>
                      <a:pt x="0" y="17"/>
                    </a:lnTo>
                    <a:lnTo>
                      <a:pt x="3245" y="8811"/>
                    </a:lnTo>
                    <a:lnTo>
                      <a:pt x="3294" y="8791"/>
                    </a:lnTo>
                    <a:lnTo>
                      <a:pt x="4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" name="Google Shape;263;p27"/>
              <p:cNvSpPr/>
              <p:nvPr/>
            </p:nvSpPr>
            <p:spPr>
              <a:xfrm flipH="1">
                <a:off x="10307197" y="3385806"/>
                <a:ext cx="206623" cy="268492"/>
              </a:xfrm>
              <a:custGeom>
                <a:rect b="b" l="l" r="r" t="t"/>
                <a:pathLst>
                  <a:path extrusionOk="0" h="1597" w="1229">
                    <a:moveTo>
                      <a:pt x="1175" y="1"/>
                    </a:moveTo>
                    <a:lnTo>
                      <a:pt x="1073" y="1478"/>
                    </a:lnTo>
                    <a:lnTo>
                      <a:pt x="37" y="422"/>
                    </a:lnTo>
                    <a:lnTo>
                      <a:pt x="0" y="455"/>
                    </a:lnTo>
                    <a:lnTo>
                      <a:pt x="1118" y="1597"/>
                    </a:lnTo>
                    <a:lnTo>
                      <a:pt x="1228" y="5"/>
                    </a:lnTo>
                    <a:lnTo>
                      <a:pt x="117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" name="Google Shape;264;p27"/>
              <p:cNvSpPr/>
              <p:nvPr/>
            </p:nvSpPr>
            <p:spPr>
              <a:xfrm flipH="1">
                <a:off x="10024583" y="4152948"/>
                <a:ext cx="205782" cy="268492"/>
              </a:xfrm>
              <a:custGeom>
                <a:rect b="b" l="l" r="r" t="t"/>
                <a:pathLst>
                  <a:path extrusionOk="0" h="1597" w="1224">
                    <a:moveTo>
                      <a:pt x="1175" y="1"/>
                    </a:moveTo>
                    <a:lnTo>
                      <a:pt x="1073" y="1478"/>
                    </a:lnTo>
                    <a:lnTo>
                      <a:pt x="37" y="422"/>
                    </a:lnTo>
                    <a:lnTo>
                      <a:pt x="0" y="455"/>
                    </a:lnTo>
                    <a:lnTo>
                      <a:pt x="1118" y="1597"/>
                    </a:lnTo>
                    <a:lnTo>
                      <a:pt x="1224" y="5"/>
                    </a:lnTo>
                    <a:lnTo>
                      <a:pt x="117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27"/>
              <p:cNvSpPr/>
              <p:nvPr/>
            </p:nvSpPr>
            <p:spPr>
              <a:xfrm flipH="1">
                <a:off x="10175221" y="3745083"/>
                <a:ext cx="205782" cy="267651"/>
              </a:xfrm>
              <a:custGeom>
                <a:rect b="b" l="l" r="r" t="t"/>
                <a:pathLst>
                  <a:path extrusionOk="0" h="1592" w="1224">
                    <a:moveTo>
                      <a:pt x="1175" y="0"/>
                    </a:moveTo>
                    <a:lnTo>
                      <a:pt x="1072" y="1477"/>
                    </a:lnTo>
                    <a:lnTo>
                      <a:pt x="37" y="417"/>
                    </a:lnTo>
                    <a:lnTo>
                      <a:pt x="0" y="454"/>
                    </a:lnTo>
                    <a:lnTo>
                      <a:pt x="1117" y="1592"/>
                    </a:lnTo>
                    <a:lnTo>
                      <a:pt x="1224" y="4"/>
                    </a:lnTo>
                    <a:lnTo>
                      <a:pt x="117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27"/>
              <p:cNvSpPr/>
              <p:nvPr/>
            </p:nvSpPr>
            <p:spPr>
              <a:xfrm flipH="1">
                <a:off x="9265678" y="2919435"/>
                <a:ext cx="905508" cy="1802609"/>
              </a:xfrm>
              <a:custGeom>
                <a:rect b="b" l="l" r="r" t="t"/>
                <a:pathLst>
                  <a:path extrusionOk="0" h="10722" w="5386">
                    <a:moveTo>
                      <a:pt x="5386" y="0"/>
                    </a:moveTo>
                    <a:lnTo>
                      <a:pt x="5386" y="0"/>
                    </a:lnTo>
                    <a:cubicBezTo>
                      <a:pt x="0" y="7207"/>
                      <a:pt x="1429" y="10722"/>
                      <a:pt x="1429" y="10722"/>
                    </a:cubicBezTo>
                    <a:cubicBezTo>
                      <a:pt x="1429" y="10722"/>
                      <a:pt x="4796" y="8979"/>
                      <a:pt x="53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27"/>
              <p:cNvSpPr/>
              <p:nvPr/>
            </p:nvSpPr>
            <p:spPr>
              <a:xfrm flipH="1">
                <a:off x="9362685" y="3188430"/>
                <a:ext cx="553291" cy="1481327"/>
              </a:xfrm>
              <a:custGeom>
                <a:rect b="b" l="l" r="r" t="t"/>
                <a:pathLst>
                  <a:path extrusionOk="0" h="8811" w="3291">
                    <a:moveTo>
                      <a:pt x="3242" y="1"/>
                    </a:moveTo>
                    <a:lnTo>
                      <a:pt x="1" y="8795"/>
                    </a:lnTo>
                    <a:lnTo>
                      <a:pt x="46" y="8811"/>
                    </a:lnTo>
                    <a:lnTo>
                      <a:pt x="3291" y="21"/>
                    </a:lnTo>
                    <a:lnTo>
                      <a:pt x="324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" name="Google Shape;268;p27"/>
              <p:cNvSpPr/>
              <p:nvPr/>
            </p:nvSpPr>
            <p:spPr>
              <a:xfrm flipH="1">
                <a:off x="9632354" y="4152948"/>
                <a:ext cx="206623" cy="268492"/>
              </a:xfrm>
              <a:custGeom>
                <a:rect b="b" l="l" r="r" t="t"/>
                <a:pathLst>
                  <a:path extrusionOk="0" h="1597" w="1229">
                    <a:moveTo>
                      <a:pt x="54" y="1"/>
                    </a:moveTo>
                    <a:lnTo>
                      <a:pt x="1" y="5"/>
                    </a:lnTo>
                    <a:lnTo>
                      <a:pt x="111" y="1597"/>
                    </a:lnTo>
                    <a:lnTo>
                      <a:pt x="1229" y="455"/>
                    </a:lnTo>
                    <a:lnTo>
                      <a:pt x="1192" y="422"/>
                    </a:lnTo>
                    <a:lnTo>
                      <a:pt x="156" y="1478"/>
                    </a:lnTo>
                    <a:lnTo>
                      <a:pt x="5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" name="Google Shape;269;p27"/>
              <p:cNvSpPr/>
              <p:nvPr/>
            </p:nvSpPr>
            <p:spPr>
              <a:xfrm flipH="1">
                <a:off x="9481716" y="3745083"/>
                <a:ext cx="206454" cy="267651"/>
              </a:xfrm>
              <a:custGeom>
                <a:rect b="b" l="l" r="r" t="t"/>
                <a:pathLst>
                  <a:path extrusionOk="0" h="1592" w="1228">
                    <a:moveTo>
                      <a:pt x="53" y="0"/>
                    </a:moveTo>
                    <a:lnTo>
                      <a:pt x="0" y="4"/>
                    </a:lnTo>
                    <a:lnTo>
                      <a:pt x="111" y="1592"/>
                    </a:lnTo>
                    <a:lnTo>
                      <a:pt x="1228" y="454"/>
                    </a:lnTo>
                    <a:lnTo>
                      <a:pt x="1191" y="417"/>
                    </a:lnTo>
                    <a:lnTo>
                      <a:pt x="156" y="1477"/>
                    </a:lnTo>
                    <a:lnTo>
                      <a:pt x="5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" name="Google Shape;270;p27"/>
              <p:cNvSpPr/>
              <p:nvPr/>
            </p:nvSpPr>
            <p:spPr>
              <a:xfrm flipH="1">
                <a:off x="9501554" y="2800404"/>
                <a:ext cx="859610" cy="1921640"/>
              </a:xfrm>
              <a:custGeom>
                <a:rect b="b" l="l" r="r" t="t"/>
                <a:pathLst>
                  <a:path extrusionOk="0" h="11430" w="5113">
                    <a:moveTo>
                      <a:pt x="2554" y="1"/>
                    </a:moveTo>
                    <a:cubicBezTo>
                      <a:pt x="1" y="8627"/>
                      <a:pt x="2554" y="11430"/>
                      <a:pt x="2554" y="11430"/>
                    </a:cubicBezTo>
                    <a:cubicBezTo>
                      <a:pt x="2554" y="11430"/>
                      <a:pt x="5112" y="8627"/>
                      <a:pt x="255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" name="Google Shape;271;p27"/>
              <p:cNvSpPr/>
              <p:nvPr/>
            </p:nvSpPr>
            <p:spPr>
              <a:xfrm flipH="1">
                <a:off x="9926736" y="3090079"/>
                <a:ext cx="9247" cy="1575644"/>
              </a:xfrm>
              <a:custGeom>
                <a:rect b="b" l="l" r="r" t="t"/>
                <a:pathLst>
                  <a:path extrusionOk="0" h="9372" w="55">
                    <a:moveTo>
                      <a:pt x="1" y="0"/>
                    </a:moveTo>
                    <a:lnTo>
                      <a:pt x="1" y="9371"/>
                    </a:lnTo>
                    <a:lnTo>
                      <a:pt x="54" y="9371"/>
                    </a:lnTo>
                    <a:lnTo>
                      <a:pt x="5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" name="Google Shape;272;p27"/>
              <p:cNvSpPr/>
              <p:nvPr/>
            </p:nvSpPr>
            <p:spPr>
              <a:xfrm flipH="1">
                <a:off x="9821491" y="3335705"/>
                <a:ext cx="219736" cy="247813"/>
              </a:xfrm>
              <a:custGeom>
                <a:rect b="b" l="l" r="r" t="t"/>
                <a:pathLst>
                  <a:path extrusionOk="0" h="1474" w="1307">
                    <a:moveTo>
                      <a:pt x="46" y="0"/>
                    </a:moveTo>
                    <a:lnTo>
                      <a:pt x="1" y="21"/>
                    </a:lnTo>
                    <a:lnTo>
                      <a:pt x="651" y="1473"/>
                    </a:lnTo>
                    <a:lnTo>
                      <a:pt x="1306" y="21"/>
                    </a:lnTo>
                    <a:lnTo>
                      <a:pt x="1261" y="0"/>
                    </a:lnTo>
                    <a:lnTo>
                      <a:pt x="651" y="1351"/>
                    </a:lnTo>
                    <a:lnTo>
                      <a:pt x="4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" name="Google Shape;273;p27"/>
              <p:cNvSpPr/>
              <p:nvPr/>
            </p:nvSpPr>
            <p:spPr>
              <a:xfrm flipH="1">
                <a:off x="9821491" y="4152948"/>
                <a:ext cx="219736" cy="248653"/>
              </a:xfrm>
              <a:custGeom>
                <a:rect b="b" l="l" r="r" t="t"/>
                <a:pathLst>
                  <a:path extrusionOk="0" h="1479" w="1307">
                    <a:moveTo>
                      <a:pt x="46" y="1"/>
                    </a:moveTo>
                    <a:lnTo>
                      <a:pt x="1" y="21"/>
                    </a:lnTo>
                    <a:lnTo>
                      <a:pt x="651" y="1478"/>
                    </a:lnTo>
                    <a:lnTo>
                      <a:pt x="1306" y="21"/>
                    </a:lnTo>
                    <a:lnTo>
                      <a:pt x="1261" y="1"/>
                    </a:lnTo>
                    <a:lnTo>
                      <a:pt x="651" y="1351"/>
                    </a:lnTo>
                    <a:lnTo>
                      <a:pt x="4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" name="Google Shape;274;p27"/>
              <p:cNvSpPr/>
              <p:nvPr/>
            </p:nvSpPr>
            <p:spPr>
              <a:xfrm flipH="1">
                <a:off x="9821491" y="3718183"/>
                <a:ext cx="219736" cy="247813"/>
              </a:xfrm>
              <a:custGeom>
                <a:rect b="b" l="l" r="r" t="t"/>
                <a:pathLst>
                  <a:path extrusionOk="0" h="1474" w="1307">
                    <a:moveTo>
                      <a:pt x="46" y="0"/>
                    </a:moveTo>
                    <a:lnTo>
                      <a:pt x="1" y="21"/>
                    </a:lnTo>
                    <a:lnTo>
                      <a:pt x="651" y="1474"/>
                    </a:lnTo>
                    <a:lnTo>
                      <a:pt x="1306" y="21"/>
                    </a:lnTo>
                    <a:lnTo>
                      <a:pt x="1261" y="0"/>
                    </a:lnTo>
                    <a:lnTo>
                      <a:pt x="651" y="1351"/>
                    </a:lnTo>
                    <a:lnTo>
                      <a:pt x="4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" name="Google Shape;275;p27"/>
              <p:cNvSpPr/>
              <p:nvPr/>
            </p:nvSpPr>
            <p:spPr>
              <a:xfrm flipH="1">
                <a:off x="10175894" y="2938769"/>
                <a:ext cx="90954" cy="149461"/>
              </a:xfrm>
              <a:custGeom>
                <a:rect b="b" l="l" r="r" t="t"/>
                <a:pathLst>
                  <a:path extrusionOk="0" h="889" w="541">
                    <a:moveTo>
                      <a:pt x="271" y="78"/>
                    </a:moveTo>
                    <a:lnTo>
                      <a:pt x="483" y="442"/>
                    </a:lnTo>
                    <a:lnTo>
                      <a:pt x="271" y="810"/>
                    </a:lnTo>
                    <a:lnTo>
                      <a:pt x="58" y="442"/>
                    </a:lnTo>
                    <a:lnTo>
                      <a:pt x="271" y="78"/>
                    </a:lnTo>
                    <a:close/>
                    <a:moveTo>
                      <a:pt x="271" y="0"/>
                    </a:moveTo>
                    <a:cubicBezTo>
                      <a:pt x="262" y="0"/>
                      <a:pt x="254" y="4"/>
                      <a:pt x="250" y="12"/>
                    </a:cubicBezTo>
                    <a:lnTo>
                      <a:pt x="9" y="430"/>
                    </a:lnTo>
                    <a:cubicBezTo>
                      <a:pt x="1" y="438"/>
                      <a:pt x="1" y="450"/>
                      <a:pt x="9" y="458"/>
                    </a:cubicBezTo>
                    <a:lnTo>
                      <a:pt x="250" y="876"/>
                    </a:lnTo>
                    <a:cubicBezTo>
                      <a:pt x="254" y="884"/>
                      <a:pt x="262" y="888"/>
                      <a:pt x="271" y="888"/>
                    </a:cubicBezTo>
                    <a:cubicBezTo>
                      <a:pt x="279" y="888"/>
                      <a:pt x="287" y="884"/>
                      <a:pt x="291" y="876"/>
                    </a:cubicBezTo>
                    <a:lnTo>
                      <a:pt x="533" y="458"/>
                    </a:lnTo>
                    <a:cubicBezTo>
                      <a:pt x="541" y="450"/>
                      <a:pt x="541" y="438"/>
                      <a:pt x="533" y="430"/>
                    </a:cubicBezTo>
                    <a:lnTo>
                      <a:pt x="291" y="12"/>
                    </a:lnTo>
                    <a:cubicBezTo>
                      <a:pt x="287" y="4"/>
                      <a:pt x="279" y="0"/>
                      <a:pt x="2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" name="Google Shape;276;p27"/>
              <p:cNvSpPr/>
              <p:nvPr/>
            </p:nvSpPr>
            <p:spPr>
              <a:xfrm flipH="1">
                <a:off x="10309383" y="2954572"/>
                <a:ext cx="49596" cy="49596"/>
              </a:xfrm>
              <a:custGeom>
                <a:rect b="b" l="l" r="r" t="t"/>
                <a:pathLst>
                  <a:path extrusionOk="0" h="295" w="295">
                    <a:moveTo>
                      <a:pt x="148" y="53"/>
                    </a:moveTo>
                    <a:cubicBezTo>
                      <a:pt x="201" y="53"/>
                      <a:pt x="242" y="94"/>
                      <a:pt x="242" y="147"/>
                    </a:cubicBezTo>
                    <a:cubicBezTo>
                      <a:pt x="242" y="201"/>
                      <a:pt x="201" y="242"/>
                      <a:pt x="148" y="242"/>
                    </a:cubicBezTo>
                    <a:cubicBezTo>
                      <a:pt x="94" y="242"/>
                      <a:pt x="53" y="201"/>
                      <a:pt x="53" y="147"/>
                    </a:cubicBezTo>
                    <a:cubicBezTo>
                      <a:pt x="53" y="94"/>
                      <a:pt x="94" y="53"/>
                      <a:pt x="148" y="53"/>
                    </a:cubicBezTo>
                    <a:close/>
                    <a:moveTo>
                      <a:pt x="148" y="0"/>
                    </a:moveTo>
                    <a:cubicBezTo>
                      <a:pt x="66" y="0"/>
                      <a:pt x="0" y="66"/>
                      <a:pt x="0" y="147"/>
                    </a:cubicBezTo>
                    <a:cubicBezTo>
                      <a:pt x="0" y="229"/>
                      <a:pt x="66" y="295"/>
                      <a:pt x="148" y="295"/>
                    </a:cubicBezTo>
                    <a:cubicBezTo>
                      <a:pt x="225" y="295"/>
                      <a:pt x="295" y="229"/>
                      <a:pt x="295" y="147"/>
                    </a:cubicBezTo>
                    <a:cubicBezTo>
                      <a:pt x="295" y="66"/>
                      <a:pt x="225" y="0"/>
                      <a:pt x="1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" name="Google Shape;277;p27"/>
              <p:cNvSpPr/>
              <p:nvPr/>
            </p:nvSpPr>
            <p:spPr>
              <a:xfrm flipH="1">
                <a:off x="10240453" y="2870511"/>
                <a:ext cx="42871" cy="43544"/>
              </a:xfrm>
              <a:custGeom>
                <a:rect b="b" l="l" r="r" t="t"/>
                <a:pathLst>
                  <a:path extrusionOk="0" h="259" w="255">
                    <a:moveTo>
                      <a:pt x="127" y="54"/>
                    </a:moveTo>
                    <a:cubicBezTo>
                      <a:pt x="168" y="54"/>
                      <a:pt x="205" y="87"/>
                      <a:pt x="205" y="128"/>
                    </a:cubicBezTo>
                    <a:cubicBezTo>
                      <a:pt x="205" y="173"/>
                      <a:pt x="168" y="206"/>
                      <a:pt x="127" y="206"/>
                    </a:cubicBezTo>
                    <a:cubicBezTo>
                      <a:pt x="86" y="206"/>
                      <a:pt x="49" y="173"/>
                      <a:pt x="49" y="128"/>
                    </a:cubicBezTo>
                    <a:cubicBezTo>
                      <a:pt x="49" y="87"/>
                      <a:pt x="86" y="54"/>
                      <a:pt x="127" y="54"/>
                    </a:cubicBezTo>
                    <a:close/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cubicBezTo>
                      <a:pt x="0" y="201"/>
                      <a:pt x="58" y="259"/>
                      <a:pt x="127" y="259"/>
                    </a:cubicBezTo>
                    <a:cubicBezTo>
                      <a:pt x="197" y="259"/>
                      <a:pt x="254" y="201"/>
                      <a:pt x="254" y="128"/>
                    </a:cubicBezTo>
                    <a:cubicBezTo>
                      <a:pt x="254" y="58"/>
                      <a:pt x="197" y="1"/>
                      <a:pt x="12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" name="Google Shape;278;p27"/>
              <p:cNvSpPr/>
              <p:nvPr/>
            </p:nvSpPr>
            <p:spPr>
              <a:xfrm flipH="1">
                <a:off x="10338300" y="2891863"/>
                <a:ext cx="31775" cy="31943"/>
              </a:xfrm>
              <a:custGeom>
                <a:rect b="b" l="l" r="r" t="t"/>
                <a:pathLst>
                  <a:path extrusionOk="0" h="190" w="189">
                    <a:moveTo>
                      <a:pt x="95" y="50"/>
                    </a:moveTo>
                    <a:cubicBezTo>
                      <a:pt x="115" y="50"/>
                      <a:pt x="136" y="70"/>
                      <a:pt x="136" y="95"/>
                    </a:cubicBezTo>
                    <a:cubicBezTo>
                      <a:pt x="136" y="115"/>
                      <a:pt x="115" y="136"/>
                      <a:pt x="95" y="136"/>
                    </a:cubicBezTo>
                    <a:cubicBezTo>
                      <a:pt x="70" y="136"/>
                      <a:pt x="50" y="115"/>
                      <a:pt x="50" y="95"/>
                    </a:cubicBezTo>
                    <a:cubicBezTo>
                      <a:pt x="50" y="70"/>
                      <a:pt x="70" y="50"/>
                      <a:pt x="95" y="50"/>
                    </a:cubicBezTo>
                    <a:close/>
                    <a:moveTo>
                      <a:pt x="95" y="1"/>
                    </a:moveTo>
                    <a:cubicBezTo>
                      <a:pt x="42" y="1"/>
                      <a:pt x="1" y="42"/>
                      <a:pt x="1" y="95"/>
                    </a:cubicBezTo>
                    <a:cubicBezTo>
                      <a:pt x="1" y="144"/>
                      <a:pt x="42" y="189"/>
                      <a:pt x="95" y="189"/>
                    </a:cubicBezTo>
                    <a:cubicBezTo>
                      <a:pt x="144" y="189"/>
                      <a:pt x="189" y="144"/>
                      <a:pt x="189" y="95"/>
                    </a:cubicBezTo>
                    <a:cubicBezTo>
                      <a:pt x="189" y="42"/>
                      <a:pt x="144" y="1"/>
                      <a:pt x="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0"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281" name="Google Shape;281;p28"/>
          <p:cNvGrpSpPr/>
          <p:nvPr/>
        </p:nvGrpSpPr>
        <p:grpSpPr>
          <a:xfrm flipH="1">
            <a:off x="8063425" y="233963"/>
            <a:ext cx="734704" cy="611075"/>
            <a:chOff x="713225" y="682475"/>
            <a:chExt cx="734704" cy="611075"/>
          </a:xfrm>
        </p:grpSpPr>
        <p:sp>
          <p:nvSpPr>
            <p:cNvPr id="282" name="Google Shape;282;p28"/>
            <p:cNvSpPr/>
            <p:nvPr/>
          </p:nvSpPr>
          <p:spPr>
            <a:xfrm>
              <a:off x="883716" y="682475"/>
              <a:ext cx="243236" cy="240428"/>
            </a:xfrm>
            <a:custGeom>
              <a:rect b="b" l="l" r="r" t="t"/>
              <a:pathLst>
                <a:path extrusionOk="0" h="2740" w="2772">
                  <a:moveTo>
                    <a:pt x="1388" y="648"/>
                  </a:moveTo>
                  <a:cubicBezTo>
                    <a:pt x="1785" y="648"/>
                    <a:pt x="2108" y="972"/>
                    <a:pt x="2108" y="1373"/>
                  </a:cubicBezTo>
                  <a:cubicBezTo>
                    <a:pt x="2108" y="1770"/>
                    <a:pt x="1785" y="2097"/>
                    <a:pt x="1388" y="2097"/>
                  </a:cubicBezTo>
                  <a:cubicBezTo>
                    <a:pt x="987" y="2097"/>
                    <a:pt x="664" y="1770"/>
                    <a:pt x="664" y="1373"/>
                  </a:cubicBezTo>
                  <a:cubicBezTo>
                    <a:pt x="664" y="972"/>
                    <a:pt x="987" y="648"/>
                    <a:pt x="1388" y="648"/>
                  </a:cubicBezTo>
                  <a:close/>
                  <a:moveTo>
                    <a:pt x="1388" y="599"/>
                  </a:moveTo>
                  <a:cubicBezTo>
                    <a:pt x="959" y="599"/>
                    <a:pt x="611" y="947"/>
                    <a:pt x="611" y="1373"/>
                  </a:cubicBezTo>
                  <a:cubicBezTo>
                    <a:pt x="611" y="1798"/>
                    <a:pt x="959" y="2146"/>
                    <a:pt x="1388" y="2146"/>
                  </a:cubicBezTo>
                  <a:cubicBezTo>
                    <a:pt x="1814" y="2146"/>
                    <a:pt x="2162" y="1798"/>
                    <a:pt x="2162" y="1373"/>
                  </a:cubicBezTo>
                  <a:cubicBezTo>
                    <a:pt x="2162" y="947"/>
                    <a:pt x="1814" y="599"/>
                    <a:pt x="1388" y="599"/>
                  </a:cubicBezTo>
                  <a:close/>
                  <a:moveTo>
                    <a:pt x="1707" y="59"/>
                  </a:moveTo>
                  <a:cubicBezTo>
                    <a:pt x="1797" y="84"/>
                    <a:pt x="1883" y="112"/>
                    <a:pt x="1965" y="153"/>
                  </a:cubicBezTo>
                  <a:cubicBezTo>
                    <a:pt x="2047" y="194"/>
                    <a:pt x="2125" y="243"/>
                    <a:pt x="2198" y="296"/>
                  </a:cubicBezTo>
                  <a:lnTo>
                    <a:pt x="2063" y="468"/>
                  </a:lnTo>
                  <a:cubicBezTo>
                    <a:pt x="2059" y="472"/>
                    <a:pt x="2055" y="481"/>
                    <a:pt x="2059" y="485"/>
                  </a:cubicBezTo>
                  <a:cubicBezTo>
                    <a:pt x="2059" y="493"/>
                    <a:pt x="2063" y="497"/>
                    <a:pt x="2068" y="501"/>
                  </a:cubicBezTo>
                  <a:cubicBezTo>
                    <a:pt x="2194" y="603"/>
                    <a:pt x="2301" y="734"/>
                    <a:pt x="2370" y="882"/>
                  </a:cubicBezTo>
                  <a:cubicBezTo>
                    <a:pt x="2374" y="886"/>
                    <a:pt x="2379" y="894"/>
                    <a:pt x="2387" y="894"/>
                  </a:cubicBezTo>
                  <a:cubicBezTo>
                    <a:pt x="2389" y="896"/>
                    <a:pt x="2392" y="897"/>
                    <a:pt x="2395" y="897"/>
                  </a:cubicBezTo>
                  <a:cubicBezTo>
                    <a:pt x="2398" y="897"/>
                    <a:pt x="2401" y="896"/>
                    <a:pt x="2403" y="894"/>
                  </a:cubicBezTo>
                  <a:lnTo>
                    <a:pt x="2600" y="800"/>
                  </a:lnTo>
                  <a:cubicBezTo>
                    <a:pt x="2673" y="963"/>
                    <a:pt x="2718" y="1148"/>
                    <a:pt x="2722" y="1332"/>
                  </a:cubicBezTo>
                  <a:lnTo>
                    <a:pt x="2505" y="1332"/>
                  </a:lnTo>
                  <a:cubicBezTo>
                    <a:pt x="2489" y="1332"/>
                    <a:pt x="2477" y="1340"/>
                    <a:pt x="2477" y="1356"/>
                  </a:cubicBezTo>
                  <a:cubicBezTo>
                    <a:pt x="2477" y="1520"/>
                    <a:pt x="2444" y="1680"/>
                    <a:pt x="2370" y="1831"/>
                  </a:cubicBezTo>
                  <a:cubicBezTo>
                    <a:pt x="2366" y="1835"/>
                    <a:pt x="2366" y="1843"/>
                    <a:pt x="2370" y="1847"/>
                  </a:cubicBezTo>
                  <a:cubicBezTo>
                    <a:pt x="2370" y="1856"/>
                    <a:pt x="2374" y="1860"/>
                    <a:pt x="2383" y="1864"/>
                  </a:cubicBezTo>
                  <a:lnTo>
                    <a:pt x="2579" y="1958"/>
                  </a:lnTo>
                  <a:cubicBezTo>
                    <a:pt x="2493" y="2122"/>
                    <a:pt x="2379" y="2269"/>
                    <a:pt x="2239" y="2383"/>
                  </a:cubicBezTo>
                  <a:lnTo>
                    <a:pt x="2104" y="2212"/>
                  </a:lnTo>
                  <a:cubicBezTo>
                    <a:pt x="2100" y="2207"/>
                    <a:pt x="2092" y="2203"/>
                    <a:pt x="2084" y="2203"/>
                  </a:cubicBezTo>
                  <a:cubicBezTo>
                    <a:pt x="2080" y="2203"/>
                    <a:pt x="2072" y="2203"/>
                    <a:pt x="2068" y="2207"/>
                  </a:cubicBezTo>
                  <a:cubicBezTo>
                    <a:pt x="1941" y="2310"/>
                    <a:pt x="1789" y="2383"/>
                    <a:pt x="1630" y="2420"/>
                  </a:cubicBezTo>
                  <a:cubicBezTo>
                    <a:pt x="1613" y="2424"/>
                    <a:pt x="1605" y="2437"/>
                    <a:pt x="1609" y="2449"/>
                  </a:cubicBezTo>
                  <a:lnTo>
                    <a:pt x="1658" y="2662"/>
                  </a:lnTo>
                  <a:cubicBezTo>
                    <a:pt x="1568" y="2680"/>
                    <a:pt x="1477" y="2689"/>
                    <a:pt x="1386" y="2689"/>
                  </a:cubicBezTo>
                  <a:cubicBezTo>
                    <a:pt x="1295" y="2689"/>
                    <a:pt x="1204" y="2680"/>
                    <a:pt x="1114" y="2662"/>
                  </a:cubicBezTo>
                  <a:lnTo>
                    <a:pt x="1163" y="2449"/>
                  </a:lnTo>
                  <a:cubicBezTo>
                    <a:pt x="1163" y="2445"/>
                    <a:pt x="1163" y="2437"/>
                    <a:pt x="1159" y="2433"/>
                  </a:cubicBezTo>
                  <a:cubicBezTo>
                    <a:pt x="1155" y="2424"/>
                    <a:pt x="1151" y="2420"/>
                    <a:pt x="1143" y="2420"/>
                  </a:cubicBezTo>
                  <a:cubicBezTo>
                    <a:pt x="983" y="2383"/>
                    <a:pt x="832" y="2310"/>
                    <a:pt x="705" y="2207"/>
                  </a:cubicBezTo>
                  <a:cubicBezTo>
                    <a:pt x="701" y="2203"/>
                    <a:pt x="693" y="2203"/>
                    <a:pt x="684" y="2203"/>
                  </a:cubicBezTo>
                  <a:cubicBezTo>
                    <a:pt x="680" y="2203"/>
                    <a:pt x="672" y="2207"/>
                    <a:pt x="668" y="2212"/>
                  </a:cubicBezTo>
                  <a:lnTo>
                    <a:pt x="533" y="2383"/>
                  </a:lnTo>
                  <a:cubicBezTo>
                    <a:pt x="394" y="2269"/>
                    <a:pt x="279" y="2122"/>
                    <a:pt x="193" y="1958"/>
                  </a:cubicBezTo>
                  <a:lnTo>
                    <a:pt x="390" y="1864"/>
                  </a:lnTo>
                  <a:cubicBezTo>
                    <a:pt x="402" y="1856"/>
                    <a:pt x="406" y="1843"/>
                    <a:pt x="402" y="1827"/>
                  </a:cubicBezTo>
                  <a:cubicBezTo>
                    <a:pt x="328" y="1680"/>
                    <a:pt x="296" y="1520"/>
                    <a:pt x="296" y="1356"/>
                  </a:cubicBezTo>
                  <a:cubicBezTo>
                    <a:pt x="296" y="1340"/>
                    <a:pt x="283" y="1328"/>
                    <a:pt x="267" y="1328"/>
                  </a:cubicBezTo>
                  <a:lnTo>
                    <a:pt x="50" y="1328"/>
                  </a:lnTo>
                  <a:cubicBezTo>
                    <a:pt x="54" y="1148"/>
                    <a:pt x="95" y="963"/>
                    <a:pt x="173" y="800"/>
                  </a:cubicBezTo>
                  <a:lnTo>
                    <a:pt x="365" y="894"/>
                  </a:lnTo>
                  <a:cubicBezTo>
                    <a:pt x="369" y="896"/>
                    <a:pt x="373" y="897"/>
                    <a:pt x="377" y="897"/>
                  </a:cubicBezTo>
                  <a:cubicBezTo>
                    <a:pt x="381" y="897"/>
                    <a:pt x="384" y="896"/>
                    <a:pt x="386" y="894"/>
                  </a:cubicBezTo>
                  <a:cubicBezTo>
                    <a:pt x="394" y="894"/>
                    <a:pt x="398" y="886"/>
                    <a:pt x="402" y="882"/>
                  </a:cubicBezTo>
                  <a:cubicBezTo>
                    <a:pt x="472" y="734"/>
                    <a:pt x="578" y="603"/>
                    <a:pt x="705" y="501"/>
                  </a:cubicBezTo>
                  <a:cubicBezTo>
                    <a:pt x="709" y="497"/>
                    <a:pt x="713" y="493"/>
                    <a:pt x="713" y="485"/>
                  </a:cubicBezTo>
                  <a:cubicBezTo>
                    <a:pt x="713" y="476"/>
                    <a:pt x="713" y="472"/>
                    <a:pt x="709" y="464"/>
                  </a:cubicBezTo>
                  <a:lnTo>
                    <a:pt x="574" y="296"/>
                  </a:lnTo>
                  <a:cubicBezTo>
                    <a:pt x="648" y="243"/>
                    <a:pt x="725" y="194"/>
                    <a:pt x="807" y="153"/>
                  </a:cubicBezTo>
                  <a:cubicBezTo>
                    <a:pt x="889" y="112"/>
                    <a:pt x="975" y="84"/>
                    <a:pt x="1065" y="59"/>
                  </a:cubicBezTo>
                  <a:lnTo>
                    <a:pt x="1114" y="272"/>
                  </a:lnTo>
                  <a:cubicBezTo>
                    <a:pt x="1114" y="280"/>
                    <a:pt x="1118" y="284"/>
                    <a:pt x="1122" y="288"/>
                  </a:cubicBezTo>
                  <a:cubicBezTo>
                    <a:pt x="1130" y="292"/>
                    <a:pt x="1135" y="292"/>
                    <a:pt x="1143" y="292"/>
                  </a:cubicBezTo>
                  <a:cubicBezTo>
                    <a:pt x="1220" y="274"/>
                    <a:pt x="1302" y="265"/>
                    <a:pt x="1385" y="265"/>
                  </a:cubicBezTo>
                  <a:cubicBezTo>
                    <a:pt x="1467" y="265"/>
                    <a:pt x="1550" y="274"/>
                    <a:pt x="1630" y="292"/>
                  </a:cubicBezTo>
                  <a:cubicBezTo>
                    <a:pt x="1638" y="292"/>
                    <a:pt x="1642" y="292"/>
                    <a:pt x="1650" y="288"/>
                  </a:cubicBezTo>
                  <a:cubicBezTo>
                    <a:pt x="1654" y="284"/>
                    <a:pt x="1658" y="280"/>
                    <a:pt x="1658" y="272"/>
                  </a:cubicBezTo>
                  <a:lnTo>
                    <a:pt x="1707" y="59"/>
                  </a:lnTo>
                  <a:close/>
                  <a:moveTo>
                    <a:pt x="1085" y="1"/>
                  </a:moveTo>
                  <a:cubicBezTo>
                    <a:pt x="1083" y="1"/>
                    <a:pt x="1080" y="1"/>
                    <a:pt x="1077" y="2"/>
                  </a:cubicBezTo>
                  <a:cubicBezTo>
                    <a:pt x="979" y="26"/>
                    <a:pt x="881" y="59"/>
                    <a:pt x="787" y="104"/>
                  </a:cubicBezTo>
                  <a:cubicBezTo>
                    <a:pt x="693" y="149"/>
                    <a:pt x="603" y="206"/>
                    <a:pt x="521" y="272"/>
                  </a:cubicBezTo>
                  <a:cubicBezTo>
                    <a:pt x="517" y="276"/>
                    <a:pt x="512" y="280"/>
                    <a:pt x="512" y="288"/>
                  </a:cubicBezTo>
                  <a:cubicBezTo>
                    <a:pt x="512" y="292"/>
                    <a:pt x="512" y="300"/>
                    <a:pt x="517" y="305"/>
                  </a:cubicBezTo>
                  <a:lnTo>
                    <a:pt x="652" y="476"/>
                  </a:lnTo>
                  <a:cubicBezTo>
                    <a:pt x="537" y="575"/>
                    <a:pt x="439" y="697"/>
                    <a:pt x="369" y="832"/>
                  </a:cubicBezTo>
                  <a:lnTo>
                    <a:pt x="173" y="738"/>
                  </a:lnTo>
                  <a:lnTo>
                    <a:pt x="152" y="738"/>
                  </a:lnTo>
                  <a:cubicBezTo>
                    <a:pt x="144" y="742"/>
                    <a:pt x="140" y="747"/>
                    <a:pt x="136" y="751"/>
                  </a:cubicBezTo>
                  <a:cubicBezTo>
                    <a:pt x="50" y="939"/>
                    <a:pt x="1" y="1148"/>
                    <a:pt x="1" y="1352"/>
                  </a:cubicBezTo>
                  <a:cubicBezTo>
                    <a:pt x="1" y="1360"/>
                    <a:pt x="5" y="1369"/>
                    <a:pt x="9" y="1373"/>
                  </a:cubicBezTo>
                  <a:cubicBezTo>
                    <a:pt x="13" y="1377"/>
                    <a:pt x="17" y="1381"/>
                    <a:pt x="26" y="1381"/>
                  </a:cubicBezTo>
                  <a:lnTo>
                    <a:pt x="242" y="1381"/>
                  </a:lnTo>
                  <a:cubicBezTo>
                    <a:pt x="246" y="1536"/>
                    <a:pt x="279" y="1688"/>
                    <a:pt x="345" y="1827"/>
                  </a:cubicBezTo>
                  <a:lnTo>
                    <a:pt x="148" y="1921"/>
                  </a:lnTo>
                  <a:cubicBezTo>
                    <a:pt x="144" y="1925"/>
                    <a:pt x="140" y="1929"/>
                    <a:pt x="136" y="1937"/>
                  </a:cubicBezTo>
                  <a:cubicBezTo>
                    <a:pt x="136" y="1941"/>
                    <a:pt x="136" y="1950"/>
                    <a:pt x="136" y="1958"/>
                  </a:cubicBezTo>
                  <a:cubicBezTo>
                    <a:pt x="230" y="2146"/>
                    <a:pt x="361" y="2310"/>
                    <a:pt x="521" y="2437"/>
                  </a:cubicBezTo>
                  <a:cubicBezTo>
                    <a:pt x="526" y="2440"/>
                    <a:pt x="533" y="2442"/>
                    <a:pt x="539" y="2442"/>
                  </a:cubicBezTo>
                  <a:cubicBezTo>
                    <a:pt x="546" y="2442"/>
                    <a:pt x="553" y="2439"/>
                    <a:pt x="558" y="2433"/>
                  </a:cubicBezTo>
                  <a:lnTo>
                    <a:pt x="693" y="2265"/>
                  </a:lnTo>
                  <a:cubicBezTo>
                    <a:pt x="815" y="2359"/>
                    <a:pt x="959" y="2424"/>
                    <a:pt x="1106" y="2461"/>
                  </a:cubicBezTo>
                  <a:lnTo>
                    <a:pt x="1061" y="2674"/>
                  </a:lnTo>
                  <a:cubicBezTo>
                    <a:pt x="1057" y="2690"/>
                    <a:pt x="1065" y="2703"/>
                    <a:pt x="1077" y="2707"/>
                  </a:cubicBezTo>
                  <a:cubicBezTo>
                    <a:pt x="1180" y="2727"/>
                    <a:pt x="1282" y="2739"/>
                    <a:pt x="1388" y="2739"/>
                  </a:cubicBezTo>
                  <a:cubicBezTo>
                    <a:pt x="1491" y="2739"/>
                    <a:pt x="1593" y="2727"/>
                    <a:pt x="1695" y="2703"/>
                  </a:cubicBezTo>
                  <a:cubicBezTo>
                    <a:pt x="1707" y="2703"/>
                    <a:pt x="1716" y="2686"/>
                    <a:pt x="1716" y="2674"/>
                  </a:cubicBezTo>
                  <a:lnTo>
                    <a:pt x="1666" y="2461"/>
                  </a:lnTo>
                  <a:cubicBezTo>
                    <a:pt x="1814" y="2424"/>
                    <a:pt x="1957" y="2355"/>
                    <a:pt x="2080" y="2265"/>
                  </a:cubicBezTo>
                  <a:lnTo>
                    <a:pt x="2215" y="2433"/>
                  </a:lnTo>
                  <a:cubicBezTo>
                    <a:pt x="2219" y="2439"/>
                    <a:pt x="2226" y="2442"/>
                    <a:pt x="2234" y="2442"/>
                  </a:cubicBezTo>
                  <a:cubicBezTo>
                    <a:pt x="2240" y="2442"/>
                    <a:pt x="2246" y="2440"/>
                    <a:pt x="2252" y="2437"/>
                  </a:cubicBezTo>
                  <a:cubicBezTo>
                    <a:pt x="2411" y="2310"/>
                    <a:pt x="2542" y="2142"/>
                    <a:pt x="2636" y="1954"/>
                  </a:cubicBezTo>
                  <a:cubicBezTo>
                    <a:pt x="2636" y="1950"/>
                    <a:pt x="2636" y="1941"/>
                    <a:pt x="2636" y="1937"/>
                  </a:cubicBezTo>
                  <a:cubicBezTo>
                    <a:pt x="2632" y="1929"/>
                    <a:pt x="2628" y="1925"/>
                    <a:pt x="2624" y="1921"/>
                  </a:cubicBezTo>
                  <a:lnTo>
                    <a:pt x="2428" y="1827"/>
                  </a:lnTo>
                  <a:cubicBezTo>
                    <a:pt x="2493" y="1688"/>
                    <a:pt x="2526" y="1536"/>
                    <a:pt x="2530" y="1381"/>
                  </a:cubicBezTo>
                  <a:lnTo>
                    <a:pt x="2747" y="1381"/>
                  </a:lnTo>
                  <a:cubicBezTo>
                    <a:pt x="2759" y="1381"/>
                    <a:pt x="2771" y="1369"/>
                    <a:pt x="2771" y="1352"/>
                  </a:cubicBezTo>
                  <a:cubicBezTo>
                    <a:pt x="2771" y="1148"/>
                    <a:pt x="2726" y="939"/>
                    <a:pt x="2636" y="751"/>
                  </a:cubicBezTo>
                  <a:cubicBezTo>
                    <a:pt x="2632" y="747"/>
                    <a:pt x="2628" y="742"/>
                    <a:pt x="2620" y="738"/>
                  </a:cubicBezTo>
                  <a:lnTo>
                    <a:pt x="2600" y="738"/>
                  </a:lnTo>
                  <a:lnTo>
                    <a:pt x="2407" y="832"/>
                  </a:lnTo>
                  <a:cubicBezTo>
                    <a:pt x="2334" y="697"/>
                    <a:pt x="2235" y="575"/>
                    <a:pt x="2121" y="476"/>
                  </a:cubicBezTo>
                  <a:lnTo>
                    <a:pt x="2256" y="305"/>
                  </a:lnTo>
                  <a:cubicBezTo>
                    <a:pt x="2260" y="300"/>
                    <a:pt x="2260" y="296"/>
                    <a:pt x="2260" y="288"/>
                  </a:cubicBezTo>
                  <a:cubicBezTo>
                    <a:pt x="2260" y="280"/>
                    <a:pt x="2256" y="276"/>
                    <a:pt x="2252" y="272"/>
                  </a:cubicBezTo>
                  <a:cubicBezTo>
                    <a:pt x="2170" y="206"/>
                    <a:pt x="2080" y="149"/>
                    <a:pt x="1990" y="104"/>
                  </a:cubicBezTo>
                  <a:cubicBezTo>
                    <a:pt x="1896" y="59"/>
                    <a:pt x="1797" y="26"/>
                    <a:pt x="1695" y="2"/>
                  </a:cubicBezTo>
                  <a:cubicBezTo>
                    <a:pt x="1693" y="1"/>
                    <a:pt x="1691" y="1"/>
                    <a:pt x="1689" y="1"/>
                  </a:cubicBezTo>
                  <a:cubicBezTo>
                    <a:pt x="1678" y="1"/>
                    <a:pt x="1666" y="9"/>
                    <a:pt x="1662" y="22"/>
                  </a:cubicBezTo>
                  <a:lnTo>
                    <a:pt x="1617" y="231"/>
                  </a:lnTo>
                  <a:cubicBezTo>
                    <a:pt x="1542" y="217"/>
                    <a:pt x="1464" y="209"/>
                    <a:pt x="1387" y="209"/>
                  </a:cubicBezTo>
                  <a:cubicBezTo>
                    <a:pt x="1309" y="209"/>
                    <a:pt x="1233" y="217"/>
                    <a:pt x="1159" y="231"/>
                  </a:cubicBezTo>
                  <a:lnTo>
                    <a:pt x="1110" y="22"/>
                  </a:lnTo>
                  <a:cubicBezTo>
                    <a:pt x="1107" y="9"/>
                    <a:pt x="1098" y="1"/>
                    <a:pt x="10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8"/>
            <p:cNvSpPr/>
            <p:nvPr/>
          </p:nvSpPr>
          <p:spPr>
            <a:xfrm>
              <a:off x="1095974" y="819625"/>
              <a:ext cx="351955" cy="347831"/>
            </a:xfrm>
            <a:custGeom>
              <a:rect b="b" l="l" r="r" t="t"/>
              <a:pathLst>
                <a:path extrusionOk="0" h="3964" w="4011">
                  <a:moveTo>
                    <a:pt x="2006" y="919"/>
                  </a:moveTo>
                  <a:cubicBezTo>
                    <a:pt x="2595" y="919"/>
                    <a:pt x="3070" y="1393"/>
                    <a:pt x="3070" y="1983"/>
                  </a:cubicBezTo>
                  <a:cubicBezTo>
                    <a:pt x="3070" y="2572"/>
                    <a:pt x="2595" y="3047"/>
                    <a:pt x="2006" y="3047"/>
                  </a:cubicBezTo>
                  <a:cubicBezTo>
                    <a:pt x="1416" y="3047"/>
                    <a:pt x="942" y="2572"/>
                    <a:pt x="942" y="1983"/>
                  </a:cubicBezTo>
                  <a:cubicBezTo>
                    <a:pt x="942" y="1393"/>
                    <a:pt x="1416" y="919"/>
                    <a:pt x="2006" y="919"/>
                  </a:cubicBezTo>
                  <a:close/>
                  <a:moveTo>
                    <a:pt x="2006" y="865"/>
                  </a:moveTo>
                  <a:cubicBezTo>
                    <a:pt x="1388" y="865"/>
                    <a:pt x="888" y="1365"/>
                    <a:pt x="888" y="1983"/>
                  </a:cubicBezTo>
                  <a:cubicBezTo>
                    <a:pt x="888" y="2601"/>
                    <a:pt x="1392" y="3100"/>
                    <a:pt x="2006" y="3100"/>
                  </a:cubicBezTo>
                  <a:cubicBezTo>
                    <a:pt x="2619" y="3100"/>
                    <a:pt x="3123" y="2601"/>
                    <a:pt x="3123" y="1983"/>
                  </a:cubicBezTo>
                  <a:cubicBezTo>
                    <a:pt x="3123" y="1365"/>
                    <a:pt x="2619" y="865"/>
                    <a:pt x="2006" y="865"/>
                  </a:cubicBezTo>
                  <a:close/>
                  <a:moveTo>
                    <a:pt x="2464" y="59"/>
                  </a:moveTo>
                  <a:cubicBezTo>
                    <a:pt x="2599" y="92"/>
                    <a:pt x="2730" y="137"/>
                    <a:pt x="2853" y="198"/>
                  </a:cubicBezTo>
                  <a:cubicBezTo>
                    <a:pt x="2975" y="256"/>
                    <a:pt x="3094" y="329"/>
                    <a:pt x="3205" y="415"/>
                  </a:cubicBezTo>
                  <a:lnTo>
                    <a:pt x="3000" y="669"/>
                  </a:lnTo>
                  <a:cubicBezTo>
                    <a:pt x="2996" y="677"/>
                    <a:pt x="2992" y="681"/>
                    <a:pt x="2992" y="689"/>
                  </a:cubicBezTo>
                  <a:cubicBezTo>
                    <a:pt x="2996" y="698"/>
                    <a:pt x="2996" y="702"/>
                    <a:pt x="3004" y="706"/>
                  </a:cubicBezTo>
                  <a:cubicBezTo>
                    <a:pt x="3188" y="857"/>
                    <a:pt x="3344" y="1050"/>
                    <a:pt x="3446" y="1262"/>
                  </a:cubicBezTo>
                  <a:cubicBezTo>
                    <a:pt x="3452" y="1271"/>
                    <a:pt x="3462" y="1278"/>
                    <a:pt x="3472" y="1278"/>
                  </a:cubicBezTo>
                  <a:cubicBezTo>
                    <a:pt x="3476" y="1278"/>
                    <a:pt x="3479" y="1277"/>
                    <a:pt x="3483" y="1275"/>
                  </a:cubicBezTo>
                  <a:lnTo>
                    <a:pt x="3778" y="1131"/>
                  </a:lnTo>
                  <a:cubicBezTo>
                    <a:pt x="3892" y="1381"/>
                    <a:pt x="3954" y="1655"/>
                    <a:pt x="3958" y="1933"/>
                  </a:cubicBezTo>
                  <a:lnTo>
                    <a:pt x="3630" y="1933"/>
                  </a:lnTo>
                  <a:cubicBezTo>
                    <a:pt x="3618" y="1933"/>
                    <a:pt x="3606" y="1942"/>
                    <a:pt x="3606" y="1958"/>
                  </a:cubicBezTo>
                  <a:cubicBezTo>
                    <a:pt x="3606" y="2199"/>
                    <a:pt x="3552" y="2433"/>
                    <a:pt x="3446" y="2654"/>
                  </a:cubicBezTo>
                  <a:cubicBezTo>
                    <a:pt x="3442" y="2666"/>
                    <a:pt x="3446" y="2682"/>
                    <a:pt x="3458" y="2686"/>
                  </a:cubicBezTo>
                  <a:lnTo>
                    <a:pt x="3753" y="2830"/>
                  </a:lnTo>
                  <a:cubicBezTo>
                    <a:pt x="3630" y="3075"/>
                    <a:pt x="3454" y="3296"/>
                    <a:pt x="3241" y="3468"/>
                  </a:cubicBezTo>
                  <a:lnTo>
                    <a:pt x="3037" y="3214"/>
                  </a:lnTo>
                  <a:cubicBezTo>
                    <a:pt x="3033" y="3206"/>
                    <a:pt x="3029" y="3206"/>
                    <a:pt x="3020" y="3202"/>
                  </a:cubicBezTo>
                  <a:cubicBezTo>
                    <a:pt x="3016" y="3202"/>
                    <a:pt x="3008" y="3206"/>
                    <a:pt x="3004" y="3210"/>
                  </a:cubicBezTo>
                  <a:cubicBezTo>
                    <a:pt x="2816" y="3358"/>
                    <a:pt x="2595" y="3468"/>
                    <a:pt x="2362" y="3517"/>
                  </a:cubicBezTo>
                  <a:cubicBezTo>
                    <a:pt x="2353" y="3521"/>
                    <a:pt x="2349" y="3525"/>
                    <a:pt x="2345" y="3529"/>
                  </a:cubicBezTo>
                  <a:cubicBezTo>
                    <a:pt x="2341" y="3538"/>
                    <a:pt x="2341" y="3542"/>
                    <a:pt x="2341" y="3550"/>
                  </a:cubicBezTo>
                  <a:lnTo>
                    <a:pt x="2415" y="3869"/>
                  </a:lnTo>
                  <a:cubicBezTo>
                    <a:pt x="2280" y="3898"/>
                    <a:pt x="2143" y="3912"/>
                    <a:pt x="2006" y="3912"/>
                  </a:cubicBezTo>
                  <a:cubicBezTo>
                    <a:pt x="1869" y="3912"/>
                    <a:pt x="1731" y="3898"/>
                    <a:pt x="1596" y="3869"/>
                  </a:cubicBezTo>
                  <a:lnTo>
                    <a:pt x="1592" y="3869"/>
                  </a:lnTo>
                  <a:lnTo>
                    <a:pt x="1666" y="3550"/>
                  </a:lnTo>
                  <a:cubicBezTo>
                    <a:pt x="1670" y="3542"/>
                    <a:pt x="1666" y="3538"/>
                    <a:pt x="1662" y="3529"/>
                  </a:cubicBezTo>
                  <a:cubicBezTo>
                    <a:pt x="1662" y="3525"/>
                    <a:pt x="1654" y="3521"/>
                    <a:pt x="1650" y="3517"/>
                  </a:cubicBezTo>
                  <a:cubicBezTo>
                    <a:pt x="1416" y="3468"/>
                    <a:pt x="1191" y="3358"/>
                    <a:pt x="1007" y="3210"/>
                  </a:cubicBezTo>
                  <a:cubicBezTo>
                    <a:pt x="999" y="3206"/>
                    <a:pt x="995" y="3202"/>
                    <a:pt x="987" y="3202"/>
                  </a:cubicBezTo>
                  <a:cubicBezTo>
                    <a:pt x="978" y="3206"/>
                    <a:pt x="974" y="3210"/>
                    <a:pt x="970" y="3214"/>
                  </a:cubicBezTo>
                  <a:lnTo>
                    <a:pt x="766" y="3468"/>
                  </a:lnTo>
                  <a:cubicBezTo>
                    <a:pt x="557" y="3300"/>
                    <a:pt x="381" y="3079"/>
                    <a:pt x="254" y="2830"/>
                  </a:cubicBezTo>
                  <a:lnTo>
                    <a:pt x="549" y="2686"/>
                  </a:lnTo>
                  <a:cubicBezTo>
                    <a:pt x="561" y="2682"/>
                    <a:pt x="569" y="2666"/>
                    <a:pt x="561" y="2654"/>
                  </a:cubicBezTo>
                  <a:cubicBezTo>
                    <a:pt x="455" y="2437"/>
                    <a:pt x="401" y="2199"/>
                    <a:pt x="401" y="1958"/>
                  </a:cubicBezTo>
                  <a:cubicBezTo>
                    <a:pt x="401" y="1942"/>
                    <a:pt x="393" y="1933"/>
                    <a:pt x="377" y="1933"/>
                  </a:cubicBezTo>
                  <a:lnTo>
                    <a:pt x="50" y="1933"/>
                  </a:lnTo>
                  <a:cubicBezTo>
                    <a:pt x="54" y="1655"/>
                    <a:pt x="115" y="1381"/>
                    <a:pt x="234" y="1131"/>
                  </a:cubicBezTo>
                  <a:lnTo>
                    <a:pt x="528" y="1275"/>
                  </a:lnTo>
                  <a:cubicBezTo>
                    <a:pt x="530" y="1277"/>
                    <a:pt x="533" y="1278"/>
                    <a:pt x="537" y="1278"/>
                  </a:cubicBezTo>
                  <a:cubicBezTo>
                    <a:pt x="540" y="1278"/>
                    <a:pt x="543" y="1277"/>
                    <a:pt x="545" y="1275"/>
                  </a:cubicBezTo>
                  <a:cubicBezTo>
                    <a:pt x="553" y="1275"/>
                    <a:pt x="557" y="1271"/>
                    <a:pt x="561" y="1262"/>
                  </a:cubicBezTo>
                  <a:cubicBezTo>
                    <a:pt x="663" y="1050"/>
                    <a:pt x="819" y="853"/>
                    <a:pt x="1007" y="706"/>
                  </a:cubicBezTo>
                  <a:cubicBezTo>
                    <a:pt x="1011" y="702"/>
                    <a:pt x="1015" y="698"/>
                    <a:pt x="1015" y="689"/>
                  </a:cubicBezTo>
                  <a:cubicBezTo>
                    <a:pt x="1015" y="681"/>
                    <a:pt x="1015" y="677"/>
                    <a:pt x="1011" y="669"/>
                  </a:cubicBezTo>
                  <a:lnTo>
                    <a:pt x="807" y="415"/>
                  </a:lnTo>
                  <a:cubicBezTo>
                    <a:pt x="913" y="329"/>
                    <a:pt x="1032" y="256"/>
                    <a:pt x="1154" y="198"/>
                  </a:cubicBezTo>
                  <a:cubicBezTo>
                    <a:pt x="1281" y="137"/>
                    <a:pt x="1412" y="92"/>
                    <a:pt x="1543" y="59"/>
                  </a:cubicBezTo>
                  <a:lnTo>
                    <a:pt x="1617" y="378"/>
                  </a:lnTo>
                  <a:cubicBezTo>
                    <a:pt x="1617" y="383"/>
                    <a:pt x="1621" y="391"/>
                    <a:pt x="1629" y="395"/>
                  </a:cubicBezTo>
                  <a:cubicBezTo>
                    <a:pt x="1632" y="395"/>
                    <a:pt x="1636" y="397"/>
                    <a:pt x="1642" y="397"/>
                  </a:cubicBezTo>
                  <a:cubicBezTo>
                    <a:pt x="1644" y="397"/>
                    <a:pt x="1647" y="396"/>
                    <a:pt x="1650" y="395"/>
                  </a:cubicBezTo>
                  <a:cubicBezTo>
                    <a:pt x="1764" y="368"/>
                    <a:pt x="1884" y="355"/>
                    <a:pt x="2004" y="355"/>
                  </a:cubicBezTo>
                  <a:cubicBezTo>
                    <a:pt x="2124" y="355"/>
                    <a:pt x="2245" y="368"/>
                    <a:pt x="2362" y="395"/>
                  </a:cubicBezTo>
                  <a:cubicBezTo>
                    <a:pt x="2364" y="397"/>
                    <a:pt x="2367" y="398"/>
                    <a:pt x="2370" y="398"/>
                  </a:cubicBezTo>
                  <a:cubicBezTo>
                    <a:pt x="2373" y="398"/>
                    <a:pt x="2376" y="397"/>
                    <a:pt x="2378" y="395"/>
                  </a:cubicBezTo>
                  <a:cubicBezTo>
                    <a:pt x="2386" y="391"/>
                    <a:pt x="2390" y="383"/>
                    <a:pt x="2390" y="378"/>
                  </a:cubicBezTo>
                  <a:lnTo>
                    <a:pt x="2464" y="59"/>
                  </a:lnTo>
                  <a:close/>
                  <a:moveTo>
                    <a:pt x="1568" y="1"/>
                  </a:moveTo>
                  <a:cubicBezTo>
                    <a:pt x="1565" y="1"/>
                    <a:pt x="1562" y="1"/>
                    <a:pt x="1560" y="2"/>
                  </a:cubicBezTo>
                  <a:cubicBezTo>
                    <a:pt x="1416" y="35"/>
                    <a:pt x="1273" y="84"/>
                    <a:pt x="1134" y="149"/>
                  </a:cubicBezTo>
                  <a:cubicBezTo>
                    <a:pt x="999" y="215"/>
                    <a:pt x="872" y="297"/>
                    <a:pt x="758" y="391"/>
                  </a:cubicBezTo>
                  <a:cubicBezTo>
                    <a:pt x="749" y="395"/>
                    <a:pt x="745" y="399"/>
                    <a:pt x="745" y="407"/>
                  </a:cubicBezTo>
                  <a:cubicBezTo>
                    <a:pt x="745" y="411"/>
                    <a:pt x="749" y="419"/>
                    <a:pt x="753" y="423"/>
                  </a:cubicBezTo>
                  <a:lnTo>
                    <a:pt x="958" y="681"/>
                  </a:lnTo>
                  <a:cubicBezTo>
                    <a:pt x="778" y="829"/>
                    <a:pt x="631" y="1013"/>
                    <a:pt x="528" y="1217"/>
                  </a:cubicBezTo>
                  <a:lnTo>
                    <a:pt x="234" y="1074"/>
                  </a:lnTo>
                  <a:cubicBezTo>
                    <a:pt x="230" y="1072"/>
                    <a:pt x="227" y="1071"/>
                    <a:pt x="223" y="1071"/>
                  </a:cubicBezTo>
                  <a:cubicBezTo>
                    <a:pt x="220" y="1071"/>
                    <a:pt x="217" y="1072"/>
                    <a:pt x="213" y="1074"/>
                  </a:cubicBezTo>
                  <a:cubicBezTo>
                    <a:pt x="209" y="1074"/>
                    <a:pt x="201" y="1082"/>
                    <a:pt x="201" y="1086"/>
                  </a:cubicBezTo>
                  <a:cubicBezTo>
                    <a:pt x="70" y="1356"/>
                    <a:pt x="0" y="1659"/>
                    <a:pt x="0" y="1958"/>
                  </a:cubicBezTo>
                  <a:cubicBezTo>
                    <a:pt x="0" y="1966"/>
                    <a:pt x="5" y="1970"/>
                    <a:pt x="9" y="1974"/>
                  </a:cubicBezTo>
                  <a:cubicBezTo>
                    <a:pt x="13" y="1983"/>
                    <a:pt x="21" y="1983"/>
                    <a:pt x="25" y="1983"/>
                  </a:cubicBezTo>
                  <a:lnTo>
                    <a:pt x="352" y="1983"/>
                  </a:lnTo>
                  <a:cubicBezTo>
                    <a:pt x="356" y="2216"/>
                    <a:pt x="410" y="2441"/>
                    <a:pt x="508" y="2654"/>
                  </a:cubicBezTo>
                  <a:lnTo>
                    <a:pt x="209" y="2793"/>
                  </a:lnTo>
                  <a:cubicBezTo>
                    <a:pt x="205" y="2797"/>
                    <a:pt x="201" y="2801"/>
                    <a:pt x="197" y="2809"/>
                  </a:cubicBezTo>
                  <a:cubicBezTo>
                    <a:pt x="197" y="2813"/>
                    <a:pt x="197" y="2821"/>
                    <a:pt x="201" y="2830"/>
                  </a:cubicBezTo>
                  <a:cubicBezTo>
                    <a:pt x="332" y="3100"/>
                    <a:pt x="524" y="3341"/>
                    <a:pt x="758" y="3525"/>
                  </a:cubicBezTo>
                  <a:cubicBezTo>
                    <a:pt x="761" y="3529"/>
                    <a:pt x="767" y="3531"/>
                    <a:pt x="772" y="3531"/>
                  </a:cubicBezTo>
                  <a:cubicBezTo>
                    <a:pt x="779" y="3531"/>
                    <a:pt x="786" y="3528"/>
                    <a:pt x="790" y="3521"/>
                  </a:cubicBezTo>
                  <a:lnTo>
                    <a:pt x="995" y="3263"/>
                  </a:lnTo>
                  <a:cubicBezTo>
                    <a:pt x="1179" y="3407"/>
                    <a:pt x="1392" y="3509"/>
                    <a:pt x="1613" y="3562"/>
                  </a:cubicBezTo>
                  <a:lnTo>
                    <a:pt x="1539" y="3881"/>
                  </a:lnTo>
                  <a:cubicBezTo>
                    <a:pt x="1539" y="3894"/>
                    <a:pt x="1547" y="3910"/>
                    <a:pt x="1560" y="3914"/>
                  </a:cubicBezTo>
                  <a:cubicBezTo>
                    <a:pt x="1707" y="3947"/>
                    <a:pt x="1854" y="3963"/>
                    <a:pt x="2006" y="3963"/>
                  </a:cubicBezTo>
                  <a:lnTo>
                    <a:pt x="2010" y="3963"/>
                  </a:lnTo>
                  <a:cubicBezTo>
                    <a:pt x="2157" y="3963"/>
                    <a:pt x="2308" y="3947"/>
                    <a:pt x="2456" y="3914"/>
                  </a:cubicBezTo>
                  <a:cubicBezTo>
                    <a:pt x="2468" y="3910"/>
                    <a:pt x="2476" y="3898"/>
                    <a:pt x="2472" y="3881"/>
                  </a:cubicBezTo>
                  <a:lnTo>
                    <a:pt x="2403" y="3566"/>
                  </a:lnTo>
                  <a:cubicBezTo>
                    <a:pt x="2624" y="3509"/>
                    <a:pt x="2836" y="3407"/>
                    <a:pt x="3016" y="3268"/>
                  </a:cubicBezTo>
                  <a:lnTo>
                    <a:pt x="3221" y="3521"/>
                  </a:lnTo>
                  <a:cubicBezTo>
                    <a:pt x="3226" y="3528"/>
                    <a:pt x="3233" y="3531"/>
                    <a:pt x="3240" y="3531"/>
                  </a:cubicBezTo>
                  <a:cubicBezTo>
                    <a:pt x="3246" y="3531"/>
                    <a:pt x="3252" y="3529"/>
                    <a:pt x="3258" y="3525"/>
                  </a:cubicBezTo>
                  <a:cubicBezTo>
                    <a:pt x="3491" y="3341"/>
                    <a:pt x="3683" y="3104"/>
                    <a:pt x="3814" y="2830"/>
                  </a:cubicBezTo>
                  <a:cubicBezTo>
                    <a:pt x="3818" y="2821"/>
                    <a:pt x="3818" y="2817"/>
                    <a:pt x="3814" y="2809"/>
                  </a:cubicBezTo>
                  <a:cubicBezTo>
                    <a:pt x="3814" y="2805"/>
                    <a:pt x="3810" y="2797"/>
                    <a:pt x="3802" y="2797"/>
                  </a:cubicBezTo>
                  <a:lnTo>
                    <a:pt x="3507" y="2654"/>
                  </a:lnTo>
                  <a:cubicBezTo>
                    <a:pt x="3606" y="2441"/>
                    <a:pt x="3655" y="2216"/>
                    <a:pt x="3659" y="1983"/>
                  </a:cubicBezTo>
                  <a:lnTo>
                    <a:pt x="3986" y="1983"/>
                  </a:lnTo>
                  <a:cubicBezTo>
                    <a:pt x="4003" y="1983"/>
                    <a:pt x="4011" y="1974"/>
                    <a:pt x="4011" y="1958"/>
                  </a:cubicBezTo>
                  <a:cubicBezTo>
                    <a:pt x="4011" y="1659"/>
                    <a:pt x="3945" y="1356"/>
                    <a:pt x="3814" y="1086"/>
                  </a:cubicBezTo>
                  <a:cubicBezTo>
                    <a:pt x="3810" y="1082"/>
                    <a:pt x="3806" y="1078"/>
                    <a:pt x="3798" y="1074"/>
                  </a:cubicBezTo>
                  <a:lnTo>
                    <a:pt x="3782" y="1074"/>
                  </a:lnTo>
                  <a:lnTo>
                    <a:pt x="3483" y="1217"/>
                  </a:lnTo>
                  <a:cubicBezTo>
                    <a:pt x="3381" y="1013"/>
                    <a:pt x="3233" y="829"/>
                    <a:pt x="3057" y="681"/>
                  </a:cubicBezTo>
                  <a:lnTo>
                    <a:pt x="3262" y="428"/>
                  </a:lnTo>
                  <a:cubicBezTo>
                    <a:pt x="3266" y="419"/>
                    <a:pt x="3266" y="415"/>
                    <a:pt x="3266" y="407"/>
                  </a:cubicBezTo>
                  <a:cubicBezTo>
                    <a:pt x="3266" y="399"/>
                    <a:pt x="3262" y="395"/>
                    <a:pt x="3258" y="391"/>
                  </a:cubicBezTo>
                  <a:cubicBezTo>
                    <a:pt x="3139" y="297"/>
                    <a:pt x="3012" y="215"/>
                    <a:pt x="2877" y="149"/>
                  </a:cubicBezTo>
                  <a:cubicBezTo>
                    <a:pt x="2742" y="84"/>
                    <a:pt x="2599" y="35"/>
                    <a:pt x="2452" y="2"/>
                  </a:cubicBezTo>
                  <a:cubicBezTo>
                    <a:pt x="2450" y="1"/>
                    <a:pt x="2447" y="1"/>
                    <a:pt x="2445" y="1"/>
                  </a:cubicBezTo>
                  <a:cubicBezTo>
                    <a:pt x="2434" y="1"/>
                    <a:pt x="2423" y="9"/>
                    <a:pt x="2423" y="22"/>
                  </a:cubicBezTo>
                  <a:lnTo>
                    <a:pt x="2349" y="342"/>
                  </a:lnTo>
                  <a:cubicBezTo>
                    <a:pt x="2237" y="317"/>
                    <a:pt x="2121" y="305"/>
                    <a:pt x="2006" y="305"/>
                  </a:cubicBezTo>
                  <a:cubicBezTo>
                    <a:pt x="1890" y="305"/>
                    <a:pt x="1774" y="317"/>
                    <a:pt x="1662" y="342"/>
                  </a:cubicBezTo>
                  <a:lnTo>
                    <a:pt x="1592" y="22"/>
                  </a:lnTo>
                  <a:cubicBezTo>
                    <a:pt x="1589" y="9"/>
                    <a:pt x="1580" y="1"/>
                    <a:pt x="15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8"/>
            <p:cNvSpPr/>
            <p:nvPr/>
          </p:nvSpPr>
          <p:spPr>
            <a:xfrm>
              <a:off x="713225" y="929748"/>
              <a:ext cx="372400" cy="363801"/>
            </a:xfrm>
            <a:custGeom>
              <a:rect b="b" l="l" r="r" t="t"/>
              <a:pathLst>
                <a:path extrusionOk="0" h="4146" w="4244">
                  <a:moveTo>
                    <a:pt x="2120" y="1165"/>
                  </a:moveTo>
                  <a:cubicBezTo>
                    <a:pt x="2619" y="1165"/>
                    <a:pt x="3024" y="1571"/>
                    <a:pt x="3024" y="2070"/>
                  </a:cubicBezTo>
                  <a:cubicBezTo>
                    <a:pt x="3024" y="2569"/>
                    <a:pt x="2619" y="2974"/>
                    <a:pt x="2120" y="2974"/>
                  </a:cubicBezTo>
                  <a:cubicBezTo>
                    <a:pt x="1621" y="2974"/>
                    <a:pt x="1216" y="2569"/>
                    <a:pt x="1216" y="2070"/>
                  </a:cubicBezTo>
                  <a:cubicBezTo>
                    <a:pt x="1216" y="1571"/>
                    <a:pt x="1621" y="1165"/>
                    <a:pt x="2120" y="1165"/>
                  </a:cubicBezTo>
                  <a:close/>
                  <a:moveTo>
                    <a:pt x="2120" y="1116"/>
                  </a:moveTo>
                  <a:cubicBezTo>
                    <a:pt x="1596" y="1116"/>
                    <a:pt x="1166" y="1542"/>
                    <a:pt x="1166" y="2070"/>
                  </a:cubicBezTo>
                  <a:cubicBezTo>
                    <a:pt x="1166" y="2598"/>
                    <a:pt x="1596" y="3027"/>
                    <a:pt x="2120" y="3027"/>
                  </a:cubicBezTo>
                  <a:cubicBezTo>
                    <a:pt x="2648" y="3027"/>
                    <a:pt x="3078" y="2598"/>
                    <a:pt x="3078" y="2070"/>
                  </a:cubicBezTo>
                  <a:cubicBezTo>
                    <a:pt x="3078" y="1542"/>
                    <a:pt x="2648" y="1116"/>
                    <a:pt x="2120" y="1116"/>
                  </a:cubicBezTo>
                  <a:close/>
                  <a:moveTo>
                    <a:pt x="2120" y="50"/>
                  </a:moveTo>
                  <a:cubicBezTo>
                    <a:pt x="2329" y="50"/>
                    <a:pt x="2537" y="81"/>
                    <a:pt x="2738" y="142"/>
                  </a:cubicBezTo>
                  <a:lnTo>
                    <a:pt x="2599" y="568"/>
                  </a:lnTo>
                  <a:cubicBezTo>
                    <a:pt x="2599" y="572"/>
                    <a:pt x="2599" y="580"/>
                    <a:pt x="2603" y="584"/>
                  </a:cubicBezTo>
                  <a:cubicBezTo>
                    <a:pt x="2603" y="593"/>
                    <a:pt x="2611" y="597"/>
                    <a:pt x="2615" y="601"/>
                  </a:cubicBezTo>
                  <a:cubicBezTo>
                    <a:pt x="2934" y="703"/>
                    <a:pt x="3217" y="908"/>
                    <a:pt x="3417" y="1182"/>
                  </a:cubicBezTo>
                  <a:cubicBezTo>
                    <a:pt x="3422" y="1187"/>
                    <a:pt x="3430" y="1190"/>
                    <a:pt x="3439" y="1190"/>
                  </a:cubicBezTo>
                  <a:cubicBezTo>
                    <a:pt x="3444" y="1190"/>
                    <a:pt x="3449" y="1189"/>
                    <a:pt x="3454" y="1186"/>
                  </a:cubicBezTo>
                  <a:lnTo>
                    <a:pt x="3810" y="924"/>
                  </a:lnTo>
                  <a:cubicBezTo>
                    <a:pt x="3867" y="1002"/>
                    <a:pt x="3920" y="1088"/>
                    <a:pt x="3966" y="1182"/>
                  </a:cubicBezTo>
                  <a:cubicBezTo>
                    <a:pt x="4019" y="1284"/>
                    <a:pt x="4060" y="1386"/>
                    <a:pt x="4092" y="1481"/>
                  </a:cubicBezTo>
                  <a:cubicBezTo>
                    <a:pt x="4125" y="1587"/>
                    <a:pt x="4150" y="1693"/>
                    <a:pt x="4166" y="1800"/>
                  </a:cubicBezTo>
                  <a:cubicBezTo>
                    <a:pt x="4182" y="1894"/>
                    <a:pt x="4191" y="1996"/>
                    <a:pt x="4191" y="2098"/>
                  </a:cubicBezTo>
                  <a:lnTo>
                    <a:pt x="3749" y="2098"/>
                  </a:lnTo>
                  <a:cubicBezTo>
                    <a:pt x="3732" y="2098"/>
                    <a:pt x="3720" y="2107"/>
                    <a:pt x="3720" y="2123"/>
                  </a:cubicBezTo>
                  <a:cubicBezTo>
                    <a:pt x="3720" y="2463"/>
                    <a:pt x="3618" y="2790"/>
                    <a:pt x="3417" y="3064"/>
                  </a:cubicBezTo>
                  <a:cubicBezTo>
                    <a:pt x="3413" y="3068"/>
                    <a:pt x="3409" y="3077"/>
                    <a:pt x="3413" y="3081"/>
                  </a:cubicBezTo>
                  <a:cubicBezTo>
                    <a:pt x="3413" y="3089"/>
                    <a:pt x="3417" y="3097"/>
                    <a:pt x="3421" y="3101"/>
                  </a:cubicBezTo>
                  <a:lnTo>
                    <a:pt x="3781" y="3363"/>
                  </a:lnTo>
                  <a:cubicBezTo>
                    <a:pt x="3532" y="3694"/>
                    <a:pt x="3180" y="3952"/>
                    <a:pt x="2787" y="4083"/>
                  </a:cubicBezTo>
                  <a:lnTo>
                    <a:pt x="2648" y="3662"/>
                  </a:lnTo>
                  <a:cubicBezTo>
                    <a:pt x="2648" y="3658"/>
                    <a:pt x="2640" y="3649"/>
                    <a:pt x="2636" y="3645"/>
                  </a:cubicBezTo>
                  <a:lnTo>
                    <a:pt x="2615" y="3645"/>
                  </a:lnTo>
                  <a:cubicBezTo>
                    <a:pt x="2455" y="3696"/>
                    <a:pt x="2288" y="3722"/>
                    <a:pt x="2120" y="3722"/>
                  </a:cubicBezTo>
                  <a:cubicBezTo>
                    <a:pt x="1952" y="3722"/>
                    <a:pt x="1784" y="3696"/>
                    <a:pt x="1625" y="3645"/>
                  </a:cubicBezTo>
                  <a:cubicBezTo>
                    <a:pt x="1623" y="3645"/>
                    <a:pt x="1620" y="3644"/>
                    <a:pt x="1618" y="3644"/>
                  </a:cubicBezTo>
                  <a:cubicBezTo>
                    <a:pt x="1608" y="3644"/>
                    <a:pt x="1599" y="3652"/>
                    <a:pt x="1592" y="3662"/>
                  </a:cubicBezTo>
                  <a:lnTo>
                    <a:pt x="1457" y="4083"/>
                  </a:lnTo>
                  <a:cubicBezTo>
                    <a:pt x="1061" y="3953"/>
                    <a:pt x="710" y="3696"/>
                    <a:pt x="460" y="3362"/>
                  </a:cubicBezTo>
                  <a:lnTo>
                    <a:pt x="460" y="3362"/>
                  </a:lnTo>
                  <a:lnTo>
                    <a:pt x="819" y="3101"/>
                  </a:lnTo>
                  <a:cubicBezTo>
                    <a:pt x="827" y="3097"/>
                    <a:pt x="831" y="3089"/>
                    <a:pt x="831" y="3081"/>
                  </a:cubicBezTo>
                  <a:cubicBezTo>
                    <a:pt x="831" y="3077"/>
                    <a:pt x="831" y="3068"/>
                    <a:pt x="827" y="3064"/>
                  </a:cubicBezTo>
                  <a:cubicBezTo>
                    <a:pt x="626" y="2790"/>
                    <a:pt x="520" y="2463"/>
                    <a:pt x="520" y="2123"/>
                  </a:cubicBezTo>
                  <a:cubicBezTo>
                    <a:pt x="520" y="2107"/>
                    <a:pt x="508" y="2098"/>
                    <a:pt x="495" y="2098"/>
                  </a:cubicBezTo>
                  <a:lnTo>
                    <a:pt x="49" y="2098"/>
                  </a:lnTo>
                  <a:cubicBezTo>
                    <a:pt x="49" y="1996"/>
                    <a:pt x="62" y="1898"/>
                    <a:pt x="74" y="1800"/>
                  </a:cubicBezTo>
                  <a:cubicBezTo>
                    <a:pt x="90" y="1693"/>
                    <a:pt x="115" y="1587"/>
                    <a:pt x="152" y="1481"/>
                  </a:cubicBezTo>
                  <a:cubicBezTo>
                    <a:pt x="180" y="1382"/>
                    <a:pt x="225" y="1280"/>
                    <a:pt x="274" y="1182"/>
                  </a:cubicBezTo>
                  <a:cubicBezTo>
                    <a:pt x="323" y="1092"/>
                    <a:pt x="373" y="1002"/>
                    <a:pt x="430" y="924"/>
                  </a:cubicBezTo>
                  <a:lnTo>
                    <a:pt x="790" y="1186"/>
                  </a:lnTo>
                  <a:cubicBezTo>
                    <a:pt x="793" y="1189"/>
                    <a:pt x="798" y="1192"/>
                    <a:pt x="803" y="1192"/>
                  </a:cubicBezTo>
                  <a:cubicBezTo>
                    <a:pt x="806" y="1192"/>
                    <a:pt x="808" y="1191"/>
                    <a:pt x="810" y="1190"/>
                  </a:cubicBezTo>
                  <a:cubicBezTo>
                    <a:pt x="815" y="1190"/>
                    <a:pt x="823" y="1186"/>
                    <a:pt x="827" y="1182"/>
                  </a:cubicBezTo>
                  <a:cubicBezTo>
                    <a:pt x="1023" y="908"/>
                    <a:pt x="1310" y="703"/>
                    <a:pt x="1625" y="601"/>
                  </a:cubicBezTo>
                  <a:cubicBezTo>
                    <a:pt x="1633" y="597"/>
                    <a:pt x="1637" y="593"/>
                    <a:pt x="1641" y="584"/>
                  </a:cubicBezTo>
                  <a:cubicBezTo>
                    <a:pt x="1645" y="580"/>
                    <a:pt x="1645" y="572"/>
                    <a:pt x="1641" y="568"/>
                  </a:cubicBezTo>
                  <a:lnTo>
                    <a:pt x="1506" y="142"/>
                  </a:lnTo>
                  <a:cubicBezTo>
                    <a:pt x="1705" y="81"/>
                    <a:pt x="1912" y="50"/>
                    <a:pt x="2120" y="50"/>
                  </a:cubicBezTo>
                  <a:close/>
                  <a:moveTo>
                    <a:pt x="2120" y="0"/>
                  </a:moveTo>
                  <a:cubicBezTo>
                    <a:pt x="1898" y="0"/>
                    <a:pt x="1676" y="34"/>
                    <a:pt x="1465" y="101"/>
                  </a:cubicBezTo>
                  <a:cubicBezTo>
                    <a:pt x="1453" y="110"/>
                    <a:pt x="1445" y="122"/>
                    <a:pt x="1449" y="134"/>
                  </a:cubicBezTo>
                  <a:lnTo>
                    <a:pt x="1584" y="560"/>
                  </a:lnTo>
                  <a:cubicBezTo>
                    <a:pt x="1273" y="666"/>
                    <a:pt x="995" y="867"/>
                    <a:pt x="798" y="1133"/>
                  </a:cubicBezTo>
                  <a:lnTo>
                    <a:pt x="438" y="871"/>
                  </a:lnTo>
                  <a:cubicBezTo>
                    <a:pt x="433" y="867"/>
                    <a:pt x="427" y="865"/>
                    <a:pt x="422" y="865"/>
                  </a:cubicBezTo>
                  <a:cubicBezTo>
                    <a:pt x="416" y="865"/>
                    <a:pt x="410" y="868"/>
                    <a:pt x="405" y="875"/>
                  </a:cubicBezTo>
                  <a:cubicBezTo>
                    <a:pt x="340" y="961"/>
                    <a:pt x="283" y="1055"/>
                    <a:pt x="229" y="1157"/>
                  </a:cubicBezTo>
                  <a:cubicBezTo>
                    <a:pt x="176" y="1264"/>
                    <a:pt x="135" y="1366"/>
                    <a:pt x="102" y="1468"/>
                  </a:cubicBezTo>
                  <a:cubicBezTo>
                    <a:pt x="66" y="1575"/>
                    <a:pt x="41" y="1685"/>
                    <a:pt x="25" y="1792"/>
                  </a:cubicBezTo>
                  <a:cubicBezTo>
                    <a:pt x="8" y="1902"/>
                    <a:pt x="0" y="2013"/>
                    <a:pt x="0" y="2123"/>
                  </a:cubicBezTo>
                  <a:cubicBezTo>
                    <a:pt x="0" y="2127"/>
                    <a:pt x="0" y="2135"/>
                    <a:pt x="4" y="2139"/>
                  </a:cubicBezTo>
                  <a:cubicBezTo>
                    <a:pt x="12" y="2148"/>
                    <a:pt x="17" y="2148"/>
                    <a:pt x="25" y="2148"/>
                  </a:cubicBezTo>
                  <a:lnTo>
                    <a:pt x="471" y="2148"/>
                  </a:lnTo>
                  <a:cubicBezTo>
                    <a:pt x="475" y="2483"/>
                    <a:pt x="577" y="2802"/>
                    <a:pt x="770" y="3072"/>
                  </a:cubicBezTo>
                  <a:lnTo>
                    <a:pt x="409" y="3334"/>
                  </a:lnTo>
                  <a:cubicBezTo>
                    <a:pt x="397" y="3343"/>
                    <a:pt x="397" y="3359"/>
                    <a:pt x="405" y="3371"/>
                  </a:cubicBezTo>
                  <a:cubicBezTo>
                    <a:pt x="663" y="3731"/>
                    <a:pt x="1040" y="4005"/>
                    <a:pt x="1465" y="4140"/>
                  </a:cubicBezTo>
                  <a:cubicBezTo>
                    <a:pt x="1469" y="4145"/>
                    <a:pt x="1469" y="4145"/>
                    <a:pt x="1473" y="4145"/>
                  </a:cubicBezTo>
                  <a:cubicBezTo>
                    <a:pt x="1482" y="4145"/>
                    <a:pt x="1494" y="4136"/>
                    <a:pt x="1498" y="4128"/>
                  </a:cubicBezTo>
                  <a:lnTo>
                    <a:pt x="1633" y="3703"/>
                  </a:lnTo>
                  <a:cubicBezTo>
                    <a:pt x="1791" y="3752"/>
                    <a:pt x="1956" y="3776"/>
                    <a:pt x="2121" y="3776"/>
                  </a:cubicBezTo>
                  <a:cubicBezTo>
                    <a:pt x="2287" y="3776"/>
                    <a:pt x="2451" y="3752"/>
                    <a:pt x="2607" y="3703"/>
                  </a:cubicBezTo>
                  <a:lnTo>
                    <a:pt x="2746" y="4128"/>
                  </a:lnTo>
                  <a:cubicBezTo>
                    <a:pt x="2749" y="4138"/>
                    <a:pt x="2758" y="4146"/>
                    <a:pt x="2768" y="4146"/>
                  </a:cubicBezTo>
                  <a:cubicBezTo>
                    <a:pt x="2770" y="4146"/>
                    <a:pt x="2773" y="4145"/>
                    <a:pt x="2775" y="4145"/>
                  </a:cubicBezTo>
                  <a:cubicBezTo>
                    <a:pt x="3200" y="4005"/>
                    <a:pt x="3577" y="3731"/>
                    <a:pt x="3839" y="3371"/>
                  </a:cubicBezTo>
                  <a:cubicBezTo>
                    <a:pt x="3847" y="3359"/>
                    <a:pt x="3843" y="3343"/>
                    <a:pt x="3830" y="3334"/>
                  </a:cubicBezTo>
                  <a:lnTo>
                    <a:pt x="3474" y="3072"/>
                  </a:lnTo>
                  <a:cubicBezTo>
                    <a:pt x="3663" y="2802"/>
                    <a:pt x="3769" y="2483"/>
                    <a:pt x="3773" y="2148"/>
                  </a:cubicBezTo>
                  <a:lnTo>
                    <a:pt x="4219" y="2148"/>
                  </a:lnTo>
                  <a:cubicBezTo>
                    <a:pt x="4223" y="2148"/>
                    <a:pt x="4232" y="2148"/>
                    <a:pt x="4236" y="2143"/>
                  </a:cubicBezTo>
                  <a:cubicBezTo>
                    <a:pt x="4240" y="2135"/>
                    <a:pt x="4244" y="2131"/>
                    <a:pt x="4244" y="2123"/>
                  </a:cubicBezTo>
                  <a:cubicBezTo>
                    <a:pt x="4244" y="2008"/>
                    <a:pt x="4236" y="1898"/>
                    <a:pt x="4219" y="1792"/>
                  </a:cubicBezTo>
                  <a:cubicBezTo>
                    <a:pt x="4203" y="1685"/>
                    <a:pt x="4174" y="1575"/>
                    <a:pt x="4141" y="1468"/>
                  </a:cubicBezTo>
                  <a:cubicBezTo>
                    <a:pt x="4109" y="1366"/>
                    <a:pt x="4064" y="1264"/>
                    <a:pt x="4011" y="1157"/>
                  </a:cubicBezTo>
                  <a:cubicBezTo>
                    <a:pt x="3961" y="1055"/>
                    <a:pt x="3900" y="961"/>
                    <a:pt x="3839" y="875"/>
                  </a:cubicBezTo>
                  <a:cubicBezTo>
                    <a:pt x="3834" y="868"/>
                    <a:pt x="3827" y="865"/>
                    <a:pt x="3820" y="865"/>
                  </a:cubicBezTo>
                  <a:cubicBezTo>
                    <a:pt x="3814" y="865"/>
                    <a:pt x="3807" y="867"/>
                    <a:pt x="3802" y="871"/>
                  </a:cubicBezTo>
                  <a:lnTo>
                    <a:pt x="3442" y="1133"/>
                  </a:lnTo>
                  <a:cubicBezTo>
                    <a:pt x="3245" y="867"/>
                    <a:pt x="2967" y="666"/>
                    <a:pt x="2656" y="560"/>
                  </a:cubicBezTo>
                  <a:lnTo>
                    <a:pt x="2791" y="134"/>
                  </a:lnTo>
                  <a:cubicBezTo>
                    <a:pt x="2799" y="122"/>
                    <a:pt x="2791" y="110"/>
                    <a:pt x="2775" y="101"/>
                  </a:cubicBezTo>
                  <a:cubicBezTo>
                    <a:pt x="2564" y="34"/>
                    <a:pt x="2342" y="0"/>
                    <a:pt x="21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5" name="Google Shape;285;p28"/>
          <p:cNvGrpSpPr/>
          <p:nvPr/>
        </p:nvGrpSpPr>
        <p:grpSpPr>
          <a:xfrm flipH="1">
            <a:off x="-864975" y="-195187"/>
            <a:ext cx="1998244" cy="1351547"/>
            <a:chOff x="7593185" y="-204212"/>
            <a:chExt cx="1998244" cy="1351547"/>
          </a:xfrm>
        </p:grpSpPr>
        <p:grpSp>
          <p:nvGrpSpPr>
            <p:cNvPr id="286" name="Google Shape;286;p28"/>
            <p:cNvGrpSpPr/>
            <p:nvPr/>
          </p:nvGrpSpPr>
          <p:grpSpPr>
            <a:xfrm flipH="1">
              <a:off x="7593185" y="-204212"/>
              <a:ext cx="1998244" cy="1351547"/>
              <a:chOff x="4693075" y="4777875"/>
              <a:chExt cx="338875" cy="229200"/>
            </a:xfrm>
          </p:grpSpPr>
          <p:sp>
            <p:nvSpPr>
              <p:cNvPr id="287" name="Google Shape;287;p28"/>
              <p:cNvSpPr/>
              <p:nvPr/>
            </p:nvSpPr>
            <p:spPr>
              <a:xfrm>
                <a:off x="4693075" y="4885950"/>
                <a:ext cx="338875" cy="80925"/>
              </a:xfrm>
              <a:custGeom>
                <a:rect b="b" l="l" r="r" t="t"/>
                <a:pathLst>
                  <a:path extrusionOk="0" h="3237" w="13555">
                    <a:moveTo>
                      <a:pt x="203" y="1"/>
                    </a:moveTo>
                    <a:cubicBezTo>
                      <a:pt x="137" y="1"/>
                      <a:pt x="69" y="4"/>
                      <a:pt x="1" y="12"/>
                    </a:cubicBezTo>
                    <a:lnTo>
                      <a:pt x="13" y="110"/>
                    </a:lnTo>
                    <a:cubicBezTo>
                      <a:pt x="78" y="103"/>
                      <a:pt x="142" y="99"/>
                      <a:pt x="205" y="99"/>
                    </a:cubicBezTo>
                    <a:cubicBezTo>
                      <a:pt x="810" y="99"/>
                      <a:pt x="1355" y="412"/>
                      <a:pt x="1662" y="949"/>
                    </a:cubicBezTo>
                    <a:lnTo>
                      <a:pt x="2456" y="2336"/>
                    </a:lnTo>
                    <a:cubicBezTo>
                      <a:pt x="2775" y="2901"/>
                      <a:pt x="3356" y="3236"/>
                      <a:pt x="4003" y="3236"/>
                    </a:cubicBezTo>
                    <a:cubicBezTo>
                      <a:pt x="4650" y="3236"/>
                      <a:pt x="5227" y="2901"/>
                      <a:pt x="5550" y="2336"/>
                    </a:cubicBezTo>
                    <a:lnTo>
                      <a:pt x="6344" y="949"/>
                    </a:lnTo>
                    <a:cubicBezTo>
                      <a:pt x="6647" y="417"/>
                      <a:pt x="7195" y="97"/>
                      <a:pt x="7809" y="97"/>
                    </a:cubicBezTo>
                    <a:cubicBezTo>
                      <a:pt x="8419" y="97"/>
                      <a:pt x="8967" y="417"/>
                      <a:pt x="9270" y="949"/>
                    </a:cubicBezTo>
                    <a:lnTo>
                      <a:pt x="10064" y="2336"/>
                    </a:lnTo>
                    <a:cubicBezTo>
                      <a:pt x="10387" y="2901"/>
                      <a:pt x="10964" y="3236"/>
                      <a:pt x="11610" y="3236"/>
                    </a:cubicBezTo>
                    <a:cubicBezTo>
                      <a:pt x="12257" y="3236"/>
                      <a:pt x="12838" y="2901"/>
                      <a:pt x="13157" y="2340"/>
                    </a:cubicBezTo>
                    <a:lnTo>
                      <a:pt x="13554" y="1644"/>
                    </a:lnTo>
                    <a:lnTo>
                      <a:pt x="13472" y="1595"/>
                    </a:lnTo>
                    <a:lnTo>
                      <a:pt x="13075" y="2291"/>
                    </a:lnTo>
                    <a:cubicBezTo>
                      <a:pt x="12773" y="2823"/>
                      <a:pt x="12224" y="3138"/>
                      <a:pt x="11610" y="3138"/>
                    </a:cubicBezTo>
                    <a:cubicBezTo>
                      <a:pt x="10997" y="3138"/>
                      <a:pt x="10452" y="2823"/>
                      <a:pt x="10150" y="2291"/>
                    </a:cubicBezTo>
                    <a:lnTo>
                      <a:pt x="9356" y="900"/>
                    </a:lnTo>
                    <a:cubicBezTo>
                      <a:pt x="9032" y="339"/>
                      <a:pt x="8455" y="3"/>
                      <a:pt x="7809" y="3"/>
                    </a:cubicBezTo>
                    <a:cubicBezTo>
                      <a:pt x="7158" y="3"/>
                      <a:pt x="6581" y="339"/>
                      <a:pt x="6262" y="900"/>
                    </a:cubicBezTo>
                    <a:lnTo>
                      <a:pt x="5468" y="2291"/>
                    </a:lnTo>
                    <a:cubicBezTo>
                      <a:pt x="5161" y="2823"/>
                      <a:pt x="4617" y="3138"/>
                      <a:pt x="4003" y="3138"/>
                    </a:cubicBezTo>
                    <a:cubicBezTo>
                      <a:pt x="3389" y="3138"/>
                      <a:pt x="2845" y="2823"/>
                      <a:pt x="2538" y="2291"/>
                    </a:cubicBezTo>
                    <a:lnTo>
                      <a:pt x="1744" y="900"/>
                    </a:lnTo>
                    <a:cubicBezTo>
                      <a:pt x="1422" y="333"/>
                      <a:pt x="844" y="1"/>
                      <a:pt x="20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" name="Google Shape;288;p28"/>
              <p:cNvSpPr/>
              <p:nvPr/>
            </p:nvSpPr>
            <p:spPr>
              <a:xfrm>
                <a:off x="4693600" y="4777875"/>
                <a:ext cx="267650" cy="229200"/>
              </a:xfrm>
              <a:custGeom>
                <a:rect b="b" l="l" r="r" t="t"/>
                <a:pathLst>
                  <a:path extrusionOk="0" h="9168" w="10706">
                    <a:moveTo>
                      <a:pt x="1056" y="1"/>
                    </a:moveTo>
                    <a:cubicBezTo>
                      <a:pt x="475" y="1"/>
                      <a:pt x="0" y="476"/>
                      <a:pt x="0" y="1057"/>
                    </a:cubicBezTo>
                    <a:lnTo>
                      <a:pt x="0" y="3213"/>
                    </a:lnTo>
                    <a:cubicBezTo>
                      <a:pt x="0" y="3226"/>
                      <a:pt x="13" y="3238"/>
                      <a:pt x="25" y="3238"/>
                    </a:cubicBezTo>
                    <a:cubicBezTo>
                      <a:pt x="37" y="3238"/>
                      <a:pt x="49" y="3226"/>
                      <a:pt x="49" y="3213"/>
                    </a:cubicBezTo>
                    <a:lnTo>
                      <a:pt x="49" y="1057"/>
                    </a:lnTo>
                    <a:cubicBezTo>
                      <a:pt x="49" y="500"/>
                      <a:pt x="504" y="50"/>
                      <a:pt x="1056" y="50"/>
                    </a:cubicBezTo>
                    <a:lnTo>
                      <a:pt x="1117" y="50"/>
                    </a:lnTo>
                    <a:cubicBezTo>
                      <a:pt x="1674" y="50"/>
                      <a:pt x="2128" y="500"/>
                      <a:pt x="2128" y="1057"/>
                    </a:cubicBezTo>
                    <a:lnTo>
                      <a:pt x="2128" y="8112"/>
                    </a:lnTo>
                    <a:cubicBezTo>
                      <a:pt x="2128" y="8693"/>
                      <a:pt x="2599" y="9167"/>
                      <a:pt x="3184" y="9167"/>
                    </a:cubicBezTo>
                    <a:lnTo>
                      <a:pt x="3303" y="9167"/>
                    </a:lnTo>
                    <a:cubicBezTo>
                      <a:pt x="3884" y="9167"/>
                      <a:pt x="4359" y="8693"/>
                      <a:pt x="4359" y="8112"/>
                    </a:cubicBezTo>
                    <a:lnTo>
                      <a:pt x="4359" y="4085"/>
                    </a:lnTo>
                    <a:cubicBezTo>
                      <a:pt x="4359" y="3528"/>
                      <a:pt x="4809" y="3074"/>
                      <a:pt x="5365" y="3074"/>
                    </a:cubicBezTo>
                    <a:cubicBezTo>
                      <a:pt x="5922" y="3074"/>
                      <a:pt x="6372" y="3528"/>
                      <a:pt x="6372" y="4085"/>
                    </a:cubicBezTo>
                    <a:lnTo>
                      <a:pt x="6372" y="5280"/>
                    </a:lnTo>
                    <a:cubicBezTo>
                      <a:pt x="6372" y="5861"/>
                      <a:pt x="6847" y="6336"/>
                      <a:pt x="7428" y="6336"/>
                    </a:cubicBezTo>
                    <a:lnTo>
                      <a:pt x="7477" y="6336"/>
                    </a:lnTo>
                    <a:cubicBezTo>
                      <a:pt x="8058" y="6336"/>
                      <a:pt x="8533" y="5861"/>
                      <a:pt x="8533" y="5280"/>
                    </a:cubicBezTo>
                    <a:lnTo>
                      <a:pt x="8533" y="4948"/>
                    </a:lnTo>
                    <a:cubicBezTo>
                      <a:pt x="8533" y="4392"/>
                      <a:pt x="8983" y="3942"/>
                      <a:pt x="9539" y="3942"/>
                    </a:cubicBezTo>
                    <a:lnTo>
                      <a:pt x="9650" y="3942"/>
                    </a:lnTo>
                    <a:cubicBezTo>
                      <a:pt x="10206" y="3942"/>
                      <a:pt x="10660" y="4392"/>
                      <a:pt x="10660" y="4948"/>
                    </a:cubicBezTo>
                    <a:lnTo>
                      <a:pt x="10660" y="5820"/>
                    </a:lnTo>
                    <a:cubicBezTo>
                      <a:pt x="10660" y="5832"/>
                      <a:pt x="10669" y="5840"/>
                      <a:pt x="10681" y="5840"/>
                    </a:cubicBezTo>
                    <a:cubicBezTo>
                      <a:pt x="10697" y="5840"/>
                      <a:pt x="10706" y="5832"/>
                      <a:pt x="10706" y="5820"/>
                    </a:cubicBezTo>
                    <a:lnTo>
                      <a:pt x="10706" y="4948"/>
                    </a:lnTo>
                    <a:cubicBezTo>
                      <a:pt x="10706" y="4367"/>
                      <a:pt x="10235" y="3893"/>
                      <a:pt x="9650" y="3893"/>
                    </a:cubicBezTo>
                    <a:lnTo>
                      <a:pt x="9539" y="3893"/>
                    </a:lnTo>
                    <a:cubicBezTo>
                      <a:pt x="8958" y="3893"/>
                      <a:pt x="8483" y="4367"/>
                      <a:pt x="8483" y="4948"/>
                    </a:cubicBezTo>
                    <a:lnTo>
                      <a:pt x="8483" y="5280"/>
                    </a:lnTo>
                    <a:cubicBezTo>
                      <a:pt x="8483" y="5836"/>
                      <a:pt x="8029" y="6286"/>
                      <a:pt x="7477" y="6286"/>
                    </a:cubicBezTo>
                    <a:lnTo>
                      <a:pt x="7428" y="6286"/>
                    </a:lnTo>
                    <a:cubicBezTo>
                      <a:pt x="6875" y="6286"/>
                      <a:pt x="6421" y="5836"/>
                      <a:pt x="6421" y="5280"/>
                    </a:cubicBezTo>
                    <a:lnTo>
                      <a:pt x="6421" y="4085"/>
                    </a:lnTo>
                    <a:cubicBezTo>
                      <a:pt x="6421" y="3500"/>
                      <a:pt x="5946" y="3029"/>
                      <a:pt x="5365" y="3029"/>
                    </a:cubicBezTo>
                    <a:cubicBezTo>
                      <a:pt x="4784" y="3029"/>
                      <a:pt x="4309" y="3500"/>
                      <a:pt x="4309" y="4085"/>
                    </a:cubicBezTo>
                    <a:lnTo>
                      <a:pt x="4309" y="8112"/>
                    </a:lnTo>
                    <a:cubicBezTo>
                      <a:pt x="4309" y="8664"/>
                      <a:pt x="3859" y="9118"/>
                      <a:pt x="3303" y="9118"/>
                    </a:cubicBezTo>
                    <a:lnTo>
                      <a:pt x="3184" y="9118"/>
                    </a:lnTo>
                    <a:cubicBezTo>
                      <a:pt x="2628" y="9118"/>
                      <a:pt x="2173" y="8664"/>
                      <a:pt x="2173" y="8112"/>
                    </a:cubicBezTo>
                    <a:lnTo>
                      <a:pt x="2173" y="1057"/>
                    </a:lnTo>
                    <a:cubicBezTo>
                      <a:pt x="2173" y="476"/>
                      <a:pt x="1703" y="1"/>
                      <a:pt x="111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9" name="Google Shape;289;p28"/>
            <p:cNvGrpSpPr/>
            <p:nvPr/>
          </p:nvGrpSpPr>
          <p:grpSpPr>
            <a:xfrm flipH="1">
              <a:off x="7633409" y="353011"/>
              <a:ext cx="309577" cy="372973"/>
              <a:chOff x="4849000" y="4657375"/>
              <a:chExt cx="52500" cy="63250"/>
            </a:xfrm>
          </p:grpSpPr>
          <p:sp>
            <p:nvSpPr>
              <p:cNvPr id="290" name="Google Shape;290;p28"/>
              <p:cNvSpPr/>
              <p:nvPr/>
            </p:nvSpPr>
            <p:spPr>
              <a:xfrm>
                <a:off x="4849000" y="4667900"/>
                <a:ext cx="24775" cy="24700"/>
              </a:xfrm>
              <a:custGeom>
                <a:rect b="b" l="l" r="r" t="t"/>
                <a:pathLst>
                  <a:path extrusionOk="0" h="988" w="991">
                    <a:moveTo>
                      <a:pt x="496" y="1"/>
                    </a:moveTo>
                    <a:cubicBezTo>
                      <a:pt x="459" y="1"/>
                      <a:pt x="430" y="29"/>
                      <a:pt x="430" y="66"/>
                    </a:cubicBezTo>
                    <a:lnTo>
                      <a:pt x="430" y="430"/>
                    </a:lnTo>
                    <a:lnTo>
                      <a:pt x="66" y="430"/>
                    </a:lnTo>
                    <a:cubicBezTo>
                      <a:pt x="49" y="430"/>
                      <a:pt x="33" y="439"/>
                      <a:pt x="21" y="451"/>
                    </a:cubicBezTo>
                    <a:cubicBezTo>
                      <a:pt x="9" y="463"/>
                      <a:pt x="0" y="480"/>
                      <a:pt x="0" y="496"/>
                    </a:cubicBezTo>
                    <a:cubicBezTo>
                      <a:pt x="0" y="533"/>
                      <a:pt x="33" y="561"/>
                      <a:pt x="66" y="561"/>
                    </a:cubicBezTo>
                    <a:lnTo>
                      <a:pt x="430" y="561"/>
                    </a:lnTo>
                    <a:lnTo>
                      <a:pt x="430" y="926"/>
                    </a:lnTo>
                    <a:cubicBezTo>
                      <a:pt x="430" y="958"/>
                      <a:pt x="459" y="987"/>
                      <a:pt x="496" y="987"/>
                    </a:cubicBezTo>
                    <a:cubicBezTo>
                      <a:pt x="532" y="987"/>
                      <a:pt x="561" y="958"/>
                      <a:pt x="561" y="926"/>
                    </a:cubicBezTo>
                    <a:lnTo>
                      <a:pt x="561" y="561"/>
                    </a:lnTo>
                    <a:lnTo>
                      <a:pt x="925" y="561"/>
                    </a:lnTo>
                    <a:cubicBezTo>
                      <a:pt x="962" y="561"/>
                      <a:pt x="991" y="533"/>
                      <a:pt x="991" y="496"/>
                    </a:cubicBezTo>
                    <a:cubicBezTo>
                      <a:pt x="991" y="459"/>
                      <a:pt x="962" y="430"/>
                      <a:pt x="925" y="430"/>
                    </a:cubicBezTo>
                    <a:lnTo>
                      <a:pt x="561" y="430"/>
                    </a:lnTo>
                    <a:lnTo>
                      <a:pt x="561" y="66"/>
                    </a:lnTo>
                    <a:cubicBezTo>
                      <a:pt x="561" y="46"/>
                      <a:pt x="553" y="29"/>
                      <a:pt x="541" y="21"/>
                    </a:cubicBezTo>
                    <a:cubicBezTo>
                      <a:pt x="528" y="9"/>
                      <a:pt x="512" y="1"/>
                      <a:pt x="49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" name="Google Shape;291;p28"/>
              <p:cNvSpPr/>
              <p:nvPr/>
            </p:nvSpPr>
            <p:spPr>
              <a:xfrm>
                <a:off x="4861375" y="4695950"/>
                <a:ext cx="24775" cy="24675"/>
              </a:xfrm>
              <a:custGeom>
                <a:rect b="b" l="l" r="r" t="t"/>
                <a:pathLst>
                  <a:path extrusionOk="0" h="987" w="991">
                    <a:moveTo>
                      <a:pt x="496" y="0"/>
                    </a:moveTo>
                    <a:cubicBezTo>
                      <a:pt x="459" y="0"/>
                      <a:pt x="430" y="29"/>
                      <a:pt x="430" y="61"/>
                    </a:cubicBezTo>
                    <a:lnTo>
                      <a:pt x="430" y="430"/>
                    </a:lnTo>
                    <a:lnTo>
                      <a:pt x="66" y="430"/>
                    </a:lnTo>
                    <a:cubicBezTo>
                      <a:pt x="46" y="430"/>
                      <a:pt x="33" y="438"/>
                      <a:pt x="21" y="450"/>
                    </a:cubicBezTo>
                    <a:cubicBezTo>
                      <a:pt x="9" y="458"/>
                      <a:pt x="1" y="475"/>
                      <a:pt x="1" y="495"/>
                    </a:cubicBezTo>
                    <a:cubicBezTo>
                      <a:pt x="1" y="528"/>
                      <a:pt x="29" y="557"/>
                      <a:pt x="66" y="557"/>
                    </a:cubicBezTo>
                    <a:lnTo>
                      <a:pt x="430" y="557"/>
                    </a:lnTo>
                    <a:lnTo>
                      <a:pt x="430" y="921"/>
                    </a:lnTo>
                    <a:cubicBezTo>
                      <a:pt x="430" y="958"/>
                      <a:pt x="459" y="986"/>
                      <a:pt x="496" y="986"/>
                    </a:cubicBezTo>
                    <a:cubicBezTo>
                      <a:pt x="533" y="986"/>
                      <a:pt x="561" y="958"/>
                      <a:pt x="561" y="921"/>
                    </a:cubicBezTo>
                    <a:lnTo>
                      <a:pt x="561" y="557"/>
                    </a:lnTo>
                    <a:lnTo>
                      <a:pt x="925" y="557"/>
                    </a:lnTo>
                    <a:cubicBezTo>
                      <a:pt x="962" y="557"/>
                      <a:pt x="991" y="528"/>
                      <a:pt x="991" y="495"/>
                    </a:cubicBezTo>
                    <a:lnTo>
                      <a:pt x="987" y="495"/>
                    </a:lnTo>
                    <a:cubicBezTo>
                      <a:pt x="987" y="458"/>
                      <a:pt x="958" y="430"/>
                      <a:pt x="925" y="430"/>
                    </a:cubicBezTo>
                    <a:lnTo>
                      <a:pt x="557" y="430"/>
                    </a:lnTo>
                    <a:lnTo>
                      <a:pt x="557" y="61"/>
                    </a:lnTo>
                    <a:cubicBezTo>
                      <a:pt x="557" y="45"/>
                      <a:pt x="553" y="29"/>
                      <a:pt x="541" y="16"/>
                    </a:cubicBezTo>
                    <a:cubicBezTo>
                      <a:pt x="528" y="4"/>
                      <a:pt x="512" y="0"/>
                      <a:pt x="49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" name="Google Shape;292;p28"/>
              <p:cNvSpPr/>
              <p:nvPr/>
            </p:nvSpPr>
            <p:spPr>
              <a:xfrm>
                <a:off x="4876725" y="4657375"/>
                <a:ext cx="24775" cy="24675"/>
              </a:xfrm>
              <a:custGeom>
                <a:rect b="b" l="l" r="r" t="t"/>
                <a:pathLst>
                  <a:path extrusionOk="0" h="987" w="991">
                    <a:moveTo>
                      <a:pt x="496" y="0"/>
                    </a:moveTo>
                    <a:cubicBezTo>
                      <a:pt x="459" y="0"/>
                      <a:pt x="430" y="29"/>
                      <a:pt x="430" y="62"/>
                    </a:cubicBezTo>
                    <a:lnTo>
                      <a:pt x="430" y="430"/>
                    </a:lnTo>
                    <a:lnTo>
                      <a:pt x="66" y="430"/>
                    </a:lnTo>
                    <a:cubicBezTo>
                      <a:pt x="49" y="430"/>
                      <a:pt x="33" y="438"/>
                      <a:pt x="21" y="446"/>
                    </a:cubicBezTo>
                    <a:cubicBezTo>
                      <a:pt x="9" y="459"/>
                      <a:pt x="0" y="475"/>
                      <a:pt x="0" y="495"/>
                    </a:cubicBezTo>
                    <a:cubicBezTo>
                      <a:pt x="0" y="528"/>
                      <a:pt x="29" y="557"/>
                      <a:pt x="66" y="557"/>
                    </a:cubicBezTo>
                    <a:lnTo>
                      <a:pt x="430" y="557"/>
                    </a:lnTo>
                    <a:lnTo>
                      <a:pt x="430" y="921"/>
                    </a:lnTo>
                    <a:cubicBezTo>
                      <a:pt x="430" y="958"/>
                      <a:pt x="459" y="987"/>
                      <a:pt x="496" y="987"/>
                    </a:cubicBezTo>
                    <a:cubicBezTo>
                      <a:pt x="532" y="987"/>
                      <a:pt x="561" y="958"/>
                      <a:pt x="561" y="921"/>
                    </a:cubicBezTo>
                    <a:lnTo>
                      <a:pt x="561" y="557"/>
                    </a:lnTo>
                    <a:lnTo>
                      <a:pt x="925" y="557"/>
                    </a:lnTo>
                    <a:cubicBezTo>
                      <a:pt x="962" y="557"/>
                      <a:pt x="991" y="528"/>
                      <a:pt x="991" y="495"/>
                    </a:cubicBezTo>
                    <a:cubicBezTo>
                      <a:pt x="991" y="459"/>
                      <a:pt x="962" y="430"/>
                      <a:pt x="925" y="430"/>
                    </a:cubicBezTo>
                    <a:lnTo>
                      <a:pt x="561" y="430"/>
                    </a:lnTo>
                    <a:lnTo>
                      <a:pt x="561" y="62"/>
                    </a:lnTo>
                    <a:cubicBezTo>
                      <a:pt x="561" y="45"/>
                      <a:pt x="553" y="29"/>
                      <a:pt x="541" y="17"/>
                    </a:cubicBezTo>
                    <a:cubicBezTo>
                      <a:pt x="528" y="4"/>
                      <a:pt x="512" y="0"/>
                      <a:pt x="49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0_1"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295" name="Google Shape;295;p29"/>
          <p:cNvGrpSpPr/>
          <p:nvPr/>
        </p:nvGrpSpPr>
        <p:grpSpPr>
          <a:xfrm flipH="1">
            <a:off x="-8" y="-432211"/>
            <a:ext cx="2195528" cy="1121234"/>
            <a:chOff x="-1145738" y="-133438"/>
            <a:chExt cx="2195528" cy="1121234"/>
          </a:xfrm>
        </p:grpSpPr>
        <p:grpSp>
          <p:nvGrpSpPr>
            <p:cNvPr id="296" name="Google Shape;296;p29"/>
            <p:cNvGrpSpPr/>
            <p:nvPr/>
          </p:nvGrpSpPr>
          <p:grpSpPr>
            <a:xfrm>
              <a:off x="-1145738" y="-133438"/>
              <a:ext cx="2195528" cy="1121234"/>
              <a:chOff x="-95863" y="158362"/>
              <a:chExt cx="2195528" cy="1121234"/>
            </a:xfrm>
          </p:grpSpPr>
          <p:sp>
            <p:nvSpPr>
              <p:cNvPr id="297" name="Google Shape;297;p29"/>
              <p:cNvSpPr/>
              <p:nvPr/>
            </p:nvSpPr>
            <p:spPr>
              <a:xfrm>
                <a:off x="-47790" y="211175"/>
                <a:ext cx="2110470" cy="1034444"/>
              </a:xfrm>
              <a:custGeom>
                <a:rect b="b" l="l" r="r" t="t"/>
                <a:pathLst>
                  <a:path extrusionOk="0" h="8284" w="16901">
                    <a:moveTo>
                      <a:pt x="5627" y="1"/>
                    </a:moveTo>
                    <a:cubicBezTo>
                      <a:pt x="5611" y="1"/>
                      <a:pt x="5598" y="9"/>
                      <a:pt x="5598" y="25"/>
                    </a:cubicBezTo>
                    <a:cubicBezTo>
                      <a:pt x="5598" y="38"/>
                      <a:pt x="5611" y="50"/>
                      <a:pt x="5623" y="50"/>
                    </a:cubicBezTo>
                    <a:cubicBezTo>
                      <a:pt x="5721" y="54"/>
                      <a:pt x="5819" y="70"/>
                      <a:pt x="5909" y="103"/>
                    </a:cubicBezTo>
                    <a:lnTo>
                      <a:pt x="5917" y="103"/>
                    </a:lnTo>
                    <a:cubicBezTo>
                      <a:pt x="5930" y="103"/>
                      <a:pt x="5938" y="95"/>
                      <a:pt x="5942" y="87"/>
                    </a:cubicBezTo>
                    <a:cubicBezTo>
                      <a:pt x="5946" y="70"/>
                      <a:pt x="5938" y="58"/>
                      <a:pt x="5926" y="54"/>
                    </a:cubicBezTo>
                    <a:cubicBezTo>
                      <a:pt x="5831" y="21"/>
                      <a:pt x="5729" y="5"/>
                      <a:pt x="5627" y="1"/>
                    </a:cubicBezTo>
                    <a:close/>
                    <a:moveTo>
                      <a:pt x="5328" y="24"/>
                    </a:moveTo>
                    <a:cubicBezTo>
                      <a:pt x="5326" y="24"/>
                      <a:pt x="5323" y="25"/>
                      <a:pt x="5320" y="25"/>
                    </a:cubicBezTo>
                    <a:cubicBezTo>
                      <a:pt x="5222" y="46"/>
                      <a:pt x="5124" y="79"/>
                      <a:pt x="5034" y="128"/>
                    </a:cubicBezTo>
                    <a:cubicBezTo>
                      <a:pt x="5021" y="136"/>
                      <a:pt x="5017" y="152"/>
                      <a:pt x="5025" y="161"/>
                    </a:cubicBezTo>
                    <a:cubicBezTo>
                      <a:pt x="5029" y="173"/>
                      <a:pt x="5038" y="177"/>
                      <a:pt x="5046" y="177"/>
                    </a:cubicBezTo>
                    <a:cubicBezTo>
                      <a:pt x="5050" y="177"/>
                      <a:pt x="5054" y="177"/>
                      <a:pt x="5058" y="173"/>
                    </a:cubicBezTo>
                    <a:cubicBezTo>
                      <a:pt x="5144" y="128"/>
                      <a:pt x="5234" y="95"/>
                      <a:pt x="5332" y="75"/>
                    </a:cubicBezTo>
                    <a:cubicBezTo>
                      <a:pt x="5345" y="70"/>
                      <a:pt x="5353" y="58"/>
                      <a:pt x="5353" y="42"/>
                    </a:cubicBezTo>
                    <a:cubicBezTo>
                      <a:pt x="5349" y="32"/>
                      <a:pt x="5340" y="24"/>
                      <a:pt x="5328" y="24"/>
                    </a:cubicBezTo>
                    <a:close/>
                    <a:moveTo>
                      <a:pt x="6189" y="185"/>
                    </a:moveTo>
                    <a:cubicBezTo>
                      <a:pt x="6181" y="185"/>
                      <a:pt x="6172" y="189"/>
                      <a:pt x="6167" y="197"/>
                    </a:cubicBezTo>
                    <a:cubicBezTo>
                      <a:pt x="6159" y="206"/>
                      <a:pt x="6163" y="222"/>
                      <a:pt x="6171" y="230"/>
                    </a:cubicBezTo>
                    <a:cubicBezTo>
                      <a:pt x="6253" y="287"/>
                      <a:pt x="6327" y="353"/>
                      <a:pt x="6388" y="426"/>
                    </a:cubicBezTo>
                    <a:cubicBezTo>
                      <a:pt x="6396" y="431"/>
                      <a:pt x="6400" y="435"/>
                      <a:pt x="6408" y="435"/>
                    </a:cubicBezTo>
                    <a:cubicBezTo>
                      <a:pt x="6417" y="435"/>
                      <a:pt x="6421" y="435"/>
                      <a:pt x="6425" y="431"/>
                    </a:cubicBezTo>
                    <a:cubicBezTo>
                      <a:pt x="6437" y="422"/>
                      <a:pt x="6437" y="406"/>
                      <a:pt x="6429" y="394"/>
                    </a:cubicBezTo>
                    <a:cubicBezTo>
                      <a:pt x="6363" y="316"/>
                      <a:pt x="6286" y="246"/>
                      <a:pt x="6200" y="189"/>
                    </a:cubicBezTo>
                    <a:cubicBezTo>
                      <a:pt x="6197" y="186"/>
                      <a:pt x="6193" y="185"/>
                      <a:pt x="6189" y="185"/>
                    </a:cubicBezTo>
                    <a:close/>
                    <a:moveTo>
                      <a:pt x="4804" y="302"/>
                    </a:moveTo>
                    <a:cubicBezTo>
                      <a:pt x="4798" y="302"/>
                      <a:pt x="4792" y="304"/>
                      <a:pt x="4788" y="308"/>
                    </a:cubicBezTo>
                    <a:cubicBezTo>
                      <a:pt x="4714" y="381"/>
                      <a:pt x="4649" y="459"/>
                      <a:pt x="4600" y="549"/>
                    </a:cubicBezTo>
                    <a:cubicBezTo>
                      <a:pt x="4592" y="562"/>
                      <a:pt x="4596" y="578"/>
                      <a:pt x="4608" y="582"/>
                    </a:cubicBezTo>
                    <a:cubicBezTo>
                      <a:pt x="4612" y="586"/>
                      <a:pt x="4616" y="586"/>
                      <a:pt x="4620" y="586"/>
                    </a:cubicBezTo>
                    <a:cubicBezTo>
                      <a:pt x="4628" y="586"/>
                      <a:pt x="4637" y="582"/>
                      <a:pt x="4641" y="574"/>
                    </a:cubicBezTo>
                    <a:cubicBezTo>
                      <a:pt x="4690" y="492"/>
                      <a:pt x="4751" y="414"/>
                      <a:pt x="4821" y="345"/>
                    </a:cubicBezTo>
                    <a:cubicBezTo>
                      <a:pt x="4833" y="336"/>
                      <a:pt x="4833" y="320"/>
                      <a:pt x="4821" y="308"/>
                    </a:cubicBezTo>
                    <a:cubicBezTo>
                      <a:pt x="4817" y="304"/>
                      <a:pt x="4810" y="302"/>
                      <a:pt x="4804" y="302"/>
                    </a:cubicBezTo>
                    <a:close/>
                    <a:moveTo>
                      <a:pt x="997" y="774"/>
                    </a:moveTo>
                    <a:cubicBezTo>
                      <a:pt x="995" y="774"/>
                      <a:pt x="993" y="774"/>
                      <a:pt x="990" y="774"/>
                    </a:cubicBezTo>
                    <a:cubicBezTo>
                      <a:pt x="888" y="783"/>
                      <a:pt x="790" y="807"/>
                      <a:pt x="696" y="844"/>
                    </a:cubicBezTo>
                    <a:cubicBezTo>
                      <a:pt x="684" y="848"/>
                      <a:pt x="675" y="864"/>
                      <a:pt x="679" y="877"/>
                    </a:cubicBezTo>
                    <a:cubicBezTo>
                      <a:pt x="684" y="885"/>
                      <a:pt x="696" y="893"/>
                      <a:pt x="704" y="893"/>
                    </a:cubicBezTo>
                    <a:lnTo>
                      <a:pt x="712" y="893"/>
                    </a:lnTo>
                    <a:cubicBezTo>
                      <a:pt x="802" y="856"/>
                      <a:pt x="900" y="832"/>
                      <a:pt x="999" y="823"/>
                    </a:cubicBezTo>
                    <a:cubicBezTo>
                      <a:pt x="1011" y="823"/>
                      <a:pt x="1019" y="807"/>
                      <a:pt x="1019" y="795"/>
                    </a:cubicBezTo>
                    <a:cubicBezTo>
                      <a:pt x="1019" y="784"/>
                      <a:pt x="1010" y="774"/>
                      <a:pt x="997" y="774"/>
                    </a:cubicBezTo>
                    <a:close/>
                    <a:moveTo>
                      <a:pt x="1291" y="781"/>
                    </a:moveTo>
                    <a:cubicBezTo>
                      <a:pt x="1281" y="781"/>
                      <a:pt x="1272" y="789"/>
                      <a:pt x="1269" y="803"/>
                    </a:cubicBezTo>
                    <a:cubicBezTo>
                      <a:pt x="1265" y="815"/>
                      <a:pt x="1277" y="828"/>
                      <a:pt x="1289" y="832"/>
                    </a:cubicBezTo>
                    <a:cubicBezTo>
                      <a:pt x="1387" y="848"/>
                      <a:pt x="1481" y="877"/>
                      <a:pt x="1567" y="918"/>
                    </a:cubicBezTo>
                    <a:cubicBezTo>
                      <a:pt x="1572" y="918"/>
                      <a:pt x="1576" y="922"/>
                      <a:pt x="1580" y="922"/>
                    </a:cubicBezTo>
                    <a:cubicBezTo>
                      <a:pt x="1588" y="922"/>
                      <a:pt x="1596" y="913"/>
                      <a:pt x="1600" y="905"/>
                    </a:cubicBezTo>
                    <a:cubicBezTo>
                      <a:pt x="1608" y="893"/>
                      <a:pt x="1600" y="881"/>
                      <a:pt x="1588" y="873"/>
                    </a:cubicBezTo>
                    <a:cubicBezTo>
                      <a:pt x="1498" y="828"/>
                      <a:pt x="1400" y="799"/>
                      <a:pt x="1297" y="783"/>
                    </a:cubicBezTo>
                    <a:cubicBezTo>
                      <a:pt x="1295" y="782"/>
                      <a:pt x="1293" y="781"/>
                      <a:pt x="1291" y="781"/>
                    </a:cubicBezTo>
                    <a:close/>
                    <a:moveTo>
                      <a:pt x="6569" y="638"/>
                    </a:moveTo>
                    <a:cubicBezTo>
                      <a:pt x="6566" y="638"/>
                      <a:pt x="6563" y="638"/>
                      <a:pt x="6560" y="639"/>
                    </a:cubicBezTo>
                    <a:cubicBezTo>
                      <a:pt x="6544" y="647"/>
                      <a:pt x="6539" y="660"/>
                      <a:pt x="6544" y="672"/>
                    </a:cubicBezTo>
                    <a:cubicBezTo>
                      <a:pt x="6584" y="762"/>
                      <a:pt x="6613" y="856"/>
                      <a:pt x="6625" y="954"/>
                    </a:cubicBezTo>
                    <a:cubicBezTo>
                      <a:pt x="6625" y="967"/>
                      <a:pt x="6638" y="975"/>
                      <a:pt x="6650" y="975"/>
                    </a:cubicBezTo>
                    <a:lnTo>
                      <a:pt x="6654" y="975"/>
                    </a:lnTo>
                    <a:cubicBezTo>
                      <a:pt x="6666" y="975"/>
                      <a:pt x="6679" y="963"/>
                      <a:pt x="6674" y="946"/>
                    </a:cubicBezTo>
                    <a:cubicBezTo>
                      <a:pt x="6662" y="844"/>
                      <a:pt x="6634" y="746"/>
                      <a:pt x="6593" y="652"/>
                    </a:cubicBezTo>
                    <a:cubicBezTo>
                      <a:pt x="6587" y="642"/>
                      <a:pt x="6578" y="638"/>
                      <a:pt x="6569" y="638"/>
                    </a:cubicBezTo>
                    <a:close/>
                    <a:moveTo>
                      <a:pt x="4508" y="814"/>
                    </a:moveTo>
                    <a:cubicBezTo>
                      <a:pt x="4498" y="814"/>
                      <a:pt x="4489" y="822"/>
                      <a:pt x="4485" y="836"/>
                    </a:cubicBezTo>
                    <a:cubicBezTo>
                      <a:pt x="4461" y="922"/>
                      <a:pt x="4452" y="1012"/>
                      <a:pt x="4452" y="1102"/>
                    </a:cubicBezTo>
                    <a:lnTo>
                      <a:pt x="4452" y="1139"/>
                    </a:lnTo>
                    <a:cubicBezTo>
                      <a:pt x="4452" y="1151"/>
                      <a:pt x="4465" y="1163"/>
                      <a:pt x="4477" y="1163"/>
                    </a:cubicBezTo>
                    <a:cubicBezTo>
                      <a:pt x="4489" y="1163"/>
                      <a:pt x="4502" y="1151"/>
                      <a:pt x="4502" y="1139"/>
                    </a:cubicBezTo>
                    <a:lnTo>
                      <a:pt x="4502" y="1102"/>
                    </a:lnTo>
                    <a:cubicBezTo>
                      <a:pt x="4502" y="1016"/>
                      <a:pt x="4514" y="930"/>
                      <a:pt x="4534" y="844"/>
                    </a:cubicBezTo>
                    <a:cubicBezTo>
                      <a:pt x="4534" y="832"/>
                      <a:pt x="4526" y="819"/>
                      <a:pt x="4514" y="815"/>
                    </a:cubicBezTo>
                    <a:cubicBezTo>
                      <a:pt x="4512" y="815"/>
                      <a:pt x="4510" y="814"/>
                      <a:pt x="4508" y="814"/>
                    </a:cubicBezTo>
                    <a:close/>
                    <a:moveTo>
                      <a:pt x="444" y="991"/>
                    </a:moveTo>
                    <a:cubicBezTo>
                      <a:pt x="439" y="991"/>
                      <a:pt x="434" y="992"/>
                      <a:pt x="430" y="995"/>
                    </a:cubicBezTo>
                    <a:cubicBezTo>
                      <a:pt x="348" y="1057"/>
                      <a:pt x="278" y="1130"/>
                      <a:pt x="217" y="1216"/>
                    </a:cubicBezTo>
                    <a:cubicBezTo>
                      <a:pt x="209" y="1224"/>
                      <a:pt x="209" y="1241"/>
                      <a:pt x="221" y="1249"/>
                    </a:cubicBezTo>
                    <a:cubicBezTo>
                      <a:pt x="225" y="1253"/>
                      <a:pt x="229" y="1253"/>
                      <a:pt x="237" y="1253"/>
                    </a:cubicBezTo>
                    <a:lnTo>
                      <a:pt x="237" y="1257"/>
                    </a:lnTo>
                    <a:cubicBezTo>
                      <a:pt x="242" y="1257"/>
                      <a:pt x="250" y="1253"/>
                      <a:pt x="254" y="1245"/>
                    </a:cubicBezTo>
                    <a:cubicBezTo>
                      <a:pt x="315" y="1167"/>
                      <a:pt x="385" y="1098"/>
                      <a:pt x="458" y="1036"/>
                    </a:cubicBezTo>
                    <a:cubicBezTo>
                      <a:pt x="471" y="1028"/>
                      <a:pt x="475" y="1012"/>
                      <a:pt x="467" y="999"/>
                    </a:cubicBezTo>
                    <a:cubicBezTo>
                      <a:pt x="459" y="994"/>
                      <a:pt x="451" y="991"/>
                      <a:pt x="444" y="991"/>
                    </a:cubicBezTo>
                    <a:close/>
                    <a:moveTo>
                      <a:pt x="1829" y="1035"/>
                    </a:moveTo>
                    <a:cubicBezTo>
                      <a:pt x="1822" y="1035"/>
                      <a:pt x="1816" y="1038"/>
                      <a:pt x="1809" y="1044"/>
                    </a:cubicBezTo>
                    <a:cubicBezTo>
                      <a:pt x="1801" y="1053"/>
                      <a:pt x="1801" y="1069"/>
                      <a:pt x="1813" y="1081"/>
                    </a:cubicBezTo>
                    <a:cubicBezTo>
                      <a:pt x="1887" y="1143"/>
                      <a:pt x="1948" y="1216"/>
                      <a:pt x="2001" y="1302"/>
                    </a:cubicBezTo>
                    <a:cubicBezTo>
                      <a:pt x="2005" y="1306"/>
                      <a:pt x="2013" y="1310"/>
                      <a:pt x="2022" y="1310"/>
                    </a:cubicBezTo>
                    <a:lnTo>
                      <a:pt x="2038" y="1310"/>
                    </a:lnTo>
                    <a:cubicBezTo>
                      <a:pt x="2050" y="1302"/>
                      <a:pt x="2054" y="1286"/>
                      <a:pt x="2046" y="1274"/>
                    </a:cubicBezTo>
                    <a:cubicBezTo>
                      <a:pt x="1989" y="1188"/>
                      <a:pt x="1923" y="1110"/>
                      <a:pt x="1846" y="1040"/>
                    </a:cubicBezTo>
                    <a:cubicBezTo>
                      <a:pt x="1840" y="1037"/>
                      <a:pt x="1835" y="1035"/>
                      <a:pt x="1829" y="1035"/>
                    </a:cubicBezTo>
                    <a:close/>
                    <a:moveTo>
                      <a:pt x="6662" y="1224"/>
                    </a:moveTo>
                    <a:cubicBezTo>
                      <a:pt x="6646" y="1224"/>
                      <a:pt x="6634" y="1237"/>
                      <a:pt x="6634" y="1249"/>
                    </a:cubicBezTo>
                    <a:lnTo>
                      <a:pt x="6634" y="1486"/>
                    </a:lnTo>
                    <a:cubicBezTo>
                      <a:pt x="6634" y="1507"/>
                      <a:pt x="6638" y="1527"/>
                      <a:pt x="6638" y="1552"/>
                    </a:cubicBezTo>
                    <a:cubicBezTo>
                      <a:pt x="6638" y="1564"/>
                      <a:pt x="6650" y="1576"/>
                      <a:pt x="6662" y="1576"/>
                    </a:cubicBezTo>
                    <a:lnTo>
                      <a:pt x="6662" y="1572"/>
                    </a:lnTo>
                    <a:cubicBezTo>
                      <a:pt x="6679" y="1572"/>
                      <a:pt x="6687" y="1560"/>
                      <a:pt x="6687" y="1548"/>
                    </a:cubicBezTo>
                    <a:cubicBezTo>
                      <a:pt x="6687" y="1527"/>
                      <a:pt x="6687" y="1507"/>
                      <a:pt x="6687" y="1486"/>
                    </a:cubicBezTo>
                    <a:lnTo>
                      <a:pt x="6687" y="1249"/>
                    </a:lnTo>
                    <a:cubicBezTo>
                      <a:pt x="6687" y="1237"/>
                      <a:pt x="6674" y="1224"/>
                      <a:pt x="6662" y="1224"/>
                    </a:cubicBezTo>
                    <a:close/>
                    <a:moveTo>
                      <a:pt x="4477" y="1413"/>
                    </a:moveTo>
                    <a:cubicBezTo>
                      <a:pt x="4461" y="1413"/>
                      <a:pt x="4452" y="1425"/>
                      <a:pt x="4452" y="1437"/>
                    </a:cubicBezTo>
                    <a:lnTo>
                      <a:pt x="4452" y="1736"/>
                    </a:lnTo>
                    <a:cubicBezTo>
                      <a:pt x="4452" y="1752"/>
                      <a:pt x="4461" y="1761"/>
                      <a:pt x="4477" y="1761"/>
                    </a:cubicBezTo>
                    <a:cubicBezTo>
                      <a:pt x="4489" y="1761"/>
                      <a:pt x="4502" y="1752"/>
                      <a:pt x="4502" y="1736"/>
                    </a:cubicBezTo>
                    <a:lnTo>
                      <a:pt x="4502" y="1437"/>
                    </a:lnTo>
                    <a:cubicBezTo>
                      <a:pt x="4502" y="1425"/>
                      <a:pt x="4489" y="1413"/>
                      <a:pt x="4477" y="1413"/>
                    </a:cubicBezTo>
                    <a:close/>
                    <a:moveTo>
                      <a:pt x="92" y="1467"/>
                    </a:moveTo>
                    <a:cubicBezTo>
                      <a:pt x="82" y="1467"/>
                      <a:pt x="73" y="1473"/>
                      <a:pt x="70" y="1482"/>
                    </a:cubicBezTo>
                    <a:cubicBezTo>
                      <a:pt x="33" y="1580"/>
                      <a:pt x="12" y="1679"/>
                      <a:pt x="4" y="1781"/>
                    </a:cubicBezTo>
                    <a:cubicBezTo>
                      <a:pt x="0" y="1797"/>
                      <a:pt x="12" y="1810"/>
                      <a:pt x="25" y="1810"/>
                    </a:cubicBezTo>
                    <a:lnTo>
                      <a:pt x="29" y="1810"/>
                    </a:lnTo>
                    <a:cubicBezTo>
                      <a:pt x="41" y="1810"/>
                      <a:pt x="53" y="1797"/>
                      <a:pt x="53" y="1785"/>
                    </a:cubicBezTo>
                    <a:cubicBezTo>
                      <a:pt x="61" y="1687"/>
                      <a:pt x="82" y="1593"/>
                      <a:pt x="115" y="1499"/>
                    </a:cubicBezTo>
                    <a:cubicBezTo>
                      <a:pt x="119" y="1486"/>
                      <a:pt x="115" y="1474"/>
                      <a:pt x="102" y="1470"/>
                    </a:cubicBezTo>
                    <a:cubicBezTo>
                      <a:pt x="99" y="1468"/>
                      <a:pt x="95" y="1467"/>
                      <a:pt x="92" y="1467"/>
                    </a:cubicBezTo>
                    <a:close/>
                    <a:moveTo>
                      <a:pt x="2147" y="1534"/>
                    </a:moveTo>
                    <a:cubicBezTo>
                      <a:pt x="2145" y="1534"/>
                      <a:pt x="2143" y="1535"/>
                      <a:pt x="2140" y="1535"/>
                    </a:cubicBezTo>
                    <a:cubicBezTo>
                      <a:pt x="2128" y="1540"/>
                      <a:pt x="2120" y="1552"/>
                      <a:pt x="2124" y="1564"/>
                    </a:cubicBezTo>
                    <a:cubicBezTo>
                      <a:pt x="2153" y="1658"/>
                      <a:pt x="2169" y="1756"/>
                      <a:pt x="2169" y="1855"/>
                    </a:cubicBezTo>
                    <a:cubicBezTo>
                      <a:pt x="2169" y="1867"/>
                      <a:pt x="2181" y="1879"/>
                      <a:pt x="2194" y="1879"/>
                    </a:cubicBezTo>
                    <a:cubicBezTo>
                      <a:pt x="2210" y="1879"/>
                      <a:pt x="2218" y="1867"/>
                      <a:pt x="2218" y="1855"/>
                    </a:cubicBezTo>
                    <a:cubicBezTo>
                      <a:pt x="2218" y="1752"/>
                      <a:pt x="2202" y="1650"/>
                      <a:pt x="2173" y="1552"/>
                    </a:cubicBezTo>
                    <a:cubicBezTo>
                      <a:pt x="2170" y="1542"/>
                      <a:pt x="2158" y="1534"/>
                      <a:pt x="2147" y="1534"/>
                    </a:cubicBezTo>
                    <a:close/>
                    <a:moveTo>
                      <a:pt x="6714" y="1817"/>
                    </a:moveTo>
                    <a:cubicBezTo>
                      <a:pt x="6712" y="1817"/>
                      <a:pt x="6709" y="1817"/>
                      <a:pt x="6707" y="1818"/>
                    </a:cubicBezTo>
                    <a:cubicBezTo>
                      <a:pt x="6695" y="1822"/>
                      <a:pt x="6687" y="1838"/>
                      <a:pt x="6691" y="1851"/>
                    </a:cubicBezTo>
                    <a:cubicBezTo>
                      <a:pt x="6724" y="1949"/>
                      <a:pt x="6765" y="2043"/>
                      <a:pt x="6822" y="2129"/>
                    </a:cubicBezTo>
                    <a:cubicBezTo>
                      <a:pt x="6826" y="2137"/>
                      <a:pt x="6834" y="2141"/>
                      <a:pt x="6842" y="2141"/>
                    </a:cubicBezTo>
                    <a:cubicBezTo>
                      <a:pt x="6846" y="2141"/>
                      <a:pt x="6850" y="2137"/>
                      <a:pt x="6855" y="2137"/>
                    </a:cubicBezTo>
                    <a:cubicBezTo>
                      <a:pt x="6867" y="2129"/>
                      <a:pt x="6871" y="2112"/>
                      <a:pt x="6863" y="2100"/>
                    </a:cubicBezTo>
                    <a:cubicBezTo>
                      <a:pt x="6810" y="2018"/>
                      <a:pt x="6769" y="1928"/>
                      <a:pt x="6740" y="1834"/>
                    </a:cubicBezTo>
                    <a:cubicBezTo>
                      <a:pt x="6737" y="1824"/>
                      <a:pt x="6725" y="1817"/>
                      <a:pt x="6714" y="1817"/>
                    </a:cubicBezTo>
                    <a:close/>
                    <a:moveTo>
                      <a:pt x="4477" y="2010"/>
                    </a:moveTo>
                    <a:cubicBezTo>
                      <a:pt x="4461" y="2010"/>
                      <a:pt x="4452" y="2022"/>
                      <a:pt x="4452" y="2035"/>
                    </a:cubicBezTo>
                    <a:lnTo>
                      <a:pt x="4452" y="2338"/>
                    </a:lnTo>
                    <a:cubicBezTo>
                      <a:pt x="4452" y="2350"/>
                      <a:pt x="4461" y="2362"/>
                      <a:pt x="4477" y="2362"/>
                    </a:cubicBezTo>
                    <a:cubicBezTo>
                      <a:pt x="4489" y="2362"/>
                      <a:pt x="4502" y="2350"/>
                      <a:pt x="4502" y="2338"/>
                    </a:cubicBezTo>
                    <a:lnTo>
                      <a:pt x="4502" y="2035"/>
                    </a:lnTo>
                    <a:cubicBezTo>
                      <a:pt x="4502" y="2022"/>
                      <a:pt x="4489" y="2010"/>
                      <a:pt x="4477" y="2010"/>
                    </a:cubicBezTo>
                    <a:close/>
                    <a:moveTo>
                      <a:pt x="25" y="2059"/>
                    </a:moveTo>
                    <a:cubicBezTo>
                      <a:pt x="12" y="2059"/>
                      <a:pt x="0" y="2072"/>
                      <a:pt x="0" y="2084"/>
                    </a:cubicBezTo>
                    <a:lnTo>
                      <a:pt x="0" y="2383"/>
                    </a:lnTo>
                    <a:cubicBezTo>
                      <a:pt x="0" y="2399"/>
                      <a:pt x="12" y="2407"/>
                      <a:pt x="25" y="2407"/>
                    </a:cubicBezTo>
                    <a:cubicBezTo>
                      <a:pt x="37" y="2407"/>
                      <a:pt x="49" y="2399"/>
                      <a:pt x="49" y="2383"/>
                    </a:cubicBezTo>
                    <a:lnTo>
                      <a:pt x="49" y="2084"/>
                    </a:lnTo>
                    <a:cubicBezTo>
                      <a:pt x="49" y="2072"/>
                      <a:pt x="37" y="2059"/>
                      <a:pt x="25" y="2059"/>
                    </a:cubicBezTo>
                    <a:close/>
                    <a:moveTo>
                      <a:pt x="2194" y="2129"/>
                    </a:moveTo>
                    <a:cubicBezTo>
                      <a:pt x="2181" y="2129"/>
                      <a:pt x="2169" y="2141"/>
                      <a:pt x="2169" y="2153"/>
                    </a:cubicBezTo>
                    <a:lnTo>
                      <a:pt x="2169" y="2452"/>
                    </a:lnTo>
                    <a:cubicBezTo>
                      <a:pt x="2169" y="2468"/>
                      <a:pt x="2181" y="2477"/>
                      <a:pt x="2194" y="2477"/>
                    </a:cubicBezTo>
                    <a:cubicBezTo>
                      <a:pt x="2206" y="2477"/>
                      <a:pt x="2218" y="2468"/>
                      <a:pt x="2218" y="2452"/>
                    </a:cubicBezTo>
                    <a:lnTo>
                      <a:pt x="2218" y="2153"/>
                    </a:lnTo>
                    <a:cubicBezTo>
                      <a:pt x="2218" y="2141"/>
                      <a:pt x="2206" y="2129"/>
                      <a:pt x="2194" y="2129"/>
                    </a:cubicBezTo>
                    <a:close/>
                    <a:moveTo>
                      <a:pt x="7031" y="2320"/>
                    </a:moveTo>
                    <a:cubicBezTo>
                      <a:pt x="7024" y="2320"/>
                      <a:pt x="7018" y="2323"/>
                      <a:pt x="7014" y="2329"/>
                    </a:cubicBezTo>
                    <a:cubicBezTo>
                      <a:pt x="7002" y="2338"/>
                      <a:pt x="7002" y="2354"/>
                      <a:pt x="7014" y="2366"/>
                    </a:cubicBezTo>
                    <a:cubicBezTo>
                      <a:pt x="7088" y="2436"/>
                      <a:pt x="7170" y="2497"/>
                      <a:pt x="7260" y="2546"/>
                    </a:cubicBezTo>
                    <a:lnTo>
                      <a:pt x="7272" y="2546"/>
                    </a:lnTo>
                    <a:cubicBezTo>
                      <a:pt x="7280" y="2546"/>
                      <a:pt x="7288" y="2542"/>
                      <a:pt x="7292" y="2534"/>
                    </a:cubicBezTo>
                    <a:cubicBezTo>
                      <a:pt x="7301" y="2522"/>
                      <a:pt x="7297" y="2505"/>
                      <a:pt x="7284" y="2501"/>
                    </a:cubicBezTo>
                    <a:cubicBezTo>
                      <a:pt x="7198" y="2452"/>
                      <a:pt x="7121" y="2395"/>
                      <a:pt x="7047" y="2329"/>
                    </a:cubicBezTo>
                    <a:cubicBezTo>
                      <a:pt x="7043" y="2323"/>
                      <a:pt x="7037" y="2320"/>
                      <a:pt x="7031" y="2320"/>
                    </a:cubicBezTo>
                    <a:close/>
                    <a:moveTo>
                      <a:pt x="7550" y="2607"/>
                    </a:moveTo>
                    <a:cubicBezTo>
                      <a:pt x="7538" y="2607"/>
                      <a:pt x="7529" y="2615"/>
                      <a:pt x="7526" y="2628"/>
                    </a:cubicBezTo>
                    <a:cubicBezTo>
                      <a:pt x="7522" y="2640"/>
                      <a:pt x="7530" y="2653"/>
                      <a:pt x="7546" y="2657"/>
                    </a:cubicBezTo>
                    <a:cubicBezTo>
                      <a:pt x="7640" y="2681"/>
                      <a:pt x="7743" y="2694"/>
                      <a:pt x="7849" y="2694"/>
                    </a:cubicBezTo>
                    <a:cubicBezTo>
                      <a:pt x="7861" y="2694"/>
                      <a:pt x="7869" y="2685"/>
                      <a:pt x="7869" y="2669"/>
                    </a:cubicBezTo>
                    <a:cubicBezTo>
                      <a:pt x="7869" y="2657"/>
                      <a:pt x="7857" y="2644"/>
                      <a:pt x="7845" y="2644"/>
                    </a:cubicBezTo>
                    <a:cubicBezTo>
                      <a:pt x="7747" y="2644"/>
                      <a:pt x="7648" y="2632"/>
                      <a:pt x="7558" y="2608"/>
                    </a:cubicBezTo>
                    <a:cubicBezTo>
                      <a:pt x="7556" y="2607"/>
                      <a:pt x="7553" y="2607"/>
                      <a:pt x="7550" y="2607"/>
                    </a:cubicBezTo>
                    <a:close/>
                    <a:moveTo>
                      <a:pt x="8148" y="2644"/>
                    </a:moveTo>
                    <a:cubicBezTo>
                      <a:pt x="8135" y="2644"/>
                      <a:pt x="8123" y="2657"/>
                      <a:pt x="8123" y="2669"/>
                    </a:cubicBezTo>
                    <a:cubicBezTo>
                      <a:pt x="8123" y="2681"/>
                      <a:pt x="8135" y="2694"/>
                      <a:pt x="8148" y="2694"/>
                    </a:cubicBezTo>
                    <a:lnTo>
                      <a:pt x="8446" y="2694"/>
                    </a:lnTo>
                    <a:cubicBezTo>
                      <a:pt x="8463" y="2694"/>
                      <a:pt x="8471" y="2681"/>
                      <a:pt x="8471" y="2669"/>
                    </a:cubicBezTo>
                    <a:cubicBezTo>
                      <a:pt x="8471" y="2657"/>
                      <a:pt x="8463" y="2644"/>
                      <a:pt x="8446" y="2644"/>
                    </a:cubicBezTo>
                    <a:close/>
                    <a:moveTo>
                      <a:pt x="8749" y="2644"/>
                    </a:moveTo>
                    <a:cubicBezTo>
                      <a:pt x="8733" y="2644"/>
                      <a:pt x="8725" y="2657"/>
                      <a:pt x="8725" y="2669"/>
                    </a:cubicBezTo>
                    <a:cubicBezTo>
                      <a:pt x="8725" y="2681"/>
                      <a:pt x="8733" y="2694"/>
                      <a:pt x="8749" y="2694"/>
                    </a:cubicBezTo>
                    <a:lnTo>
                      <a:pt x="9048" y="2694"/>
                    </a:lnTo>
                    <a:cubicBezTo>
                      <a:pt x="9060" y="2694"/>
                      <a:pt x="9073" y="2681"/>
                      <a:pt x="9073" y="2669"/>
                    </a:cubicBezTo>
                    <a:cubicBezTo>
                      <a:pt x="9073" y="2657"/>
                      <a:pt x="9060" y="2644"/>
                      <a:pt x="9048" y="2644"/>
                    </a:cubicBezTo>
                    <a:close/>
                    <a:moveTo>
                      <a:pt x="9347" y="2644"/>
                    </a:moveTo>
                    <a:cubicBezTo>
                      <a:pt x="9334" y="2644"/>
                      <a:pt x="9322" y="2657"/>
                      <a:pt x="9322" y="2669"/>
                    </a:cubicBezTo>
                    <a:cubicBezTo>
                      <a:pt x="9322" y="2681"/>
                      <a:pt x="9334" y="2694"/>
                      <a:pt x="9347" y="2694"/>
                    </a:cubicBezTo>
                    <a:lnTo>
                      <a:pt x="9650" y="2694"/>
                    </a:lnTo>
                    <a:cubicBezTo>
                      <a:pt x="9662" y="2694"/>
                      <a:pt x="9674" y="2681"/>
                      <a:pt x="9674" y="2669"/>
                    </a:cubicBezTo>
                    <a:cubicBezTo>
                      <a:pt x="9674" y="2657"/>
                      <a:pt x="9662" y="2644"/>
                      <a:pt x="9650" y="2644"/>
                    </a:cubicBezTo>
                    <a:close/>
                    <a:moveTo>
                      <a:pt x="9948" y="2644"/>
                    </a:moveTo>
                    <a:cubicBezTo>
                      <a:pt x="9936" y="2644"/>
                      <a:pt x="9924" y="2657"/>
                      <a:pt x="9924" y="2669"/>
                    </a:cubicBezTo>
                    <a:cubicBezTo>
                      <a:pt x="9924" y="2681"/>
                      <a:pt x="9936" y="2694"/>
                      <a:pt x="9948" y="2694"/>
                    </a:cubicBezTo>
                    <a:lnTo>
                      <a:pt x="10247" y="2694"/>
                    </a:lnTo>
                    <a:cubicBezTo>
                      <a:pt x="10263" y="2694"/>
                      <a:pt x="10272" y="2681"/>
                      <a:pt x="10272" y="2669"/>
                    </a:cubicBezTo>
                    <a:cubicBezTo>
                      <a:pt x="10272" y="2657"/>
                      <a:pt x="10263" y="2644"/>
                      <a:pt x="10247" y="2644"/>
                    </a:cubicBezTo>
                    <a:close/>
                    <a:moveTo>
                      <a:pt x="10550" y="2644"/>
                    </a:moveTo>
                    <a:cubicBezTo>
                      <a:pt x="10533" y="2644"/>
                      <a:pt x="10521" y="2657"/>
                      <a:pt x="10521" y="2669"/>
                    </a:cubicBezTo>
                    <a:cubicBezTo>
                      <a:pt x="10521" y="2681"/>
                      <a:pt x="10533" y="2694"/>
                      <a:pt x="10550" y="2694"/>
                    </a:cubicBezTo>
                    <a:lnTo>
                      <a:pt x="10849" y="2694"/>
                    </a:lnTo>
                    <a:cubicBezTo>
                      <a:pt x="10861" y="2694"/>
                      <a:pt x="10873" y="2681"/>
                      <a:pt x="10873" y="2669"/>
                    </a:cubicBezTo>
                    <a:cubicBezTo>
                      <a:pt x="10873" y="2657"/>
                      <a:pt x="10861" y="2644"/>
                      <a:pt x="10849" y="2644"/>
                    </a:cubicBezTo>
                    <a:close/>
                    <a:moveTo>
                      <a:pt x="11147" y="2644"/>
                    </a:moveTo>
                    <a:cubicBezTo>
                      <a:pt x="11135" y="2644"/>
                      <a:pt x="11123" y="2657"/>
                      <a:pt x="11123" y="2669"/>
                    </a:cubicBezTo>
                    <a:cubicBezTo>
                      <a:pt x="11123" y="2685"/>
                      <a:pt x="11135" y="2694"/>
                      <a:pt x="11147" y="2694"/>
                    </a:cubicBezTo>
                    <a:lnTo>
                      <a:pt x="11290" y="2694"/>
                    </a:lnTo>
                    <a:cubicBezTo>
                      <a:pt x="11344" y="2694"/>
                      <a:pt x="11393" y="2698"/>
                      <a:pt x="11446" y="2706"/>
                    </a:cubicBezTo>
                    <a:cubicBezTo>
                      <a:pt x="11458" y="2706"/>
                      <a:pt x="11471" y="2698"/>
                      <a:pt x="11471" y="2681"/>
                    </a:cubicBezTo>
                    <a:cubicBezTo>
                      <a:pt x="11475" y="2669"/>
                      <a:pt x="11466" y="2657"/>
                      <a:pt x="11450" y="2657"/>
                    </a:cubicBezTo>
                    <a:cubicBezTo>
                      <a:pt x="11397" y="2649"/>
                      <a:pt x="11344" y="2644"/>
                      <a:pt x="11290" y="2644"/>
                    </a:cubicBezTo>
                    <a:close/>
                    <a:moveTo>
                      <a:pt x="11738" y="2729"/>
                    </a:moveTo>
                    <a:cubicBezTo>
                      <a:pt x="11728" y="2729"/>
                      <a:pt x="11719" y="2737"/>
                      <a:pt x="11712" y="2747"/>
                    </a:cubicBezTo>
                    <a:cubicBezTo>
                      <a:pt x="11708" y="2759"/>
                      <a:pt x="11716" y="2771"/>
                      <a:pt x="11728" y="2780"/>
                    </a:cubicBezTo>
                    <a:cubicBezTo>
                      <a:pt x="11818" y="2816"/>
                      <a:pt x="11904" y="2865"/>
                      <a:pt x="11982" y="2923"/>
                    </a:cubicBezTo>
                    <a:cubicBezTo>
                      <a:pt x="11986" y="2927"/>
                      <a:pt x="11990" y="2927"/>
                      <a:pt x="11998" y="2927"/>
                    </a:cubicBezTo>
                    <a:cubicBezTo>
                      <a:pt x="12007" y="2927"/>
                      <a:pt x="12011" y="2923"/>
                      <a:pt x="12019" y="2915"/>
                    </a:cubicBezTo>
                    <a:cubicBezTo>
                      <a:pt x="12027" y="2906"/>
                      <a:pt x="12023" y="2890"/>
                      <a:pt x="12011" y="2882"/>
                    </a:cubicBezTo>
                    <a:cubicBezTo>
                      <a:pt x="11929" y="2820"/>
                      <a:pt x="11839" y="2771"/>
                      <a:pt x="11745" y="2730"/>
                    </a:cubicBezTo>
                    <a:cubicBezTo>
                      <a:pt x="11743" y="2730"/>
                      <a:pt x="11740" y="2729"/>
                      <a:pt x="11738" y="2729"/>
                    </a:cubicBezTo>
                    <a:close/>
                    <a:moveTo>
                      <a:pt x="4477" y="2612"/>
                    </a:moveTo>
                    <a:cubicBezTo>
                      <a:pt x="4465" y="2612"/>
                      <a:pt x="4452" y="2624"/>
                      <a:pt x="4452" y="2636"/>
                    </a:cubicBezTo>
                    <a:lnTo>
                      <a:pt x="4452" y="2935"/>
                    </a:lnTo>
                    <a:cubicBezTo>
                      <a:pt x="4452" y="2951"/>
                      <a:pt x="4465" y="2964"/>
                      <a:pt x="4477" y="2964"/>
                    </a:cubicBezTo>
                    <a:cubicBezTo>
                      <a:pt x="4489" y="2964"/>
                      <a:pt x="4502" y="2951"/>
                      <a:pt x="4502" y="2935"/>
                    </a:cubicBezTo>
                    <a:lnTo>
                      <a:pt x="4502" y="2636"/>
                    </a:lnTo>
                    <a:cubicBezTo>
                      <a:pt x="4502" y="2624"/>
                      <a:pt x="4489" y="2612"/>
                      <a:pt x="4477" y="2612"/>
                    </a:cubicBezTo>
                    <a:close/>
                    <a:moveTo>
                      <a:pt x="25" y="2661"/>
                    </a:moveTo>
                    <a:cubicBezTo>
                      <a:pt x="12" y="2661"/>
                      <a:pt x="0" y="2669"/>
                      <a:pt x="0" y="2685"/>
                    </a:cubicBezTo>
                    <a:lnTo>
                      <a:pt x="0" y="2984"/>
                    </a:lnTo>
                    <a:cubicBezTo>
                      <a:pt x="0" y="2996"/>
                      <a:pt x="12" y="3009"/>
                      <a:pt x="25" y="3009"/>
                    </a:cubicBezTo>
                    <a:cubicBezTo>
                      <a:pt x="41" y="3009"/>
                      <a:pt x="49" y="2996"/>
                      <a:pt x="49" y="2984"/>
                    </a:cubicBezTo>
                    <a:lnTo>
                      <a:pt x="49" y="2685"/>
                    </a:lnTo>
                    <a:cubicBezTo>
                      <a:pt x="49" y="2669"/>
                      <a:pt x="41" y="2661"/>
                      <a:pt x="25" y="2661"/>
                    </a:cubicBezTo>
                    <a:close/>
                    <a:moveTo>
                      <a:pt x="2194" y="2730"/>
                    </a:moveTo>
                    <a:cubicBezTo>
                      <a:pt x="2181" y="2730"/>
                      <a:pt x="2169" y="2739"/>
                      <a:pt x="2169" y="2755"/>
                    </a:cubicBezTo>
                    <a:lnTo>
                      <a:pt x="2169" y="3054"/>
                    </a:lnTo>
                    <a:cubicBezTo>
                      <a:pt x="2169" y="3066"/>
                      <a:pt x="2181" y="3078"/>
                      <a:pt x="2194" y="3078"/>
                    </a:cubicBezTo>
                    <a:cubicBezTo>
                      <a:pt x="2210" y="3078"/>
                      <a:pt x="2218" y="3066"/>
                      <a:pt x="2218" y="3054"/>
                    </a:cubicBezTo>
                    <a:lnTo>
                      <a:pt x="2218" y="2755"/>
                    </a:lnTo>
                    <a:cubicBezTo>
                      <a:pt x="2218" y="2739"/>
                      <a:pt x="2210" y="2730"/>
                      <a:pt x="2194" y="2730"/>
                    </a:cubicBezTo>
                    <a:close/>
                    <a:moveTo>
                      <a:pt x="12213" y="3085"/>
                    </a:moveTo>
                    <a:cubicBezTo>
                      <a:pt x="12208" y="3085"/>
                      <a:pt x="12203" y="3087"/>
                      <a:pt x="12199" y="3091"/>
                    </a:cubicBezTo>
                    <a:cubicBezTo>
                      <a:pt x="12187" y="3099"/>
                      <a:pt x="12187" y="3115"/>
                      <a:pt x="12195" y="3123"/>
                    </a:cubicBezTo>
                    <a:cubicBezTo>
                      <a:pt x="12256" y="3201"/>
                      <a:pt x="12305" y="3287"/>
                      <a:pt x="12346" y="3373"/>
                    </a:cubicBezTo>
                    <a:cubicBezTo>
                      <a:pt x="12350" y="3385"/>
                      <a:pt x="12359" y="3389"/>
                      <a:pt x="12371" y="3389"/>
                    </a:cubicBezTo>
                    <a:cubicBezTo>
                      <a:pt x="12375" y="3389"/>
                      <a:pt x="12379" y="3389"/>
                      <a:pt x="12379" y="3385"/>
                    </a:cubicBezTo>
                    <a:cubicBezTo>
                      <a:pt x="12391" y="3381"/>
                      <a:pt x="12399" y="3365"/>
                      <a:pt x="12391" y="3352"/>
                    </a:cubicBezTo>
                    <a:cubicBezTo>
                      <a:pt x="12350" y="3258"/>
                      <a:pt x="12297" y="3172"/>
                      <a:pt x="12232" y="3095"/>
                    </a:cubicBezTo>
                    <a:cubicBezTo>
                      <a:pt x="12227" y="3088"/>
                      <a:pt x="12220" y="3085"/>
                      <a:pt x="12213" y="3085"/>
                    </a:cubicBezTo>
                    <a:close/>
                    <a:moveTo>
                      <a:pt x="15706" y="3434"/>
                    </a:moveTo>
                    <a:cubicBezTo>
                      <a:pt x="15640" y="3434"/>
                      <a:pt x="15575" y="3438"/>
                      <a:pt x="15510" y="3451"/>
                    </a:cubicBezTo>
                    <a:cubicBezTo>
                      <a:pt x="15497" y="3455"/>
                      <a:pt x="15489" y="3467"/>
                      <a:pt x="15489" y="3479"/>
                    </a:cubicBezTo>
                    <a:cubicBezTo>
                      <a:pt x="15493" y="3492"/>
                      <a:pt x="15501" y="3500"/>
                      <a:pt x="15514" y="3500"/>
                    </a:cubicBezTo>
                    <a:lnTo>
                      <a:pt x="15518" y="3500"/>
                    </a:lnTo>
                    <a:cubicBezTo>
                      <a:pt x="15579" y="3492"/>
                      <a:pt x="15645" y="3483"/>
                      <a:pt x="15706" y="3483"/>
                    </a:cubicBezTo>
                    <a:lnTo>
                      <a:pt x="15812" y="3483"/>
                    </a:lnTo>
                    <a:cubicBezTo>
                      <a:pt x="15829" y="3483"/>
                      <a:pt x="15837" y="3475"/>
                      <a:pt x="15837" y="3459"/>
                    </a:cubicBezTo>
                    <a:cubicBezTo>
                      <a:pt x="15837" y="3447"/>
                      <a:pt x="15829" y="3434"/>
                      <a:pt x="15812" y="3434"/>
                    </a:cubicBezTo>
                    <a:close/>
                    <a:moveTo>
                      <a:pt x="4477" y="3213"/>
                    </a:moveTo>
                    <a:cubicBezTo>
                      <a:pt x="4465" y="3213"/>
                      <a:pt x="4452" y="3221"/>
                      <a:pt x="4452" y="3238"/>
                    </a:cubicBezTo>
                    <a:lnTo>
                      <a:pt x="4452" y="3537"/>
                    </a:lnTo>
                    <a:cubicBezTo>
                      <a:pt x="4452" y="3549"/>
                      <a:pt x="4465" y="3561"/>
                      <a:pt x="4477" y="3561"/>
                    </a:cubicBezTo>
                    <a:cubicBezTo>
                      <a:pt x="4489" y="3561"/>
                      <a:pt x="4502" y="3549"/>
                      <a:pt x="4502" y="3537"/>
                    </a:cubicBezTo>
                    <a:lnTo>
                      <a:pt x="4502" y="3238"/>
                    </a:lnTo>
                    <a:cubicBezTo>
                      <a:pt x="4502" y="3221"/>
                      <a:pt x="4489" y="3213"/>
                      <a:pt x="4477" y="3213"/>
                    </a:cubicBezTo>
                    <a:close/>
                    <a:moveTo>
                      <a:pt x="25" y="3258"/>
                    </a:moveTo>
                    <a:cubicBezTo>
                      <a:pt x="12" y="3258"/>
                      <a:pt x="0" y="3271"/>
                      <a:pt x="0" y="3283"/>
                    </a:cubicBezTo>
                    <a:lnTo>
                      <a:pt x="0" y="3586"/>
                    </a:lnTo>
                    <a:cubicBezTo>
                      <a:pt x="0" y="3598"/>
                      <a:pt x="12" y="3610"/>
                      <a:pt x="25" y="3610"/>
                    </a:cubicBezTo>
                    <a:cubicBezTo>
                      <a:pt x="41" y="3610"/>
                      <a:pt x="49" y="3598"/>
                      <a:pt x="49" y="3586"/>
                    </a:cubicBezTo>
                    <a:lnTo>
                      <a:pt x="49" y="3283"/>
                    </a:lnTo>
                    <a:cubicBezTo>
                      <a:pt x="49" y="3271"/>
                      <a:pt x="41" y="3258"/>
                      <a:pt x="25" y="3258"/>
                    </a:cubicBezTo>
                    <a:close/>
                    <a:moveTo>
                      <a:pt x="16109" y="3478"/>
                    </a:moveTo>
                    <a:cubicBezTo>
                      <a:pt x="16099" y="3478"/>
                      <a:pt x="16090" y="3486"/>
                      <a:pt x="16087" y="3496"/>
                    </a:cubicBezTo>
                    <a:cubicBezTo>
                      <a:pt x="16082" y="3512"/>
                      <a:pt x="16087" y="3524"/>
                      <a:pt x="16103" y="3528"/>
                    </a:cubicBezTo>
                    <a:cubicBezTo>
                      <a:pt x="16197" y="3557"/>
                      <a:pt x="16283" y="3598"/>
                      <a:pt x="16369" y="3651"/>
                    </a:cubicBezTo>
                    <a:cubicBezTo>
                      <a:pt x="16373" y="3655"/>
                      <a:pt x="16377" y="3655"/>
                      <a:pt x="16381" y="3655"/>
                    </a:cubicBezTo>
                    <a:cubicBezTo>
                      <a:pt x="16389" y="3655"/>
                      <a:pt x="16398" y="3651"/>
                      <a:pt x="16402" y="3643"/>
                    </a:cubicBezTo>
                    <a:cubicBezTo>
                      <a:pt x="16410" y="3631"/>
                      <a:pt x="16406" y="3614"/>
                      <a:pt x="16393" y="3606"/>
                    </a:cubicBezTo>
                    <a:cubicBezTo>
                      <a:pt x="16308" y="3553"/>
                      <a:pt x="16213" y="3508"/>
                      <a:pt x="16115" y="3479"/>
                    </a:cubicBezTo>
                    <a:cubicBezTo>
                      <a:pt x="16113" y="3479"/>
                      <a:pt x="16111" y="3478"/>
                      <a:pt x="16109" y="3478"/>
                    </a:cubicBezTo>
                    <a:close/>
                    <a:moveTo>
                      <a:pt x="2194" y="3328"/>
                    </a:moveTo>
                    <a:cubicBezTo>
                      <a:pt x="2181" y="3328"/>
                      <a:pt x="2169" y="3340"/>
                      <a:pt x="2169" y="3352"/>
                    </a:cubicBezTo>
                    <a:lnTo>
                      <a:pt x="2169" y="3655"/>
                    </a:lnTo>
                    <a:cubicBezTo>
                      <a:pt x="2169" y="3668"/>
                      <a:pt x="2181" y="3680"/>
                      <a:pt x="2194" y="3680"/>
                    </a:cubicBezTo>
                    <a:cubicBezTo>
                      <a:pt x="2210" y="3680"/>
                      <a:pt x="2218" y="3668"/>
                      <a:pt x="2218" y="3655"/>
                    </a:cubicBezTo>
                    <a:lnTo>
                      <a:pt x="2218" y="3352"/>
                    </a:lnTo>
                    <a:cubicBezTo>
                      <a:pt x="2218" y="3340"/>
                      <a:pt x="2210" y="3328"/>
                      <a:pt x="2194" y="3328"/>
                    </a:cubicBezTo>
                    <a:close/>
                    <a:moveTo>
                      <a:pt x="15233" y="3545"/>
                    </a:moveTo>
                    <a:cubicBezTo>
                      <a:pt x="15228" y="3545"/>
                      <a:pt x="15223" y="3546"/>
                      <a:pt x="15219" y="3549"/>
                    </a:cubicBezTo>
                    <a:cubicBezTo>
                      <a:pt x="15129" y="3594"/>
                      <a:pt x="15043" y="3651"/>
                      <a:pt x="14965" y="3721"/>
                    </a:cubicBezTo>
                    <a:cubicBezTo>
                      <a:pt x="14957" y="3729"/>
                      <a:pt x="14957" y="3745"/>
                      <a:pt x="14965" y="3753"/>
                    </a:cubicBezTo>
                    <a:cubicBezTo>
                      <a:pt x="14969" y="3762"/>
                      <a:pt x="14978" y="3762"/>
                      <a:pt x="14986" y="3762"/>
                    </a:cubicBezTo>
                    <a:cubicBezTo>
                      <a:pt x="14990" y="3762"/>
                      <a:pt x="14998" y="3762"/>
                      <a:pt x="15002" y="3758"/>
                    </a:cubicBezTo>
                    <a:cubicBezTo>
                      <a:pt x="15076" y="3692"/>
                      <a:pt x="15154" y="3635"/>
                      <a:pt x="15244" y="3594"/>
                    </a:cubicBezTo>
                    <a:cubicBezTo>
                      <a:pt x="15256" y="3586"/>
                      <a:pt x="15260" y="3569"/>
                      <a:pt x="15256" y="3557"/>
                    </a:cubicBezTo>
                    <a:cubicBezTo>
                      <a:pt x="15251" y="3549"/>
                      <a:pt x="15242" y="3545"/>
                      <a:pt x="15233" y="3545"/>
                    </a:cubicBezTo>
                    <a:close/>
                    <a:moveTo>
                      <a:pt x="12461" y="3626"/>
                    </a:moveTo>
                    <a:cubicBezTo>
                      <a:pt x="12458" y="3626"/>
                      <a:pt x="12455" y="3626"/>
                      <a:pt x="12453" y="3627"/>
                    </a:cubicBezTo>
                    <a:cubicBezTo>
                      <a:pt x="12440" y="3627"/>
                      <a:pt x="12432" y="3639"/>
                      <a:pt x="12432" y="3655"/>
                    </a:cubicBezTo>
                    <a:cubicBezTo>
                      <a:pt x="12444" y="3721"/>
                      <a:pt x="12453" y="3786"/>
                      <a:pt x="12453" y="3852"/>
                    </a:cubicBezTo>
                    <a:lnTo>
                      <a:pt x="12453" y="3950"/>
                    </a:lnTo>
                    <a:cubicBezTo>
                      <a:pt x="12453" y="3962"/>
                      <a:pt x="12461" y="3974"/>
                      <a:pt x="12477" y="3974"/>
                    </a:cubicBezTo>
                    <a:cubicBezTo>
                      <a:pt x="12490" y="3974"/>
                      <a:pt x="12502" y="3962"/>
                      <a:pt x="12502" y="3950"/>
                    </a:cubicBezTo>
                    <a:lnTo>
                      <a:pt x="12502" y="3856"/>
                    </a:lnTo>
                    <a:cubicBezTo>
                      <a:pt x="12502" y="3782"/>
                      <a:pt x="12494" y="3713"/>
                      <a:pt x="12485" y="3647"/>
                    </a:cubicBezTo>
                    <a:cubicBezTo>
                      <a:pt x="12482" y="3633"/>
                      <a:pt x="12473" y="3626"/>
                      <a:pt x="12461" y="3626"/>
                    </a:cubicBezTo>
                    <a:close/>
                    <a:moveTo>
                      <a:pt x="16607" y="3799"/>
                    </a:moveTo>
                    <a:cubicBezTo>
                      <a:pt x="16601" y="3799"/>
                      <a:pt x="16595" y="3801"/>
                      <a:pt x="16590" y="3807"/>
                    </a:cubicBezTo>
                    <a:cubicBezTo>
                      <a:pt x="16582" y="3815"/>
                      <a:pt x="16578" y="3831"/>
                      <a:pt x="16590" y="3839"/>
                    </a:cubicBezTo>
                    <a:cubicBezTo>
                      <a:pt x="16651" y="3913"/>
                      <a:pt x="16709" y="3995"/>
                      <a:pt x="16749" y="4085"/>
                    </a:cubicBezTo>
                    <a:cubicBezTo>
                      <a:pt x="16754" y="4093"/>
                      <a:pt x="16762" y="4097"/>
                      <a:pt x="16770" y="4097"/>
                    </a:cubicBezTo>
                    <a:lnTo>
                      <a:pt x="16782" y="4097"/>
                    </a:lnTo>
                    <a:cubicBezTo>
                      <a:pt x="16794" y="4089"/>
                      <a:pt x="16799" y="4077"/>
                      <a:pt x="16794" y="4064"/>
                    </a:cubicBezTo>
                    <a:cubicBezTo>
                      <a:pt x="16749" y="3970"/>
                      <a:pt x="16692" y="3884"/>
                      <a:pt x="16627" y="3807"/>
                    </a:cubicBezTo>
                    <a:cubicBezTo>
                      <a:pt x="16620" y="3802"/>
                      <a:pt x="16613" y="3799"/>
                      <a:pt x="16607" y="3799"/>
                    </a:cubicBezTo>
                    <a:close/>
                    <a:moveTo>
                      <a:pt x="4477" y="3811"/>
                    </a:moveTo>
                    <a:cubicBezTo>
                      <a:pt x="4465" y="3811"/>
                      <a:pt x="4452" y="3823"/>
                      <a:pt x="4452" y="3835"/>
                    </a:cubicBezTo>
                    <a:lnTo>
                      <a:pt x="4452" y="4089"/>
                    </a:lnTo>
                    <a:cubicBezTo>
                      <a:pt x="4452" y="4105"/>
                      <a:pt x="4452" y="4122"/>
                      <a:pt x="4452" y="4134"/>
                    </a:cubicBezTo>
                    <a:cubicBezTo>
                      <a:pt x="4452" y="4150"/>
                      <a:pt x="4461" y="4163"/>
                      <a:pt x="4477" y="4163"/>
                    </a:cubicBezTo>
                    <a:cubicBezTo>
                      <a:pt x="4489" y="4163"/>
                      <a:pt x="4502" y="4150"/>
                      <a:pt x="4502" y="4138"/>
                    </a:cubicBezTo>
                    <a:cubicBezTo>
                      <a:pt x="4502" y="4122"/>
                      <a:pt x="4502" y="4105"/>
                      <a:pt x="4502" y="4089"/>
                    </a:cubicBezTo>
                    <a:lnTo>
                      <a:pt x="4502" y="3835"/>
                    </a:lnTo>
                    <a:cubicBezTo>
                      <a:pt x="4502" y="3823"/>
                      <a:pt x="4489" y="3811"/>
                      <a:pt x="4477" y="3811"/>
                    </a:cubicBezTo>
                    <a:close/>
                    <a:moveTo>
                      <a:pt x="25" y="3860"/>
                    </a:moveTo>
                    <a:cubicBezTo>
                      <a:pt x="12" y="3860"/>
                      <a:pt x="0" y="3872"/>
                      <a:pt x="0" y="3884"/>
                    </a:cubicBezTo>
                    <a:lnTo>
                      <a:pt x="0" y="4183"/>
                    </a:lnTo>
                    <a:cubicBezTo>
                      <a:pt x="0" y="4199"/>
                      <a:pt x="12" y="4208"/>
                      <a:pt x="25" y="4208"/>
                    </a:cubicBezTo>
                    <a:cubicBezTo>
                      <a:pt x="41" y="4208"/>
                      <a:pt x="49" y="4199"/>
                      <a:pt x="49" y="4183"/>
                    </a:cubicBezTo>
                    <a:lnTo>
                      <a:pt x="49" y="3884"/>
                    </a:lnTo>
                    <a:cubicBezTo>
                      <a:pt x="49" y="3872"/>
                      <a:pt x="41" y="3860"/>
                      <a:pt x="25" y="3860"/>
                    </a:cubicBezTo>
                    <a:close/>
                    <a:moveTo>
                      <a:pt x="14792" y="3942"/>
                    </a:moveTo>
                    <a:cubicBezTo>
                      <a:pt x="14783" y="3942"/>
                      <a:pt x="14776" y="3946"/>
                      <a:pt x="14773" y="3954"/>
                    </a:cubicBezTo>
                    <a:cubicBezTo>
                      <a:pt x="14716" y="4044"/>
                      <a:pt x="14675" y="4134"/>
                      <a:pt x="14646" y="4236"/>
                    </a:cubicBezTo>
                    <a:cubicBezTo>
                      <a:pt x="14642" y="4249"/>
                      <a:pt x="14650" y="4261"/>
                      <a:pt x="14662" y="4265"/>
                    </a:cubicBezTo>
                    <a:lnTo>
                      <a:pt x="14671" y="4265"/>
                    </a:lnTo>
                    <a:cubicBezTo>
                      <a:pt x="14683" y="4265"/>
                      <a:pt x="14691" y="4257"/>
                      <a:pt x="14695" y="4249"/>
                    </a:cubicBezTo>
                    <a:cubicBezTo>
                      <a:pt x="14724" y="4154"/>
                      <a:pt x="14761" y="4064"/>
                      <a:pt x="14814" y="3983"/>
                    </a:cubicBezTo>
                    <a:cubicBezTo>
                      <a:pt x="14822" y="3970"/>
                      <a:pt x="14818" y="3954"/>
                      <a:pt x="14806" y="3946"/>
                    </a:cubicBezTo>
                    <a:cubicBezTo>
                      <a:pt x="14801" y="3943"/>
                      <a:pt x="14796" y="3942"/>
                      <a:pt x="14792" y="3942"/>
                    </a:cubicBezTo>
                    <a:close/>
                    <a:moveTo>
                      <a:pt x="2194" y="3929"/>
                    </a:moveTo>
                    <a:cubicBezTo>
                      <a:pt x="2181" y="3929"/>
                      <a:pt x="2169" y="3942"/>
                      <a:pt x="2169" y="3954"/>
                    </a:cubicBezTo>
                    <a:lnTo>
                      <a:pt x="2169" y="4089"/>
                    </a:lnTo>
                    <a:cubicBezTo>
                      <a:pt x="2169" y="4146"/>
                      <a:pt x="2173" y="4204"/>
                      <a:pt x="2181" y="4257"/>
                    </a:cubicBezTo>
                    <a:cubicBezTo>
                      <a:pt x="2185" y="4269"/>
                      <a:pt x="2194" y="4277"/>
                      <a:pt x="2206" y="4277"/>
                    </a:cubicBezTo>
                    <a:lnTo>
                      <a:pt x="2210" y="4277"/>
                    </a:lnTo>
                    <a:cubicBezTo>
                      <a:pt x="2226" y="4277"/>
                      <a:pt x="2234" y="4265"/>
                      <a:pt x="2230" y="4249"/>
                    </a:cubicBezTo>
                    <a:cubicBezTo>
                      <a:pt x="2222" y="4195"/>
                      <a:pt x="2218" y="4142"/>
                      <a:pt x="2218" y="4089"/>
                    </a:cubicBezTo>
                    <a:lnTo>
                      <a:pt x="2218" y="3954"/>
                    </a:lnTo>
                    <a:cubicBezTo>
                      <a:pt x="2218" y="3942"/>
                      <a:pt x="2210" y="3929"/>
                      <a:pt x="2194" y="3929"/>
                    </a:cubicBezTo>
                    <a:close/>
                    <a:moveTo>
                      <a:pt x="12477" y="4224"/>
                    </a:moveTo>
                    <a:cubicBezTo>
                      <a:pt x="12461" y="4224"/>
                      <a:pt x="12449" y="4236"/>
                      <a:pt x="12449" y="4249"/>
                    </a:cubicBezTo>
                    <a:lnTo>
                      <a:pt x="12449" y="4547"/>
                    </a:lnTo>
                    <a:cubicBezTo>
                      <a:pt x="12449" y="4564"/>
                      <a:pt x="12461" y="4576"/>
                      <a:pt x="12477" y="4576"/>
                    </a:cubicBezTo>
                    <a:cubicBezTo>
                      <a:pt x="12490" y="4576"/>
                      <a:pt x="12502" y="4564"/>
                      <a:pt x="12502" y="4547"/>
                    </a:cubicBezTo>
                    <a:lnTo>
                      <a:pt x="12502" y="4249"/>
                    </a:lnTo>
                    <a:cubicBezTo>
                      <a:pt x="12502" y="4236"/>
                      <a:pt x="12490" y="4224"/>
                      <a:pt x="12477" y="4224"/>
                    </a:cubicBezTo>
                    <a:close/>
                    <a:moveTo>
                      <a:pt x="16856" y="4335"/>
                    </a:moveTo>
                    <a:cubicBezTo>
                      <a:pt x="16844" y="4339"/>
                      <a:pt x="16835" y="4351"/>
                      <a:pt x="16835" y="4363"/>
                    </a:cubicBezTo>
                    <a:cubicBezTo>
                      <a:pt x="16848" y="4420"/>
                      <a:pt x="16852" y="4478"/>
                      <a:pt x="16852" y="4535"/>
                    </a:cubicBezTo>
                    <a:lnTo>
                      <a:pt x="16852" y="4658"/>
                    </a:lnTo>
                    <a:cubicBezTo>
                      <a:pt x="16852" y="4674"/>
                      <a:pt x="16860" y="4682"/>
                      <a:pt x="16876" y="4682"/>
                    </a:cubicBezTo>
                    <a:cubicBezTo>
                      <a:pt x="16889" y="4682"/>
                      <a:pt x="16901" y="4674"/>
                      <a:pt x="16901" y="4658"/>
                    </a:cubicBezTo>
                    <a:lnTo>
                      <a:pt x="16901" y="4535"/>
                    </a:lnTo>
                    <a:cubicBezTo>
                      <a:pt x="16901" y="4478"/>
                      <a:pt x="16897" y="4416"/>
                      <a:pt x="16885" y="4355"/>
                    </a:cubicBezTo>
                    <a:cubicBezTo>
                      <a:pt x="16885" y="4343"/>
                      <a:pt x="16872" y="4335"/>
                      <a:pt x="16856" y="4335"/>
                    </a:cubicBezTo>
                    <a:close/>
                    <a:moveTo>
                      <a:pt x="4421" y="4407"/>
                    </a:moveTo>
                    <a:cubicBezTo>
                      <a:pt x="4412" y="4407"/>
                      <a:pt x="4403" y="4414"/>
                      <a:pt x="4399" y="4425"/>
                    </a:cubicBezTo>
                    <a:cubicBezTo>
                      <a:pt x="4366" y="4515"/>
                      <a:pt x="4321" y="4605"/>
                      <a:pt x="4268" y="4686"/>
                    </a:cubicBezTo>
                    <a:cubicBezTo>
                      <a:pt x="4260" y="4695"/>
                      <a:pt x="4264" y="4711"/>
                      <a:pt x="4272" y="4719"/>
                    </a:cubicBezTo>
                    <a:cubicBezTo>
                      <a:pt x="4276" y="4723"/>
                      <a:pt x="4285" y="4723"/>
                      <a:pt x="4289" y="4723"/>
                    </a:cubicBezTo>
                    <a:cubicBezTo>
                      <a:pt x="4297" y="4723"/>
                      <a:pt x="4305" y="4719"/>
                      <a:pt x="4309" y="4715"/>
                    </a:cubicBezTo>
                    <a:cubicBezTo>
                      <a:pt x="4366" y="4629"/>
                      <a:pt x="4412" y="4535"/>
                      <a:pt x="4444" y="4441"/>
                    </a:cubicBezTo>
                    <a:cubicBezTo>
                      <a:pt x="4448" y="4425"/>
                      <a:pt x="4444" y="4412"/>
                      <a:pt x="4428" y="4408"/>
                    </a:cubicBezTo>
                    <a:cubicBezTo>
                      <a:pt x="4426" y="4407"/>
                      <a:pt x="4424" y="4407"/>
                      <a:pt x="4421" y="4407"/>
                    </a:cubicBezTo>
                    <a:close/>
                    <a:moveTo>
                      <a:pt x="25" y="4461"/>
                    </a:moveTo>
                    <a:cubicBezTo>
                      <a:pt x="12" y="4461"/>
                      <a:pt x="0" y="4470"/>
                      <a:pt x="0" y="4486"/>
                    </a:cubicBezTo>
                    <a:lnTo>
                      <a:pt x="0" y="4785"/>
                    </a:lnTo>
                    <a:cubicBezTo>
                      <a:pt x="0" y="4797"/>
                      <a:pt x="12" y="4809"/>
                      <a:pt x="25" y="4809"/>
                    </a:cubicBezTo>
                    <a:cubicBezTo>
                      <a:pt x="41" y="4809"/>
                      <a:pt x="49" y="4797"/>
                      <a:pt x="49" y="4785"/>
                    </a:cubicBezTo>
                    <a:lnTo>
                      <a:pt x="49" y="4486"/>
                    </a:lnTo>
                    <a:cubicBezTo>
                      <a:pt x="49" y="4470"/>
                      <a:pt x="41" y="4461"/>
                      <a:pt x="25" y="4461"/>
                    </a:cubicBezTo>
                    <a:close/>
                    <a:moveTo>
                      <a:pt x="2294" y="4515"/>
                    </a:moveTo>
                    <a:cubicBezTo>
                      <a:pt x="2291" y="4515"/>
                      <a:pt x="2287" y="4516"/>
                      <a:pt x="2284" y="4519"/>
                    </a:cubicBezTo>
                    <a:cubicBezTo>
                      <a:pt x="2271" y="4523"/>
                      <a:pt x="2263" y="4539"/>
                      <a:pt x="2271" y="4551"/>
                    </a:cubicBezTo>
                    <a:cubicBezTo>
                      <a:pt x="2312" y="4646"/>
                      <a:pt x="2369" y="4731"/>
                      <a:pt x="2435" y="4809"/>
                    </a:cubicBezTo>
                    <a:cubicBezTo>
                      <a:pt x="2443" y="4813"/>
                      <a:pt x="2447" y="4817"/>
                      <a:pt x="2455" y="4817"/>
                    </a:cubicBezTo>
                    <a:cubicBezTo>
                      <a:pt x="2460" y="4817"/>
                      <a:pt x="2468" y="4813"/>
                      <a:pt x="2472" y="4809"/>
                    </a:cubicBezTo>
                    <a:cubicBezTo>
                      <a:pt x="2480" y="4801"/>
                      <a:pt x="2484" y="4785"/>
                      <a:pt x="2476" y="4776"/>
                    </a:cubicBezTo>
                    <a:cubicBezTo>
                      <a:pt x="2410" y="4703"/>
                      <a:pt x="2357" y="4617"/>
                      <a:pt x="2316" y="4531"/>
                    </a:cubicBezTo>
                    <a:cubicBezTo>
                      <a:pt x="2313" y="4522"/>
                      <a:pt x="2304" y="4515"/>
                      <a:pt x="2294" y="4515"/>
                    </a:cubicBezTo>
                    <a:close/>
                    <a:moveTo>
                      <a:pt x="14630" y="4515"/>
                    </a:moveTo>
                    <a:cubicBezTo>
                      <a:pt x="14617" y="4515"/>
                      <a:pt x="14605" y="4523"/>
                      <a:pt x="14605" y="4539"/>
                    </a:cubicBezTo>
                    <a:lnTo>
                      <a:pt x="14605" y="4838"/>
                    </a:lnTo>
                    <a:cubicBezTo>
                      <a:pt x="14605" y="4850"/>
                      <a:pt x="14617" y="4862"/>
                      <a:pt x="14630" y="4862"/>
                    </a:cubicBezTo>
                    <a:cubicBezTo>
                      <a:pt x="14642" y="4862"/>
                      <a:pt x="14654" y="4850"/>
                      <a:pt x="14654" y="4838"/>
                    </a:cubicBezTo>
                    <a:lnTo>
                      <a:pt x="14654" y="4539"/>
                    </a:lnTo>
                    <a:cubicBezTo>
                      <a:pt x="14654" y="4523"/>
                      <a:pt x="14642" y="4515"/>
                      <a:pt x="14630" y="4515"/>
                    </a:cubicBezTo>
                    <a:close/>
                    <a:moveTo>
                      <a:pt x="4084" y="4895"/>
                    </a:moveTo>
                    <a:cubicBezTo>
                      <a:pt x="4079" y="4895"/>
                      <a:pt x="4075" y="4896"/>
                      <a:pt x="4072" y="4899"/>
                    </a:cubicBezTo>
                    <a:cubicBezTo>
                      <a:pt x="3994" y="4965"/>
                      <a:pt x="3912" y="5014"/>
                      <a:pt x="3822" y="5055"/>
                    </a:cubicBezTo>
                    <a:cubicBezTo>
                      <a:pt x="3810" y="5059"/>
                      <a:pt x="3802" y="5075"/>
                      <a:pt x="3810" y="5087"/>
                    </a:cubicBezTo>
                    <a:cubicBezTo>
                      <a:pt x="3814" y="5096"/>
                      <a:pt x="3822" y="5100"/>
                      <a:pt x="3830" y="5100"/>
                    </a:cubicBezTo>
                    <a:lnTo>
                      <a:pt x="3843" y="5100"/>
                    </a:lnTo>
                    <a:cubicBezTo>
                      <a:pt x="3937" y="5059"/>
                      <a:pt x="4023" y="5006"/>
                      <a:pt x="4100" y="4940"/>
                    </a:cubicBezTo>
                    <a:cubicBezTo>
                      <a:pt x="4113" y="4932"/>
                      <a:pt x="4113" y="4916"/>
                      <a:pt x="4105" y="4903"/>
                    </a:cubicBezTo>
                    <a:cubicBezTo>
                      <a:pt x="4100" y="4898"/>
                      <a:pt x="4091" y="4895"/>
                      <a:pt x="4084" y="4895"/>
                    </a:cubicBezTo>
                    <a:close/>
                    <a:moveTo>
                      <a:pt x="2678" y="4964"/>
                    </a:moveTo>
                    <a:cubicBezTo>
                      <a:pt x="2669" y="4964"/>
                      <a:pt x="2661" y="4968"/>
                      <a:pt x="2656" y="4973"/>
                    </a:cubicBezTo>
                    <a:cubicBezTo>
                      <a:pt x="2652" y="4985"/>
                      <a:pt x="2652" y="5002"/>
                      <a:pt x="2664" y="5010"/>
                    </a:cubicBezTo>
                    <a:cubicBezTo>
                      <a:pt x="2750" y="5067"/>
                      <a:pt x="2844" y="5112"/>
                      <a:pt x="2942" y="5141"/>
                    </a:cubicBezTo>
                    <a:lnTo>
                      <a:pt x="2951" y="5141"/>
                    </a:lnTo>
                    <a:cubicBezTo>
                      <a:pt x="2959" y="5141"/>
                      <a:pt x="2971" y="5137"/>
                      <a:pt x="2971" y="5124"/>
                    </a:cubicBezTo>
                    <a:cubicBezTo>
                      <a:pt x="2979" y="5112"/>
                      <a:pt x="2971" y="5096"/>
                      <a:pt x="2959" y="5092"/>
                    </a:cubicBezTo>
                    <a:cubicBezTo>
                      <a:pt x="2865" y="5063"/>
                      <a:pt x="2775" y="5022"/>
                      <a:pt x="2693" y="4969"/>
                    </a:cubicBezTo>
                    <a:cubicBezTo>
                      <a:pt x="2688" y="4966"/>
                      <a:pt x="2683" y="4964"/>
                      <a:pt x="2678" y="4964"/>
                    </a:cubicBezTo>
                    <a:close/>
                    <a:moveTo>
                      <a:pt x="12477" y="4826"/>
                    </a:moveTo>
                    <a:cubicBezTo>
                      <a:pt x="12461" y="4826"/>
                      <a:pt x="12449" y="4834"/>
                      <a:pt x="12449" y="4850"/>
                    </a:cubicBezTo>
                    <a:lnTo>
                      <a:pt x="12449" y="5149"/>
                    </a:lnTo>
                    <a:cubicBezTo>
                      <a:pt x="12449" y="5161"/>
                      <a:pt x="12461" y="5173"/>
                      <a:pt x="12477" y="5173"/>
                    </a:cubicBezTo>
                    <a:cubicBezTo>
                      <a:pt x="12490" y="5173"/>
                      <a:pt x="12502" y="5161"/>
                      <a:pt x="12502" y="5149"/>
                    </a:cubicBezTo>
                    <a:lnTo>
                      <a:pt x="12502" y="4850"/>
                    </a:lnTo>
                    <a:cubicBezTo>
                      <a:pt x="12502" y="4834"/>
                      <a:pt x="12490" y="4826"/>
                      <a:pt x="12477" y="4826"/>
                    </a:cubicBezTo>
                    <a:close/>
                    <a:moveTo>
                      <a:pt x="3545" y="5132"/>
                    </a:moveTo>
                    <a:cubicBezTo>
                      <a:pt x="3543" y="5132"/>
                      <a:pt x="3542" y="5132"/>
                      <a:pt x="3540" y="5133"/>
                    </a:cubicBezTo>
                    <a:cubicBezTo>
                      <a:pt x="3495" y="5137"/>
                      <a:pt x="3446" y="5141"/>
                      <a:pt x="3401" y="5141"/>
                    </a:cubicBezTo>
                    <a:lnTo>
                      <a:pt x="3245" y="5141"/>
                    </a:lnTo>
                    <a:cubicBezTo>
                      <a:pt x="3243" y="5140"/>
                      <a:pt x="3242" y="5140"/>
                      <a:pt x="3240" y="5140"/>
                    </a:cubicBezTo>
                    <a:cubicBezTo>
                      <a:pt x="3227" y="5140"/>
                      <a:pt x="3221" y="5154"/>
                      <a:pt x="3221" y="5165"/>
                    </a:cubicBezTo>
                    <a:cubicBezTo>
                      <a:pt x="3221" y="5178"/>
                      <a:pt x="3229" y="5190"/>
                      <a:pt x="3245" y="5190"/>
                    </a:cubicBezTo>
                    <a:lnTo>
                      <a:pt x="3401" y="5190"/>
                    </a:lnTo>
                    <a:cubicBezTo>
                      <a:pt x="3450" y="5190"/>
                      <a:pt x="3499" y="5186"/>
                      <a:pt x="3548" y="5182"/>
                    </a:cubicBezTo>
                    <a:cubicBezTo>
                      <a:pt x="3560" y="5178"/>
                      <a:pt x="3569" y="5165"/>
                      <a:pt x="3569" y="5153"/>
                    </a:cubicBezTo>
                    <a:cubicBezTo>
                      <a:pt x="3565" y="5142"/>
                      <a:pt x="3555" y="5132"/>
                      <a:pt x="3545" y="5132"/>
                    </a:cubicBezTo>
                    <a:close/>
                    <a:moveTo>
                      <a:pt x="16876" y="4932"/>
                    </a:moveTo>
                    <a:cubicBezTo>
                      <a:pt x="16860" y="4932"/>
                      <a:pt x="16852" y="4944"/>
                      <a:pt x="16852" y="4957"/>
                    </a:cubicBezTo>
                    <a:lnTo>
                      <a:pt x="16852" y="5259"/>
                    </a:lnTo>
                    <a:cubicBezTo>
                      <a:pt x="16852" y="5272"/>
                      <a:pt x="16860" y="5284"/>
                      <a:pt x="16876" y="5284"/>
                    </a:cubicBezTo>
                    <a:cubicBezTo>
                      <a:pt x="16889" y="5284"/>
                      <a:pt x="16901" y="5272"/>
                      <a:pt x="16901" y="5259"/>
                    </a:cubicBezTo>
                    <a:lnTo>
                      <a:pt x="16901" y="4957"/>
                    </a:lnTo>
                    <a:cubicBezTo>
                      <a:pt x="16901" y="4944"/>
                      <a:pt x="16889" y="4932"/>
                      <a:pt x="16876" y="4932"/>
                    </a:cubicBezTo>
                    <a:close/>
                    <a:moveTo>
                      <a:pt x="25" y="5059"/>
                    </a:moveTo>
                    <a:cubicBezTo>
                      <a:pt x="12" y="5059"/>
                      <a:pt x="0" y="5071"/>
                      <a:pt x="0" y="5083"/>
                    </a:cubicBezTo>
                    <a:lnTo>
                      <a:pt x="0" y="5382"/>
                    </a:lnTo>
                    <a:cubicBezTo>
                      <a:pt x="0" y="5399"/>
                      <a:pt x="12" y="5407"/>
                      <a:pt x="25" y="5407"/>
                    </a:cubicBezTo>
                    <a:cubicBezTo>
                      <a:pt x="41" y="5407"/>
                      <a:pt x="49" y="5399"/>
                      <a:pt x="49" y="5382"/>
                    </a:cubicBezTo>
                    <a:lnTo>
                      <a:pt x="49" y="5083"/>
                    </a:lnTo>
                    <a:cubicBezTo>
                      <a:pt x="49" y="5071"/>
                      <a:pt x="41" y="5059"/>
                      <a:pt x="25" y="5059"/>
                    </a:cubicBezTo>
                    <a:close/>
                    <a:moveTo>
                      <a:pt x="14630" y="5112"/>
                    </a:moveTo>
                    <a:cubicBezTo>
                      <a:pt x="14617" y="5112"/>
                      <a:pt x="14605" y="5124"/>
                      <a:pt x="14605" y="5137"/>
                    </a:cubicBezTo>
                    <a:lnTo>
                      <a:pt x="14605" y="5435"/>
                    </a:lnTo>
                    <a:cubicBezTo>
                      <a:pt x="14605" y="5452"/>
                      <a:pt x="14617" y="5460"/>
                      <a:pt x="14630" y="5460"/>
                    </a:cubicBezTo>
                    <a:cubicBezTo>
                      <a:pt x="14642" y="5460"/>
                      <a:pt x="14654" y="5452"/>
                      <a:pt x="14654" y="5435"/>
                    </a:cubicBezTo>
                    <a:lnTo>
                      <a:pt x="14654" y="5137"/>
                    </a:lnTo>
                    <a:cubicBezTo>
                      <a:pt x="14654" y="5124"/>
                      <a:pt x="14642" y="5112"/>
                      <a:pt x="14630" y="5112"/>
                    </a:cubicBezTo>
                    <a:close/>
                    <a:moveTo>
                      <a:pt x="12477" y="5423"/>
                    </a:moveTo>
                    <a:cubicBezTo>
                      <a:pt x="12461" y="5423"/>
                      <a:pt x="12449" y="5435"/>
                      <a:pt x="12449" y="5448"/>
                    </a:cubicBezTo>
                    <a:lnTo>
                      <a:pt x="12449" y="5746"/>
                    </a:lnTo>
                    <a:cubicBezTo>
                      <a:pt x="12449" y="5763"/>
                      <a:pt x="12461" y="5775"/>
                      <a:pt x="12477" y="5775"/>
                    </a:cubicBezTo>
                    <a:cubicBezTo>
                      <a:pt x="12490" y="5775"/>
                      <a:pt x="12502" y="5763"/>
                      <a:pt x="12502" y="5746"/>
                    </a:cubicBezTo>
                    <a:lnTo>
                      <a:pt x="12502" y="5448"/>
                    </a:lnTo>
                    <a:cubicBezTo>
                      <a:pt x="12502" y="5435"/>
                      <a:pt x="12490" y="5423"/>
                      <a:pt x="12477" y="5423"/>
                    </a:cubicBezTo>
                    <a:close/>
                    <a:moveTo>
                      <a:pt x="16876" y="5534"/>
                    </a:moveTo>
                    <a:cubicBezTo>
                      <a:pt x="16860" y="5534"/>
                      <a:pt x="16852" y="5546"/>
                      <a:pt x="16852" y="5558"/>
                    </a:cubicBezTo>
                    <a:lnTo>
                      <a:pt x="16852" y="5857"/>
                    </a:lnTo>
                    <a:cubicBezTo>
                      <a:pt x="16852" y="5873"/>
                      <a:pt x="16860" y="5881"/>
                      <a:pt x="16876" y="5881"/>
                    </a:cubicBezTo>
                    <a:cubicBezTo>
                      <a:pt x="16889" y="5881"/>
                      <a:pt x="16901" y="5873"/>
                      <a:pt x="16901" y="5857"/>
                    </a:cubicBezTo>
                    <a:lnTo>
                      <a:pt x="16901" y="5558"/>
                    </a:lnTo>
                    <a:cubicBezTo>
                      <a:pt x="16901" y="5546"/>
                      <a:pt x="16889" y="5534"/>
                      <a:pt x="16876" y="5534"/>
                    </a:cubicBezTo>
                    <a:close/>
                    <a:moveTo>
                      <a:pt x="25" y="5660"/>
                    </a:moveTo>
                    <a:cubicBezTo>
                      <a:pt x="12" y="5660"/>
                      <a:pt x="0" y="5669"/>
                      <a:pt x="0" y="5685"/>
                    </a:cubicBezTo>
                    <a:lnTo>
                      <a:pt x="0" y="5984"/>
                    </a:lnTo>
                    <a:cubicBezTo>
                      <a:pt x="0" y="5996"/>
                      <a:pt x="12" y="6008"/>
                      <a:pt x="25" y="6008"/>
                    </a:cubicBezTo>
                    <a:cubicBezTo>
                      <a:pt x="41" y="6008"/>
                      <a:pt x="49" y="5996"/>
                      <a:pt x="49" y="5984"/>
                    </a:cubicBezTo>
                    <a:lnTo>
                      <a:pt x="49" y="5685"/>
                    </a:lnTo>
                    <a:cubicBezTo>
                      <a:pt x="49" y="5669"/>
                      <a:pt x="41" y="5660"/>
                      <a:pt x="25" y="5660"/>
                    </a:cubicBezTo>
                    <a:close/>
                    <a:moveTo>
                      <a:pt x="14630" y="5714"/>
                    </a:moveTo>
                    <a:cubicBezTo>
                      <a:pt x="14617" y="5714"/>
                      <a:pt x="14605" y="5722"/>
                      <a:pt x="14605" y="5738"/>
                    </a:cubicBezTo>
                    <a:lnTo>
                      <a:pt x="14605" y="5849"/>
                    </a:lnTo>
                    <a:cubicBezTo>
                      <a:pt x="14605" y="5910"/>
                      <a:pt x="14601" y="5971"/>
                      <a:pt x="14589" y="6033"/>
                    </a:cubicBezTo>
                    <a:cubicBezTo>
                      <a:pt x="14589" y="6045"/>
                      <a:pt x="14597" y="6057"/>
                      <a:pt x="14609" y="6061"/>
                    </a:cubicBezTo>
                    <a:lnTo>
                      <a:pt x="14613" y="6061"/>
                    </a:lnTo>
                    <a:cubicBezTo>
                      <a:pt x="14626" y="6061"/>
                      <a:pt x="14638" y="6053"/>
                      <a:pt x="14638" y="6041"/>
                    </a:cubicBezTo>
                    <a:cubicBezTo>
                      <a:pt x="14650" y="5980"/>
                      <a:pt x="14654" y="5914"/>
                      <a:pt x="14654" y="5849"/>
                    </a:cubicBezTo>
                    <a:lnTo>
                      <a:pt x="14654" y="5738"/>
                    </a:lnTo>
                    <a:cubicBezTo>
                      <a:pt x="14654" y="5722"/>
                      <a:pt x="14646" y="5714"/>
                      <a:pt x="14630" y="5714"/>
                    </a:cubicBezTo>
                    <a:close/>
                    <a:moveTo>
                      <a:pt x="12490" y="6021"/>
                    </a:moveTo>
                    <a:cubicBezTo>
                      <a:pt x="12477" y="6025"/>
                      <a:pt x="12465" y="6037"/>
                      <a:pt x="12469" y="6053"/>
                    </a:cubicBezTo>
                    <a:cubicBezTo>
                      <a:pt x="12490" y="6151"/>
                      <a:pt x="12522" y="6250"/>
                      <a:pt x="12567" y="6340"/>
                    </a:cubicBezTo>
                    <a:cubicBezTo>
                      <a:pt x="12571" y="6352"/>
                      <a:pt x="12580" y="6356"/>
                      <a:pt x="12588" y="6356"/>
                    </a:cubicBezTo>
                    <a:cubicBezTo>
                      <a:pt x="12592" y="6356"/>
                      <a:pt x="12596" y="6356"/>
                      <a:pt x="12600" y="6352"/>
                    </a:cubicBezTo>
                    <a:cubicBezTo>
                      <a:pt x="12612" y="6348"/>
                      <a:pt x="12616" y="6332"/>
                      <a:pt x="12612" y="6319"/>
                    </a:cubicBezTo>
                    <a:cubicBezTo>
                      <a:pt x="12567" y="6233"/>
                      <a:pt x="12535" y="6139"/>
                      <a:pt x="12518" y="6041"/>
                    </a:cubicBezTo>
                    <a:cubicBezTo>
                      <a:pt x="12514" y="6029"/>
                      <a:pt x="12502" y="6021"/>
                      <a:pt x="12490" y="6021"/>
                    </a:cubicBezTo>
                    <a:close/>
                    <a:moveTo>
                      <a:pt x="16876" y="6131"/>
                    </a:moveTo>
                    <a:cubicBezTo>
                      <a:pt x="16864" y="6131"/>
                      <a:pt x="16852" y="6143"/>
                      <a:pt x="16852" y="6156"/>
                    </a:cubicBezTo>
                    <a:lnTo>
                      <a:pt x="16852" y="6458"/>
                    </a:lnTo>
                    <a:cubicBezTo>
                      <a:pt x="16852" y="6471"/>
                      <a:pt x="16864" y="6483"/>
                      <a:pt x="16876" y="6483"/>
                    </a:cubicBezTo>
                    <a:cubicBezTo>
                      <a:pt x="16889" y="6483"/>
                      <a:pt x="16901" y="6471"/>
                      <a:pt x="16901" y="6458"/>
                    </a:cubicBezTo>
                    <a:lnTo>
                      <a:pt x="16901" y="6156"/>
                    </a:lnTo>
                    <a:cubicBezTo>
                      <a:pt x="16901" y="6143"/>
                      <a:pt x="16889" y="6131"/>
                      <a:pt x="16876" y="6131"/>
                    </a:cubicBezTo>
                    <a:close/>
                    <a:moveTo>
                      <a:pt x="14519" y="6295"/>
                    </a:moveTo>
                    <a:cubicBezTo>
                      <a:pt x="14511" y="6295"/>
                      <a:pt x="14504" y="6299"/>
                      <a:pt x="14499" y="6307"/>
                    </a:cubicBezTo>
                    <a:cubicBezTo>
                      <a:pt x="14458" y="6397"/>
                      <a:pt x="14401" y="6479"/>
                      <a:pt x="14335" y="6552"/>
                    </a:cubicBezTo>
                    <a:cubicBezTo>
                      <a:pt x="14327" y="6561"/>
                      <a:pt x="14327" y="6577"/>
                      <a:pt x="14339" y="6585"/>
                    </a:cubicBezTo>
                    <a:cubicBezTo>
                      <a:pt x="14343" y="6589"/>
                      <a:pt x="14351" y="6593"/>
                      <a:pt x="14356" y="6593"/>
                    </a:cubicBezTo>
                    <a:cubicBezTo>
                      <a:pt x="14364" y="6593"/>
                      <a:pt x="14368" y="6589"/>
                      <a:pt x="14376" y="6585"/>
                    </a:cubicBezTo>
                    <a:cubicBezTo>
                      <a:pt x="14441" y="6507"/>
                      <a:pt x="14499" y="6422"/>
                      <a:pt x="14544" y="6332"/>
                    </a:cubicBezTo>
                    <a:cubicBezTo>
                      <a:pt x="14552" y="6319"/>
                      <a:pt x="14544" y="6303"/>
                      <a:pt x="14532" y="6299"/>
                    </a:cubicBezTo>
                    <a:cubicBezTo>
                      <a:pt x="14527" y="6296"/>
                      <a:pt x="14523" y="6295"/>
                      <a:pt x="14519" y="6295"/>
                    </a:cubicBezTo>
                    <a:close/>
                    <a:moveTo>
                      <a:pt x="25" y="6258"/>
                    </a:moveTo>
                    <a:cubicBezTo>
                      <a:pt x="12" y="6258"/>
                      <a:pt x="0" y="6270"/>
                      <a:pt x="0" y="6282"/>
                    </a:cubicBezTo>
                    <a:lnTo>
                      <a:pt x="0" y="6581"/>
                    </a:lnTo>
                    <a:cubicBezTo>
                      <a:pt x="0" y="6598"/>
                      <a:pt x="12" y="6610"/>
                      <a:pt x="25" y="6610"/>
                    </a:cubicBezTo>
                    <a:cubicBezTo>
                      <a:pt x="41" y="6610"/>
                      <a:pt x="49" y="6598"/>
                      <a:pt x="49" y="6581"/>
                    </a:cubicBezTo>
                    <a:lnTo>
                      <a:pt x="49" y="6282"/>
                    </a:lnTo>
                    <a:cubicBezTo>
                      <a:pt x="49" y="6270"/>
                      <a:pt x="41" y="6258"/>
                      <a:pt x="25" y="6258"/>
                    </a:cubicBezTo>
                    <a:close/>
                    <a:moveTo>
                      <a:pt x="12758" y="6551"/>
                    </a:moveTo>
                    <a:cubicBezTo>
                      <a:pt x="12752" y="6551"/>
                      <a:pt x="12747" y="6553"/>
                      <a:pt x="12743" y="6557"/>
                    </a:cubicBezTo>
                    <a:cubicBezTo>
                      <a:pt x="12731" y="6569"/>
                      <a:pt x="12731" y="6581"/>
                      <a:pt x="12739" y="6593"/>
                    </a:cubicBezTo>
                    <a:cubicBezTo>
                      <a:pt x="12809" y="6667"/>
                      <a:pt x="12891" y="6733"/>
                      <a:pt x="12976" y="6790"/>
                    </a:cubicBezTo>
                    <a:lnTo>
                      <a:pt x="12989" y="6790"/>
                    </a:lnTo>
                    <a:cubicBezTo>
                      <a:pt x="12997" y="6790"/>
                      <a:pt x="13005" y="6786"/>
                      <a:pt x="13009" y="6782"/>
                    </a:cubicBezTo>
                    <a:cubicBezTo>
                      <a:pt x="13017" y="6769"/>
                      <a:pt x="13013" y="6753"/>
                      <a:pt x="13001" y="6745"/>
                    </a:cubicBezTo>
                    <a:cubicBezTo>
                      <a:pt x="12919" y="6696"/>
                      <a:pt x="12841" y="6630"/>
                      <a:pt x="12776" y="6561"/>
                    </a:cubicBezTo>
                    <a:cubicBezTo>
                      <a:pt x="12771" y="6554"/>
                      <a:pt x="12764" y="6551"/>
                      <a:pt x="12758" y="6551"/>
                    </a:cubicBezTo>
                    <a:close/>
                    <a:moveTo>
                      <a:pt x="14128" y="6736"/>
                    </a:moveTo>
                    <a:cubicBezTo>
                      <a:pt x="14123" y="6736"/>
                      <a:pt x="14118" y="6738"/>
                      <a:pt x="14114" y="6741"/>
                    </a:cubicBezTo>
                    <a:cubicBezTo>
                      <a:pt x="14032" y="6790"/>
                      <a:pt x="13942" y="6831"/>
                      <a:pt x="13848" y="6859"/>
                    </a:cubicBezTo>
                    <a:cubicBezTo>
                      <a:pt x="13836" y="6864"/>
                      <a:pt x="13828" y="6876"/>
                      <a:pt x="13832" y="6892"/>
                    </a:cubicBezTo>
                    <a:cubicBezTo>
                      <a:pt x="13836" y="6900"/>
                      <a:pt x="13844" y="6909"/>
                      <a:pt x="13856" y="6909"/>
                    </a:cubicBezTo>
                    <a:lnTo>
                      <a:pt x="13860" y="6909"/>
                    </a:lnTo>
                    <a:cubicBezTo>
                      <a:pt x="13959" y="6880"/>
                      <a:pt x="14053" y="6835"/>
                      <a:pt x="14139" y="6782"/>
                    </a:cubicBezTo>
                    <a:cubicBezTo>
                      <a:pt x="14151" y="6773"/>
                      <a:pt x="14155" y="6757"/>
                      <a:pt x="14147" y="6749"/>
                    </a:cubicBezTo>
                    <a:cubicBezTo>
                      <a:pt x="14144" y="6741"/>
                      <a:pt x="14136" y="6736"/>
                      <a:pt x="14128" y="6736"/>
                    </a:cubicBezTo>
                    <a:close/>
                    <a:moveTo>
                      <a:pt x="13263" y="6862"/>
                    </a:moveTo>
                    <a:cubicBezTo>
                      <a:pt x="13251" y="6862"/>
                      <a:pt x="13242" y="6870"/>
                      <a:pt x="13238" y="6880"/>
                    </a:cubicBezTo>
                    <a:cubicBezTo>
                      <a:pt x="13234" y="6892"/>
                      <a:pt x="13242" y="6909"/>
                      <a:pt x="13255" y="6913"/>
                    </a:cubicBezTo>
                    <a:cubicBezTo>
                      <a:pt x="13353" y="6937"/>
                      <a:pt x="13451" y="6949"/>
                      <a:pt x="13553" y="6949"/>
                    </a:cubicBezTo>
                    <a:lnTo>
                      <a:pt x="13553" y="6954"/>
                    </a:lnTo>
                    <a:lnTo>
                      <a:pt x="13558" y="6954"/>
                    </a:lnTo>
                    <a:cubicBezTo>
                      <a:pt x="13574" y="6949"/>
                      <a:pt x="13582" y="6941"/>
                      <a:pt x="13582" y="6925"/>
                    </a:cubicBezTo>
                    <a:cubicBezTo>
                      <a:pt x="13582" y="6913"/>
                      <a:pt x="13574" y="6900"/>
                      <a:pt x="13558" y="6900"/>
                    </a:cubicBezTo>
                    <a:lnTo>
                      <a:pt x="13553" y="6900"/>
                    </a:lnTo>
                    <a:cubicBezTo>
                      <a:pt x="13455" y="6900"/>
                      <a:pt x="13361" y="6888"/>
                      <a:pt x="13271" y="6864"/>
                    </a:cubicBezTo>
                    <a:cubicBezTo>
                      <a:pt x="13268" y="6863"/>
                      <a:pt x="13265" y="6862"/>
                      <a:pt x="13263" y="6862"/>
                    </a:cubicBezTo>
                    <a:close/>
                    <a:moveTo>
                      <a:pt x="25" y="6859"/>
                    </a:moveTo>
                    <a:cubicBezTo>
                      <a:pt x="12" y="6859"/>
                      <a:pt x="0" y="6868"/>
                      <a:pt x="0" y="6884"/>
                    </a:cubicBezTo>
                    <a:lnTo>
                      <a:pt x="0" y="7031"/>
                    </a:lnTo>
                    <a:cubicBezTo>
                      <a:pt x="0" y="7044"/>
                      <a:pt x="12" y="7056"/>
                      <a:pt x="25" y="7056"/>
                    </a:cubicBezTo>
                    <a:cubicBezTo>
                      <a:pt x="41" y="7056"/>
                      <a:pt x="53" y="7044"/>
                      <a:pt x="53" y="7031"/>
                    </a:cubicBezTo>
                    <a:lnTo>
                      <a:pt x="53" y="6884"/>
                    </a:lnTo>
                    <a:cubicBezTo>
                      <a:pt x="53" y="6868"/>
                      <a:pt x="41" y="6859"/>
                      <a:pt x="25" y="6859"/>
                    </a:cubicBezTo>
                    <a:close/>
                    <a:moveTo>
                      <a:pt x="16876" y="6733"/>
                    </a:moveTo>
                    <a:cubicBezTo>
                      <a:pt x="16864" y="6733"/>
                      <a:pt x="16852" y="6745"/>
                      <a:pt x="16852" y="6757"/>
                    </a:cubicBezTo>
                    <a:lnTo>
                      <a:pt x="16852" y="7056"/>
                    </a:lnTo>
                    <a:cubicBezTo>
                      <a:pt x="16852" y="7072"/>
                      <a:pt x="16864" y="7080"/>
                      <a:pt x="16876" y="7080"/>
                    </a:cubicBezTo>
                    <a:cubicBezTo>
                      <a:pt x="16889" y="7080"/>
                      <a:pt x="16901" y="7072"/>
                      <a:pt x="16901" y="7056"/>
                    </a:cubicBezTo>
                    <a:lnTo>
                      <a:pt x="16901" y="6757"/>
                    </a:lnTo>
                    <a:cubicBezTo>
                      <a:pt x="16901" y="6745"/>
                      <a:pt x="16889" y="6733"/>
                      <a:pt x="16876" y="6733"/>
                    </a:cubicBezTo>
                    <a:close/>
                    <a:moveTo>
                      <a:pt x="16876" y="7330"/>
                    </a:moveTo>
                    <a:cubicBezTo>
                      <a:pt x="16864" y="7330"/>
                      <a:pt x="16852" y="7342"/>
                      <a:pt x="16852" y="7359"/>
                    </a:cubicBezTo>
                    <a:lnTo>
                      <a:pt x="16852" y="7657"/>
                    </a:lnTo>
                    <a:cubicBezTo>
                      <a:pt x="16852" y="7670"/>
                      <a:pt x="16864" y="7682"/>
                      <a:pt x="16876" y="7682"/>
                    </a:cubicBezTo>
                    <a:cubicBezTo>
                      <a:pt x="16889" y="7682"/>
                      <a:pt x="16901" y="7670"/>
                      <a:pt x="16901" y="7657"/>
                    </a:cubicBezTo>
                    <a:lnTo>
                      <a:pt x="16901" y="7359"/>
                    </a:lnTo>
                    <a:cubicBezTo>
                      <a:pt x="16901" y="7342"/>
                      <a:pt x="16889" y="7330"/>
                      <a:pt x="16876" y="7330"/>
                    </a:cubicBezTo>
                    <a:close/>
                    <a:moveTo>
                      <a:pt x="16876" y="7932"/>
                    </a:moveTo>
                    <a:cubicBezTo>
                      <a:pt x="16864" y="7932"/>
                      <a:pt x="16852" y="7944"/>
                      <a:pt x="16852" y="7956"/>
                    </a:cubicBezTo>
                    <a:lnTo>
                      <a:pt x="16852" y="8255"/>
                    </a:lnTo>
                    <a:cubicBezTo>
                      <a:pt x="16852" y="8271"/>
                      <a:pt x="16864" y="8283"/>
                      <a:pt x="16876" y="8283"/>
                    </a:cubicBezTo>
                    <a:cubicBezTo>
                      <a:pt x="16889" y="8283"/>
                      <a:pt x="16901" y="8271"/>
                      <a:pt x="16901" y="8255"/>
                    </a:cubicBezTo>
                    <a:lnTo>
                      <a:pt x="16901" y="7956"/>
                    </a:lnTo>
                    <a:cubicBezTo>
                      <a:pt x="16901" y="7944"/>
                      <a:pt x="16889" y="7932"/>
                      <a:pt x="16876" y="793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" name="Google Shape;298;p29"/>
              <p:cNvSpPr/>
              <p:nvPr/>
            </p:nvSpPr>
            <p:spPr>
              <a:xfrm>
                <a:off x="-95863" y="1015612"/>
                <a:ext cx="95150" cy="95150"/>
              </a:xfrm>
              <a:custGeom>
                <a:rect b="b" l="l" r="r" t="t"/>
                <a:pathLst>
                  <a:path extrusionOk="0" h="1024" w="1024">
                    <a:moveTo>
                      <a:pt x="512" y="0"/>
                    </a:moveTo>
                    <a:cubicBezTo>
                      <a:pt x="230" y="0"/>
                      <a:pt x="0" y="229"/>
                      <a:pt x="0" y="512"/>
                    </a:cubicBezTo>
                    <a:cubicBezTo>
                      <a:pt x="0" y="794"/>
                      <a:pt x="230" y="1023"/>
                      <a:pt x="512" y="1023"/>
                    </a:cubicBezTo>
                    <a:cubicBezTo>
                      <a:pt x="794" y="1023"/>
                      <a:pt x="1024" y="794"/>
                      <a:pt x="1024" y="512"/>
                    </a:cubicBezTo>
                    <a:cubicBezTo>
                      <a:pt x="1024" y="229"/>
                      <a:pt x="794" y="0"/>
                      <a:pt x="5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" name="Google Shape;299;p29"/>
              <p:cNvSpPr/>
              <p:nvPr/>
            </p:nvSpPr>
            <p:spPr>
              <a:xfrm>
                <a:off x="299062" y="813337"/>
                <a:ext cx="95150" cy="95150"/>
              </a:xfrm>
              <a:custGeom>
                <a:rect b="b" l="l" r="r" t="t"/>
                <a:pathLst>
                  <a:path extrusionOk="0" h="1024" w="1024">
                    <a:moveTo>
                      <a:pt x="512" y="0"/>
                    </a:moveTo>
                    <a:cubicBezTo>
                      <a:pt x="230" y="0"/>
                      <a:pt x="0" y="229"/>
                      <a:pt x="0" y="512"/>
                    </a:cubicBezTo>
                    <a:cubicBezTo>
                      <a:pt x="0" y="794"/>
                      <a:pt x="230" y="1023"/>
                      <a:pt x="512" y="1023"/>
                    </a:cubicBezTo>
                    <a:cubicBezTo>
                      <a:pt x="794" y="1023"/>
                      <a:pt x="1024" y="794"/>
                      <a:pt x="1024" y="512"/>
                    </a:cubicBezTo>
                    <a:cubicBezTo>
                      <a:pt x="1024" y="229"/>
                      <a:pt x="794" y="0"/>
                      <a:pt x="5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" name="Google Shape;300;p29"/>
              <p:cNvSpPr/>
              <p:nvPr/>
            </p:nvSpPr>
            <p:spPr>
              <a:xfrm>
                <a:off x="597637" y="158362"/>
                <a:ext cx="95150" cy="95150"/>
              </a:xfrm>
              <a:custGeom>
                <a:rect b="b" l="l" r="r" t="t"/>
                <a:pathLst>
                  <a:path extrusionOk="0" h="1024" w="1024">
                    <a:moveTo>
                      <a:pt x="512" y="0"/>
                    </a:moveTo>
                    <a:cubicBezTo>
                      <a:pt x="230" y="0"/>
                      <a:pt x="0" y="229"/>
                      <a:pt x="0" y="512"/>
                    </a:cubicBezTo>
                    <a:cubicBezTo>
                      <a:pt x="0" y="794"/>
                      <a:pt x="230" y="1023"/>
                      <a:pt x="512" y="1023"/>
                    </a:cubicBezTo>
                    <a:cubicBezTo>
                      <a:pt x="794" y="1023"/>
                      <a:pt x="1024" y="794"/>
                      <a:pt x="1024" y="512"/>
                    </a:cubicBezTo>
                    <a:cubicBezTo>
                      <a:pt x="1024" y="229"/>
                      <a:pt x="794" y="0"/>
                      <a:pt x="5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" name="Google Shape;301;p29"/>
              <p:cNvSpPr/>
              <p:nvPr/>
            </p:nvSpPr>
            <p:spPr>
              <a:xfrm>
                <a:off x="1397087" y="534012"/>
                <a:ext cx="95150" cy="95150"/>
              </a:xfrm>
              <a:custGeom>
                <a:rect b="b" l="l" r="r" t="t"/>
                <a:pathLst>
                  <a:path extrusionOk="0" h="1024" w="1024">
                    <a:moveTo>
                      <a:pt x="512" y="0"/>
                    </a:moveTo>
                    <a:cubicBezTo>
                      <a:pt x="230" y="0"/>
                      <a:pt x="0" y="229"/>
                      <a:pt x="0" y="512"/>
                    </a:cubicBezTo>
                    <a:cubicBezTo>
                      <a:pt x="0" y="794"/>
                      <a:pt x="230" y="1023"/>
                      <a:pt x="512" y="1023"/>
                    </a:cubicBezTo>
                    <a:cubicBezTo>
                      <a:pt x="794" y="1023"/>
                      <a:pt x="1024" y="794"/>
                      <a:pt x="1024" y="512"/>
                    </a:cubicBezTo>
                    <a:cubicBezTo>
                      <a:pt x="1024" y="229"/>
                      <a:pt x="794" y="0"/>
                      <a:pt x="5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" name="Google Shape;302;p29"/>
              <p:cNvSpPr/>
              <p:nvPr/>
            </p:nvSpPr>
            <p:spPr>
              <a:xfrm>
                <a:off x="2004515" y="1184427"/>
                <a:ext cx="95150" cy="95168"/>
              </a:xfrm>
              <a:custGeom>
                <a:rect b="b" l="l" r="r" t="t"/>
                <a:pathLst>
                  <a:path extrusionOk="0" h="1024" w="1024">
                    <a:moveTo>
                      <a:pt x="512" y="0"/>
                    </a:moveTo>
                    <a:cubicBezTo>
                      <a:pt x="230" y="0"/>
                      <a:pt x="0" y="229"/>
                      <a:pt x="0" y="512"/>
                    </a:cubicBezTo>
                    <a:cubicBezTo>
                      <a:pt x="0" y="794"/>
                      <a:pt x="230" y="1023"/>
                      <a:pt x="512" y="1023"/>
                    </a:cubicBezTo>
                    <a:cubicBezTo>
                      <a:pt x="794" y="1023"/>
                      <a:pt x="1024" y="794"/>
                      <a:pt x="1024" y="512"/>
                    </a:cubicBezTo>
                    <a:cubicBezTo>
                      <a:pt x="1024" y="229"/>
                      <a:pt x="794" y="0"/>
                      <a:pt x="5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03" name="Google Shape;303;p29"/>
            <p:cNvSpPr/>
            <p:nvPr/>
          </p:nvSpPr>
          <p:spPr>
            <a:xfrm>
              <a:off x="687940" y="502127"/>
              <a:ext cx="95150" cy="95168"/>
            </a:xfrm>
            <a:custGeom>
              <a:rect b="b" l="l" r="r" t="t"/>
              <a:pathLst>
                <a:path extrusionOk="0" h="1024" w="1024">
                  <a:moveTo>
                    <a:pt x="512" y="0"/>
                  </a:moveTo>
                  <a:cubicBezTo>
                    <a:pt x="230" y="0"/>
                    <a:pt x="0" y="229"/>
                    <a:pt x="0" y="512"/>
                  </a:cubicBezTo>
                  <a:cubicBezTo>
                    <a:pt x="0" y="794"/>
                    <a:pt x="230" y="1023"/>
                    <a:pt x="512" y="1023"/>
                  </a:cubicBezTo>
                  <a:cubicBezTo>
                    <a:pt x="794" y="1023"/>
                    <a:pt x="1024" y="794"/>
                    <a:pt x="1024" y="512"/>
                  </a:cubicBezTo>
                  <a:cubicBezTo>
                    <a:pt x="1024" y="229"/>
                    <a:pt x="794" y="0"/>
                    <a:pt x="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4" name="Google Shape;304;p29"/>
          <p:cNvGrpSpPr/>
          <p:nvPr/>
        </p:nvGrpSpPr>
        <p:grpSpPr>
          <a:xfrm rot="10800000">
            <a:off x="7572647" y="-1013907"/>
            <a:ext cx="2535994" cy="2284639"/>
            <a:chOff x="-999853" y="3836869"/>
            <a:chExt cx="2535994" cy="2284639"/>
          </a:xfrm>
        </p:grpSpPr>
        <p:sp>
          <p:nvSpPr>
            <p:cNvPr id="305" name="Google Shape;305;p29"/>
            <p:cNvSpPr/>
            <p:nvPr/>
          </p:nvSpPr>
          <p:spPr>
            <a:xfrm rot="-3584050">
              <a:off x="-438302" y="3923332"/>
              <a:ext cx="1412891" cy="2111713"/>
            </a:xfrm>
            <a:custGeom>
              <a:rect b="b" l="l" r="r" t="t"/>
              <a:pathLst>
                <a:path extrusionOk="0" h="13849" w="9266">
                  <a:moveTo>
                    <a:pt x="4445" y="1"/>
                  </a:moveTo>
                  <a:cubicBezTo>
                    <a:pt x="2927" y="37"/>
                    <a:pt x="1781" y="303"/>
                    <a:pt x="774" y="1461"/>
                  </a:cubicBezTo>
                  <a:cubicBezTo>
                    <a:pt x="152" y="2141"/>
                    <a:pt x="1" y="3737"/>
                    <a:pt x="205" y="4584"/>
                  </a:cubicBezTo>
                  <a:cubicBezTo>
                    <a:pt x="1020" y="7788"/>
                    <a:pt x="2031" y="7997"/>
                    <a:pt x="1372" y="11721"/>
                  </a:cubicBezTo>
                  <a:cubicBezTo>
                    <a:pt x="1410" y="13222"/>
                    <a:pt x="2658" y="13848"/>
                    <a:pt x="3994" y="13848"/>
                  </a:cubicBezTo>
                  <a:cubicBezTo>
                    <a:pt x="4922" y="13848"/>
                    <a:pt x="5892" y="13546"/>
                    <a:pt x="6528" y="13026"/>
                  </a:cubicBezTo>
                  <a:cubicBezTo>
                    <a:pt x="8508" y="11598"/>
                    <a:pt x="9139" y="9007"/>
                    <a:pt x="9118" y="6679"/>
                  </a:cubicBezTo>
                  <a:cubicBezTo>
                    <a:pt x="9266" y="3782"/>
                    <a:pt x="7817" y="17"/>
                    <a:pt x="44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06" name="Google Shape;306;p29"/>
            <p:cNvGrpSpPr/>
            <p:nvPr/>
          </p:nvGrpSpPr>
          <p:grpSpPr>
            <a:xfrm flipH="1" rot="1291438">
              <a:off x="-162000" y="4241878"/>
              <a:ext cx="1164110" cy="1680414"/>
              <a:chOff x="9265678" y="2800404"/>
              <a:chExt cx="1331362" cy="1921640"/>
            </a:xfrm>
          </p:grpSpPr>
          <p:sp>
            <p:nvSpPr>
              <p:cNvPr id="307" name="Google Shape;307;p29"/>
              <p:cNvSpPr/>
              <p:nvPr/>
            </p:nvSpPr>
            <p:spPr>
              <a:xfrm flipH="1">
                <a:off x="9691532" y="2919435"/>
                <a:ext cx="905508" cy="1802609"/>
              </a:xfrm>
              <a:custGeom>
                <a:rect b="b" l="l" r="r" t="t"/>
                <a:pathLst>
                  <a:path extrusionOk="0" h="10722" w="5386">
                    <a:moveTo>
                      <a:pt x="0" y="0"/>
                    </a:moveTo>
                    <a:lnTo>
                      <a:pt x="0" y="0"/>
                    </a:lnTo>
                    <a:cubicBezTo>
                      <a:pt x="590" y="8979"/>
                      <a:pt x="3957" y="10722"/>
                      <a:pt x="3957" y="10722"/>
                    </a:cubicBezTo>
                    <a:cubicBezTo>
                      <a:pt x="3957" y="10722"/>
                      <a:pt x="5386" y="7207"/>
                      <a:pt x="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" name="Google Shape;308;p29"/>
              <p:cNvSpPr/>
              <p:nvPr/>
            </p:nvSpPr>
            <p:spPr>
              <a:xfrm flipH="1">
                <a:off x="9946742" y="3188430"/>
                <a:ext cx="553964" cy="1481327"/>
              </a:xfrm>
              <a:custGeom>
                <a:rect b="b" l="l" r="r" t="t"/>
                <a:pathLst>
                  <a:path extrusionOk="0" h="8811" w="3295">
                    <a:moveTo>
                      <a:pt x="49" y="1"/>
                    </a:moveTo>
                    <a:lnTo>
                      <a:pt x="0" y="17"/>
                    </a:lnTo>
                    <a:lnTo>
                      <a:pt x="3245" y="8811"/>
                    </a:lnTo>
                    <a:lnTo>
                      <a:pt x="3294" y="8791"/>
                    </a:lnTo>
                    <a:lnTo>
                      <a:pt x="4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" name="Google Shape;309;p29"/>
              <p:cNvSpPr/>
              <p:nvPr/>
            </p:nvSpPr>
            <p:spPr>
              <a:xfrm flipH="1">
                <a:off x="10307197" y="3385806"/>
                <a:ext cx="206623" cy="268492"/>
              </a:xfrm>
              <a:custGeom>
                <a:rect b="b" l="l" r="r" t="t"/>
                <a:pathLst>
                  <a:path extrusionOk="0" h="1597" w="1229">
                    <a:moveTo>
                      <a:pt x="1175" y="1"/>
                    </a:moveTo>
                    <a:lnTo>
                      <a:pt x="1073" y="1478"/>
                    </a:lnTo>
                    <a:lnTo>
                      <a:pt x="37" y="422"/>
                    </a:lnTo>
                    <a:lnTo>
                      <a:pt x="0" y="455"/>
                    </a:lnTo>
                    <a:lnTo>
                      <a:pt x="1118" y="1597"/>
                    </a:lnTo>
                    <a:lnTo>
                      <a:pt x="1228" y="5"/>
                    </a:lnTo>
                    <a:lnTo>
                      <a:pt x="117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" name="Google Shape;310;p29"/>
              <p:cNvSpPr/>
              <p:nvPr/>
            </p:nvSpPr>
            <p:spPr>
              <a:xfrm flipH="1">
                <a:off x="10024583" y="4152948"/>
                <a:ext cx="205782" cy="268492"/>
              </a:xfrm>
              <a:custGeom>
                <a:rect b="b" l="l" r="r" t="t"/>
                <a:pathLst>
                  <a:path extrusionOk="0" h="1597" w="1224">
                    <a:moveTo>
                      <a:pt x="1175" y="1"/>
                    </a:moveTo>
                    <a:lnTo>
                      <a:pt x="1073" y="1478"/>
                    </a:lnTo>
                    <a:lnTo>
                      <a:pt x="37" y="422"/>
                    </a:lnTo>
                    <a:lnTo>
                      <a:pt x="0" y="455"/>
                    </a:lnTo>
                    <a:lnTo>
                      <a:pt x="1118" y="1597"/>
                    </a:lnTo>
                    <a:lnTo>
                      <a:pt x="1224" y="5"/>
                    </a:lnTo>
                    <a:lnTo>
                      <a:pt x="117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" name="Google Shape;311;p29"/>
              <p:cNvSpPr/>
              <p:nvPr/>
            </p:nvSpPr>
            <p:spPr>
              <a:xfrm flipH="1">
                <a:off x="10175221" y="3745083"/>
                <a:ext cx="205782" cy="267651"/>
              </a:xfrm>
              <a:custGeom>
                <a:rect b="b" l="l" r="r" t="t"/>
                <a:pathLst>
                  <a:path extrusionOk="0" h="1592" w="1224">
                    <a:moveTo>
                      <a:pt x="1175" y="0"/>
                    </a:moveTo>
                    <a:lnTo>
                      <a:pt x="1072" y="1477"/>
                    </a:lnTo>
                    <a:lnTo>
                      <a:pt x="37" y="417"/>
                    </a:lnTo>
                    <a:lnTo>
                      <a:pt x="0" y="454"/>
                    </a:lnTo>
                    <a:lnTo>
                      <a:pt x="1117" y="1592"/>
                    </a:lnTo>
                    <a:lnTo>
                      <a:pt x="1224" y="4"/>
                    </a:lnTo>
                    <a:lnTo>
                      <a:pt x="117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" name="Google Shape;312;p29"/>
              <p:cNvSpPr/>
              <p:nvPr/>
            </p:nvSpPr>
            <p:spPr>
              <a:xfrm flipH="1">
                <a:off x="9265678" y="2919435"/>
                <a:ext cx="905508" cy="1802609"/>
              </a:xfrm>
              <a:custGeom>
                <a:rect b="b" l="l" r="r" t="t"/>
                <a:pathLst>
                  <a:path extrusionOk="0" h="10722" w="5386">
                    <a:moveTo>
                      <a:pt x="5386" y="0"/>
                    </a:moveTo>
                    <a:lnTo>
                      <a:pt x="5386" y="0"/>
                    </a:lnTo>
                    <a:cubicBezTo>
                      <a:pt x="0" y="7207"/>
                      <a:pt x="1429" y="10722"/>
                      <a:pt x="1429" y="10722"/>
                    </a:cubicBezTo>
                    <a:cubicBezTo>
                      <a:pt x="1429" y="10722"/>
                      <a:pt x="4796" y="8979"/>
                      <a:pt x="53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" name="Google Shape;313;p29"/>
              <p:cNvSpPr/>
              <p:nvPr/>
            </p:nvSpPr>
            <p:spPr>
              <a:xfrm flipH="1">
                <a:off x="9362685" y="3188430"/>
                <a:ext cx="553291" cy="1481327"/>
              </a:xfrm>
              <a:custGeom>
                <a:rect b="b" l="l" r="r" t="t"/>
                <a:pathLst>
                  <a:path extrusionOk="0" h="8811" w="3291">
                    <a:moveTo>
                      <a:pt x="3242" y="1"/>
                    </a:moveTo>
                    <a:lnTo>
                      <a:pt x="1" y="8795"/>
                    </a:lnTo>
                    <a:lnTo>
                      <a:pt x="46" y="8811"/>
                    </a:lnTo>
                    <a:lnTo>
                      <a:pt x="3291" y="21"/>
                    </a:lnTo>
                    <a:lnTo>
                      <a:pt x="324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" name="Google Shape;314;p29"/>
              <p:cNvSpPr/>
              <p:nvPr/>
            </p:nvSpPr>
            <p:spPr>
              <a:xfrm flipH="1">
                <a:off x="9632354" y="4152948"/>
                <a:ext cx="206623" cy="268492"/>
              </a:xfrm>
              <a:custGeom>
                <a:rect b="b" l="l" r="r" t="t"/>
                <a:pathLst>
                  <a:path extrusionOk="0" h="1597" w="1229">
                    <a:moveTo>
                      <a:pt x="54" y="1"/>
                    </a:moveTo>
                    <a:lnTo>
                      <a:pt x="1" y="5"/>
                    </a:lnTo>
                    <a:lnTo>
                      <a:pt x="111" y="1597"/>
                    </a:lnTo>
                    <a:lnTo>
                      <a:pt x="1229" y="455"/>
                    </a:lnTo>
                    <a:lnTo>
                      <a:pt x="1192" y="422"/>
                    </a:lnTo>
                    <a:lnTo>
                      <a:pt x="156" y="1478"/>
                    </a:lnTo>
                    <a:lnTo>
                      <a:pt x="5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" name="Google Shape;315;p29"/>
              <p:cNvSpPr/>
              <p:nvPr/>
            </p:nvSpPr>
            <p:spPr>
              <a:xfrm flipH="1">
                <a:off x="9481716" y="3745083"/>
                <a:ext cx="206454" cy="267651"/>
              </a:xfrm>
              <a:custGeom>
                <a:rect b="b" l="l" r="r" t="t"/>
                <a:pathLst>
                  <a:path extrusionOk="0" h="1592" w="1228">
                    <a:moveTo>
                      <a:pt x="53" y="0"/>
                    </a:moveTo>
                    <a:lnTo>
                      <a:pt x="0" y="4"/>
                    </a:lnTo>
                    <a:lnTo>
                      <a:pt x="111" y="1592"/>
                    </a:lnTo>
                    <a:lnTo>
                      <a:pt x="1228" y="454"/>
                    </a:lnTo>
                    <a:lnTo>
                      <a:pt x="1191" y="417"/>
                    </a:lnTo>
                    <a:lnTo>
                      <a:pt x="156" y="1477"/>
                    </a:lnTo>
                    <a:lnTo>
                      <a:pt x="5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" name="Google Shape;316;p29"/>
              <p:cNvSpPr/>
              <p:nvPr/>
            </p:nvSpPr>
            <p:spPr>
              <a:xfrm flipH="1">
                <a:off x="9501554" y="2800404"/>
                <a:ext cx="859610" cy="1921640"/>
              </a:xfrm>
              <a:custGeom>
                <a:rect b="b" l="l" r="r" t="t"/>
                <a:pathLst>
                  <a:path extrusionOk="0" h="11430" w="5113">
                    <a:moveTo>
                      <a:pt x="2554" y="1"/>
                    </a:moveTo>
                    <a:cubicBezTo>
                      <a:pt x="1" y="8627"/>
                      <a:pt x="2554" y="11430"/>
                      <a:pt x="2554" y="11430"/>
                    </a:cubicBezTo>
                    <a:cubicBezTo>
                      <a:pt x="2554" y="11430"/>
                      <a:pt x="5112" y="8627"/>
                      <a:pt x="255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" name="Google Shape;317;p29"/>
              <p:cNvSpPr/>
              <p:nvPr/>
            </p:nvSpPr>
            <p:spPr>
              <a:xfrm flipH="1">
                <a:off x="9926736" y="3090079"/>
                <a:ext cx="9247" cy="1575644"/>
              </a:xfrm>
              <a:custGeom>
                <a:rect b="b" l="l" r="r" t="t"/>
                <a:pathLst>
                  <a:path extrusionOk="0" h="9372" w="55">
                    <a:moveTo>
                      <a:pt x="1" y="0"/>
                    </a:moveTo>
                    <a:lnTo>
                      <a:pt x="1" y="9371"/>
                    </a:lnTo>
                    <a:lnTo>
                      <a:pt x="54" y="9371"/>
                    </a:lnTo>
                    <a:lnTo>
                      <a:pt x="5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" name="Google Shape;318;p29"/>
              <p:cNvSpPr/>
              <p:nvPr/>
            </p:nvSpPr>
            <p:spPr>
              <a:xfrm flipH="1">
                <a:off x="9821491" y="3335705"/>
                <a:ext cx="219736" cy="247813"/>
              </a:xfrm>
              <a:custGeom>
                <a:rect b="b" l="l" r="r" t="t"/>
                <a:pathLst>
                  <a:path extrusionOk="0" h="1474" w="1307">
                    <a:moveTo>
                      <a:pt x="46" y="0"/>
                    </a:moveTo>
                    <a:lnTo>
                      <a:pt x="1" y="21"/>
                    </a:lnTo>
                    <a:lnTo>
                      <a:pt x="651" y="1473"/>
                    </a:lnTo>
                    <a:lnTo>
                      <a:pt x="1306" y="21"/>
                    </a:lnTo>
                    <a:lnTo>
                      <a:pt x="1261" y="0"/>
                    </a:lnTo>
                    <a:lnTo>
                      <a:pt x="651" y="1351"/>
                    </a:lnTo>
                    <a:lnTo>
                      <a:pt x="4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" name="Google Shape;319;p29"/>
              <p:cNvSpPr/>
              <p:nvPr/>
            </p:nvSpPr>
            <p:spPr>
              <a:xfrm flipH="1">
                <a:off x="9821491" y="4152948"/>
                <a:ext cx="219736" cy="248653"/>
              </a:xfrm>
              <a:custGeom>
                <a:rect b="b" l="l" r="r" t="t"/>
                <a:pathLst>
                  <a:path extrusionOk="0" h="1479" w="1307">
                    <a:moveTo>
                      <a:pt x="46" y="1"/>
                    </a:moveTo>
                    <a:lnTo>
                      <a:pt x="1" y="21"/>
                    </a:lnTo>
                    <a:lnTo>
                      <a:pt x="651" y="1478"/>
                    </a:lnTo>
                    <a:lnTo>
                      <a:pt x="1306" y="21"/>
                    </a:lnTo>
                    <a:lnTo>
                      <a:pt x="1261" y="1"/>
                    </a:lnTo>
                    <a:lnTo>
                      <a:pt x="651" y="1351"/>
                    </a:lnTo>
                    <a:lnTo>
                      <a:pt x="4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" name="Google Shape;320;p29"/>
              <p:cNvSpPr/>
              <p:nvPr/>
            </p:nvSpPr>
            <p:spPr>
              <a:xfrm flipH="1">
                <a:off x="9821491" y="3718183"/>
                <a:ext cx="219736" cy="247813"/>
              </a:xfrm>
              <a:custGeom>
                <a:rect b="b" l="l" r="r" t="t"/>
                <a:pathLst>
                  <a:path extrusionOk="0" h="1474" w="1307">
                    <a:moveTo>
                      <a:pt x="46" y="0"/>
                    </a:moveTo>
                    <a:lnTo>
                      <a:pt x="1" y="21"/>
                    </a:lnTo>
                    <a:lnTo>
                      <a:pt x="651" y="1474"/>
                    </a:lnTo>
                    <a:lnTo>
                      <a:pt x="1306" y="21"/>
                    </a:lnTo>
                    <a:lnTo>
                      <a:pt x="1261" y="0"/>
                    </a:lnTo>
                    <a:lnTo>
                      <a:pt x="651" y="1351"/>
                    </a:lnTo>
                    <a:lnTo>
                      <a:pt x="4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" name="Google Shape;321;p29"/>
              <p:cNvSpPr/>
              <p:nvPr/>
            </p:nvSpPr>
            <p:spPr>
              <a:xfrm flipH="1">
                <a:off x="10175894" y="2938769"/>
                <a:ext cx="90954" cy="149461"/>
              </a:xfrm>
              <a:custGeom>
                <a:rect b="b" l="l" r="r" t="t"/>
                <a:pathLst>
                  <a:path extrusionOk="0" h="889" w="541">
                    <a:moveTo>
                      <a:pt x="271" y="78"/>
                    </a:moveTo>
                    <a:lnTo>
                      <a:pt x="483" y="442"/>
                    </a:lnTo>
                    <a:lnTo>
                      <a:pt x="271" y="810"/>
                    </a:lnTo>
                    <a:lnTo>
                      <a:pt x="58" y="442"/>
                    </a:lnTo>
                    <a:lnTo>
                      <a:pt x="271" y="78"/>
                    </a:lnTo>
                    <a:close/>
                    <a:moveTo>
                      <a:pt x="271" y="0"/>
                    </a:moveTo>
                    <a:cubicBezTo>
                      <a:pt x="262" y="0"/>
                      <a:pt x="254" y="4"/>
                      <a:pt x="250" y="12"/>
                    </a:cubicBezTo>
                    <a:lnTo>
                      <a:pt x="9" y="430"/>
                    </a:lnTo>
                    <a:cubicBezTo>
                      <a:pt x="1" y="438"/>
                      <a:pt x="1" y="450"/>
                      <a:pt x="9" y="458"/>
                    </a:cubicBezTo>
                    <a:lnTo>
                      <a:pt x="250" y="876"/>
                    </a:lnTo>
                    <a:cubicBezTo>
                      <a:pt x="254" y="884"/>
                      <a:pt x="262" y="888"/>
                      <a:pt x="271" y="888"/>
                    </a:cubicBezTo>
                    <a:cubicBezTo>
                      <a:pt x="279" y="888"/>
                      <a:pt x="287" y="884"/>
                      <a:pt x="291" y="876"/>
                    </a:cubicBezTo>
                    <a:lnTo>
                      <a:pt x="533" y="458"/>
                    </a:lnTo>
                    <a:cubicBezTo>
                      <a:pt x="541" y="450"/>
                      <a:pt x="541" y="438"/>
                      <a:pt x="533" y="430"/>
                    </a:cubicBezTo>
                    <a:lnTo>
                      <a:pt x="291" y="12"/>
                    </a:lnTo>
                    <a:cubicBezTo>
                      <a:pt x="287" y="4"/>
                      <a:pt x="279" y="0"/>
                      <a:pt x="2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" name="Google Shape;322;p29"/>
              <p:cNvSpPr/>
              <p:nvPr/>
            </p:nvSpPr>
            <p:spPr>
              <a:xfrm flipH="1">
                <a:off x="10309383" y="2954572"/>
                <a:ext cx="49596" cy="49596"/>
              </a:xfrm>
              <a:custGeom>
                <a:rect b="b" l="l" r="r" t="t"/>
                <a:pathLst>
                  <a:path extrusionOk="0" h="295" w="295">
                    <a:moveTo>
                      <a:pt x="148" y="53"/>
                    </a:moveTo>
                    <a:cubicBezTo>
                      <a:pt x="201" y="53"/>
                      <a:pt x="242" y="94"/>
                      <a:pt x="242" y="147"/>
                    </a:cubicBezTo>
                    <a:cubicBezTo>
                      <a:pt x="242" y="201"/>
                      <a:pt x="201" y="242"/>
                      <a:pt x="148" y="242"/>
                    </a:cubicBezTo>
                    <a:cubicBezTo>
                      <a:pt x="94" y="242"/>
                      <a:pt x="53" y="201"/>
                      <a:pt x="53" y="147"/>
                    </a:cubicBezTo>
                    <a:cubicBezTo>
                      <a:pt x="53" y="94"/>
                      <a:pt x="94" y="53"/>
                      <a:pt x="148" y="53"/>
                    </a:cubicBezTo>
                    <a:close/>
                    <a:moveTo>
                      <a:pt x="148" y="0"/>
                    </a:moveTo>
                    <a:cubicBezTo>
                      <a:pt x="66" y="0"/>
                      <a:pt x="0" y="66"/>
                      <a:pt x="0" y="147"/>
                    </a:cubicBezTo>
                    <a:cubicBezTo>
                      <a:pt x="0" y="229"/>
                      <a:pt x="66" y="295"/>
                      <a:pt x="148" y="295"/>
                    </a:cubicBezTo>
                    <a:cubicBezTo>
                      <a:pt x="225" y="295"/>
                      <a:pt x="295" y="229"/>
                      <a:pt x="295" y="147"/>
                    </a:cubicBezTo>
                    <a:cubicBezTo>
                      <a:pt x="295" y="66"/>
                      <a:pt x="225" y="0"/>
                      <a:pt x="1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" name="Google Shape;323;p29"/>
              <p:cNvSpPr/>
              <p:nvPr/>
            </p:nvSpPr>
            <p:spPr>
              <a:xfrm flipH="1">
                <a:off x="10240453" y="2870511"/>
                <a:ext cx="42871" cy="43544"/>
              </a:xfrm>
              <a:custGeom>
                <a:rect b="b" l="l" r="r" t="t"/>
                <a:pathLst>
                  <a:path extrusionOk="0" h="259" w="255">
                    <a:moveTo>
                      <a:pt x="127" y="54"/>
                    </a:moveTo>
                    <a:cubicBezTo>
                      <a:pt x="168" y="54"/>
                      <a:pt x="205" y="87"/>
                      <a:pt x="205" y="128"/>
                    </a:cubicBezTo>
                    <a:cubicBezTo>
                      <a:pt x="205" y="173"/>
                      <a:pt x="168" y="206"/>
                      <a:pt x="127" y="206"/>
                    </a:cubicBezTo>
                    <a:cubicBezTo>
                      <a:pt x="86" y="206"/>
                      <a:pt x="49" y="173"/>
                      <a:pt x="49" y="128"/>
                    </a:cubicBezTo>
                    <a:cubicBezTo>
                      <a:pt x="49" y="87"/>
                      <a:pt x="86" y="54"/>
                      <a:pt x="127" y="54"/>
                    </a:cubicBezTo>
                    <a:close/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cubicBezTo>
                      <a:pt x="0" y="201"/>
                      <a:pt x="58" y="259"/>
                      <a:pt x="127" y="259"/>
                    </a:cubicBezTo>
                    <a:cubicBezTo>
                      <a:pt x="197" y="259"/>
                      <a:pt x="254" y="201"/>
                      <a:pt x="254" y="128"/>
                    </a:cubicBezTo>
                    <a:cubicBezTo>
                      <a:pt x="254" y="58"/>
                      <a:pt x="197" y="1"/>
                      <a:pt x="12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" name="Google Shape;324;p29"/>
              <p:cNvSpPr/>
              <p:nvPr/>
            </p:nvSpPr>
            <p:spPr>
              <a:xfrm flipH="1">
                <a:off x="10338300" y="2891863"/>
                <a:ext cx="31775" cy="31943"/>
              </a:xfrm>
              <a:custGeom>
                <a:rect b="b" l="l" r="r" t="t"/>
                <a:pathLst>
                  <a:path extrusionOk="0" h="190" w="189">
                    <a:moveTo>
                      <a:pt x="95" y="50"/>
                    </a:moveTo>
                    <a:cubicBezTo>
                      <a:pt x="115" y="50"/>
                      <a:pt x="136" y="70"/>
                      <a:pt x="136" y="95"/>
                    </a:cubicBezTo>
                    <a:cubicBezTo>
                      <a:pt x="136" y="115"/>
                      <a:pt x="115" y="136"/>
                      <a:pt x="95" y="136"/>
                    </a:cubicBezTo>
                    <a:cubicBezTo>
                      <a:pt x="70" y="136"/>
                      <a:pt x="50" y="115"/>
                      <a:pt x="50" y="95"/>
                    </a:cubicBezTo>
                    <a:cubicBezTo>
                      <a:pt x="50" y="70"/>
                      <a:pt x="70" y="50"/>
                      <a:pt x="95" y="50"/>
                    </a:cubicBezTo>
                    <a:close/>
                    <a:moveTo>
                      <a:pt x="95" y="1"/>
                    </a:moveTo>
                    <a:cubicBezTo>
                      <a:pt x="42" y="1"/>
                      <a:pt x="1" y="42"/>
                      <a:pt x="1" y="95"/>
                    </a:cubicBezTo>
                    <a:cubicBezTo>
                      <a:pt x="1" y="144"/>
                      <a:pt x="42" y="189"/>
                      <a:pt x="95" y="189"/>
                    </a:cubicBezTo>
                    <a:cubicBezTo>
                      <a:pt x="144" y="189"/>
                      <a:pt x="189" y="144"/>
                      <a:pt x="189" y="95"/>
                    </a:cubicBezTo>
                    <a:cubicBezTo>
                      <a:pt x="189" y="42"/>
                      <a:pt x="144" y="1"/>
                      <a:pt x="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27" name="Google Shape;327;p30"/>
          <p:cNvSpPr txBox="1"/>
          <p:nvPr>
            <p:ph idx="1" type="subTitle"/>
          </p:nvPr>
        </p:nvSpPr>
        <p:spPr>
          <a:xfrm>
            <a:off x="937625" y="3046075"/>
            <a:ext cx="2175300" cy="13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28" name="Google Shape;328;p30"/>
          <p:cNvSpPr txBox="1"/>
          <p:nvPr>
            <p:ph idx="2" type="subTitle"/>
          </p:nvPr>
        </p:nvSpPr>
        <p:spPr>
          <a:xfrm>
            <a:off x="3484350" y="3046075"/>
            <a:ext cx="2175300" cy="13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29" name="Google Shape;329;p30"/>
          <p:cNvSpPr txBox="1"/>
          <p:nvPr>
            <p:ph idx="3" type="subTitle"/>
          </p:nvPr>
        </p:nvSpPr>
        <p:spPr>
          <a:xfrm>
            <a:off x="6031075" y="3046075"/>
            <a:ext cx="2175300" cy="13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30" name="Google Shape;330;p30"/>
          <p:cNvSpPr txBox="1"/>
          <p:nvPr>
            <p:ph idx="4" type="subTitle"/>
          </p:nvPr>
        </p:nvSpPr>
        <p:spPr>
          <a:xfrm>
            <a:off x="937625" y="2518376"/>
            <a:ext cx="21753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31" name="Google Shape;331;p30"/>
          <p:cNvSpPr txBox="1"/>
          <p:nvPr>
            <p:ph idx="5" type="subTitle"/>
          </p:nvPr>
        </p:nvSpPr>
        <p:spPr>
          <a:xfrm>
            <a:off x="3484350" y="2518376"/>
            <a:ext cx="21753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32" name="Google Shape;332;p30"/>
          <p:cNvSpPr txBox="1"/>
          <p:nvPr>
            <p:ph idx="6" type="subTitle"/>
          </p:nvPr>
        </p:nvSpPr>
        <p:spPr>
          <a:xfrm>
            <a:off x="6031075" y="2518376"/>
            <a:ext cx="21753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33" name="Google Shape;333;p30"/>
          <p:cNvSpPr/>
          <p:nvPr/>
        </p:nvSpPr>
        <p:spPr>
          <a:xfrm flipH="1" rot="3258297">
            <a:off x="-580617" y="-515090"/>
            <a:ext cx="1654940" cy="2473481"/>
          </a:xfrm>
          <a:custGeom>
            <a:rect b="b" l="l" r="r" t="t"/>
            <a:pathLst>
              <a:path extrusionOk="0" h="13849" w="9266">
                <a:moveTo>
                  <a:pt x="4445" y="1"/>
                </a:moveTo>
                <a:cubicBezTo>
                  <a:pt x="2927" y="37"/>
                  <a:pt x="1781" y="303"/>
                  <a:pt x="774" y="1461"/>
                </a:cubicBezTo>
                <a:cubicBezTo>
                  <a:pt x="152" y="2141"/>
                  <a:pt x="1" y="3737"/>
                  <a:pt x="205" y="4584"/>
                </a:cubicBezTo>
                <a:cubicBezTo>
                  <a:pt x="1020" y="7788"/>
                  <a:pt x="2031" y="7997"/>
                  <a:pt x="1372" y="11721"/>
                </a:cubicBezTo>
                <a:cubicBezTo>
                  <a:pt x="1410" y="13222"/>
                  <a:pt x="2658" y="13848"/>
                  <a:pt x="3994" y="13848"/>
                </a:cubicBezTo>
                <a:cubicBezTo>
                  <a:pt x="4922" y="13848"/>
                  <a:pt x="5892" y="13546"/>
                  <a:pt x="6528" y="13026"/>
                </a:cubicBezTo>
                <a:cubicBezTo>
                  <a:pt x="8508" y="11598"/>
                  <a:pt x="9139" y="9007"/>
                  <a:pt x="9118" y="6679"/>
                </a:cubicBezTo>
                <a:cubicBezTo>
                  <a:pt x="9266" y="3782"/>
                  <a:pt x="7817" y="17"/>
                  <a:pt x="444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4" name="Google Shape;334;p30"/>
          <p:cNvGrpSpPr/>
          <p:nvPr/>
        </p:nvGrpSpPr>
        <p:grpSpPr>
          <a:xfrm>
            <a:off x="6863296" y="143690"/>
            <a:ext cx="2322054" cy="1326863"/>
            <a:chOff x="6863296" y="143690"/>
            <a:chExt cx="2322054" cy="1326863"/>
          </a:xfrm>
        </p:grpSpPr>
        <p:sp>
          <p:nvSpPr>
            <p:cNvPr id="335" name="Google Shape;335;p30"/>
            <p:cNvSpPr/>
            <p:nvPr/>
          </p:nvSpPr>
          <p:spPr>
            <a:xfrm flipH="1">
              <a:off x="6863296" y="263192"/>
              <a:ext cx="100530" cy="165422"/>
            </a:xfrm>
            <a:custGeom>
              <a:rect b="b" l="l" r="r" t="t"/>
              <a:pathLst>
                <a:path extrusionOk="0" h="803" w="488">
                  <a:moveTo>
                    <a:pt x="246" y="70"/>
                  </a:moveTo>
                  <a:lnTo>
                    <a:pt x="438" y="401"/>
                  </a:lnTo>
                  <a:lnTo>
                    <a:pt x="246" y="733"/>
                  </a:lnTo>
                  <a:lnTo>
                    <a:pt x="54" y="401"/>
                  </a:lnTo>
                  <a:lnTo>
                    <a:pt x="246" y="70"/>
                  </a:lnTo>
                  <a:close/>
                  <a:moveTo>
                    <a:pt x="246" y="0"/>
                  </a:moveTo>
                  <a:cubicBezTo>
                    <a:pt x="238" y="0"/>
                    <a:pt x="230" y="4"/>
                    <a:pt x="225" y="13"/>
                  </a:cubicBezTo>
                  <a:lnTo>
                    <a:pt x="4" y="389"/>
                  </a:lnTo>
                  <a:cubicBezTo>
                    <a:pt x="0" y="397"/>
                    <a:pt x="0" y="406"/>
                    <a:pt x="4" y="414"/>
                  </a:cubicBezTo>
                  <a:lnTo>
                    <a:pt x="225" y="790"/>
                  </a:lnTo>
                  <a:cubicBezTo>
                    <a:pt x="230" y="798"/>
                    <a:pt x="238" y="802"/>
                    <a:pt x="246" y="802"/>
                  </a:cubicBezTo>
                  <a:cubicBezTo>
                    <a:pt x="254" y="802"/>
                    <a:pt x="262" y="798"/>
                    <a:pt x="262" y="790"/>
                  </a:cubicBezTo>
                  <a:lnTo>
                    <a:pt x="483" y="414"/>
                  </a:lnTo>
                  <a:cubicBezTo>
                    <a:pt x="487" y="406"/>
                    <a:pt x="487" y="397"/>
                    <a:pt x="483" y="389"/>
                  </a:cubicBezTo>
                  <a:lnTo>
                    <a:pt x="262" y="13"/>
                  </a:lnTo>
                  <a:cubicBezTo>
                    <a:pt x="262" y="4"/>
                    <a:pt x="254" y="0"/>
                    <a:pt x="2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30"/>
            <p:cNvSpPr/>
            <p:nvPr/>
          </p:nvSpPr>
          <p:spPr>
            <a:xfrm flipH="1">
              <a:off x="7011620" y="280084"/>
              <a:ext cx="54179" cy="55003"/>
            </a:xfrm>
            <a:custGeom>
              <a:rect b="b" l="l" r="r" t="t"/>
              <a:pathLst>
                <a:path extrusionOk="0" h="267" w="263">
                  <a:moveTo>
                    <a:pt x="131" y="49"/>
                  </a:moveTo>
                  <a:cubicBezTo>
                    <a:pt x="180" y="49"/>
                    <a:pt x="217" y="86"/>
                    <a:pt x="217" y="135"/>
                  </a:cubicBezTo>
                  <a:cubicBezTo>
                    <a:pt x="217" y="180"/>
                    <a:pt x="180" y="221"/>
                    <a:pt x="131" y="221"/>
                  </a:cubicBezTo>
                  <a:cubicBezTo>
                    <a:pt x="86" y="221"/>
                    <a:pt x="45" y="180"/>
                    <a:pt x="45" y="135"/>
                  </a:cubicBezTo>
                  <a:cubicBezTo>
                    <a:pt x="45" y="86"/>
                    <a:pt x="86" y="49"/>
                    <a:pt x="131" y="49"/>
                  </a:cubicBezTo>
                  <a:close/>
                  <a:moveTo>
                    <a:pt x="131" y="0"/>
                  </a:moveTo>
                  <a:cubicBezTo>
                    <a:pt x="58" y="0"/>
                    <a:pt x="0" y="62"/>
                    <a:pt x="0" y="135"/>
                  </a:cubicBezTo>
                  <a:cubicBezTo>
                    <a:pt x="0" y="209"/>
                    <a:pt x="58" y="266"/>
                    <a:pt x="131" y="266"/>
                  </a:cubicBezTo>
                  <a:cubicBezTo>
                    <a:pt x="205" y="266"/>
                    <a:pt x="262" y="209"/>
                    <a:pt x="262" y="135"/>
                  </a:cubicBezTo>
                  <a:cubicBezTo>
                    <a:pt x="262" y="62"/>
                    <a:pt x="205" y="0"/>
                    <a:pt x="1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30"/>
            <p:cNvSpPr/>
            <p:nvPr/>
          </p:nvSpPr>
          <p:spPr>
            <a:xfrm flipH="1">
              <a:off x="6934986" y="187382"/>
              <a:ext cx="47381" cy="47381"/>
            </a:xfrm>
            <a:custGeom>
              <a:rect b="b" l="l" r="r" t="t"/>
              <a:pathLst>
                <a:path extrusionOk="0" h="230" w="230">
                  <a:moveTo>
                    <a:pt x="115" y="49"/>
                  </a:moveTo>
                  <a:cubicBezTo>
                    <a:pt x="156" y="49"/>
                    <a:pt x="184" y="78"/>
                    <a:pt x="184" y="115"/>
                  </a:cubicBezTo>
                  <a:cubicBezTo>
                    <a:pt x="184" y="156"/>
                    <a:pt x="156" y="184"/>
                    <a:pt x="115" y="184"/>
                  </a:cubicBezTo>
                  <a:cubicBezTo>
                    <a:pt x="78" y="184"/>
                    <a:pt x="45" y="156"/>
                    <a:pt x="45" y="115"/>
                  </a:cubicBezTo>
                  <a:cubicBezTo>
                    <a:pt x="45" y="78"/>
                    <a:pt x="78" y="49"/>
                    <a:pt x="115" y="49"/>
                  </a:cubicBezTo>
                  <a:close/>
                  <a:moveTo>
                    <a:pt x="115" y="0"/>
                  </a:moveTo>
                  <a:cubicBezTo>
                    <a:pt x="54" y="0"/>
                    <a:pt x="0" y="53"/>
                    <a:pt x="0" y="115"/>
                  </a:cubicBezTo>
                  <a:cubicBezTo>
                    <a:pt x="0" y="180"/>
                    <a:pt x="54" y="229"/>
                    <a:pt x="115" y="229"/>
                  </a:cubicBezTo>
                  <a:cubicBezTo>
                    <a:pt x="180" y="229"/>
                    <a:pt x="230" y="180"/>
                    <a:pt x="230" y="115"/>
                  </a:cubicBezTo>
                  <a:cubicBezTo>
                    <a:pt x="230" y="53"/>
                    <a:pt x="180" y="0"/>
                    <a:pt x="1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30"/>
            <p:cNvSpPr/>
            <p:nvPr/>
          </p:nvSpPr>
          <p:spPr>
            <a:xfrm flipH="1">
              <a:off x="7042933" y="210867"/>
              <a:ext cx="35639" cy="34815"/>
            </a:xfrm>
            <a:custGeom>
              <a:rect b="b" l="l" r="r" t="t"/>
              <a:pathLst>
                <a:path extrusionOk="0" h="169" w="173">
                  <a:moveTo>
                    <a:pt x="87" y="46"/>
                  </a:moveTo>
                  <a:cubicBezTo>
                    <a:pt x="107" y="46"/>
                    <a:pt x="124" y="62"/>
                    <a:pt x="124" y="83"/>
                  </a:cubicBezTo>
                  <a:cubicBezTo>
                    <a:pt x="124" y="107"/>
                    <a:pt x="107" y="123"/>
                    <a:pt x="87" y="123"/>
                  </a:cubicBezTo>
                  <a:cubicBezTo>
                    <a:pt x="62" y="123"/>
                    <a:pt x="46" y="107"/>
                    <a:pt x="46" y="83"/>
                  </a:cubicBezTo>
                  <a:cubicBezTo>
                    <a:pt x="46" y="62"/>
                    <a:pt x="62" y="46"/>
                    <a:pt x="87" y="46"/>
                  </a:cubicBezTo>
                  <a:close/>
                  <a:moveTo>
                    <a:pt x="87" y="1"/>
                  </a:moveTo>
                  <a:cubicBezTo>
                    <a:pt x="38" y="1"/>
                    <a:pt x="1" y="37"/>
                    <a:pt x="1" y="87"/>
                  </a:cubicBezTo>
                  <a:cubicBezTo>
                    <a:pt x="1" y="132"/>
                    <a:pt x="38" y="168"/>
                    <a:pt x="87" y="168"/>
                  </a:cubicBezTo>
                  <a:cubicBezTo>
                    <a:pt x="132" y="168"/>
                    <a:pt x="173" y="132"/>
                    <a:pt x="173" y="87"/>
                  </a:cubicBezTo>
                  <a:cubicBezTo>
                    <a:pt x="173" y="37"/>
                    <a:pt x="132" y="1"/>
                    <a:pt x="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30"/>
            <p:cNvSpPr/>
            <p:nvPr/>
          </p:nvSpPr>
          <p:spPr>
            <a:xfrm>
              <a:off x="8822386" y="1341181"/>
              <a:ext cx="78694" cy="129371"/>
            </a:xfrm>
            <a:custGeom>
              <a:rect b="b" l="l" r="r" t="t"/>
              <a:pathLst>
                <a:path extrusionOk="0" h="628" w="382">
                  <a:moveTo>
                    <a:pt x="193" y="70"/>
                  </a:moveTo>
                  <a:lnTo>
                    <a:pt x="332" y="316"/>
                  </a:lnTo>
                  <a:lnTo>
                    <a:pt x="193" y="557"/>
                  </a:lnTo>
                  <a:lnTo>
                    <a:pt x="50" y="316"/>
                  </a:lnTo>
                  <a:lnTo>
                    <a:pt x="193" y="70"/>
                  </a:lnTo>
                  <a:close/>
                  <a:moveTo>
                    <a:pt x="193" y="1"/>
                  </a:moveTo>
                  <a:cubicBezTo>
                    <a:pt x="185" y="1"/>
                    <a:pt x="177" y="5"/>
                    <a:pt x="173" y="13"/>
                  </a:cubicBezTo>
                  <a:lnTo>
                    <a:pt x="5" y="304"/>
                  </a:lnTo>
                  <a:cubicBezTo>
                    <a:pt x="1" y="312"/>
                    <a:pt x="1" y="320"/>
                    <a:pt x="5" y="324"/>
                  </a:cubicBezTo>
                  <a:lnTo>
                    <a:pt x="173" y="615"/>
                  </a:lnTo>
                  <a:cubicBezTo>
                    <a:pt x="177" y="623"/>
                    <a:pt x="185" y="627"/>
                    <a:pt x="193" y="627"/>
                  </a:cubicBezTo>
                  <a:cubicBezTo>
                    <a:pt x="201" y="627"/>
                    <a:pt x="210" y="623"/>
                    <a:pt x="214" y="615"/>
                  </a:cubicBezTo>
                  <a:lnTo>
                    <a:pt x="377" y="324"/>
                  </a:lnTo>
                  <a:cubicBezTo>
                    <a:pt x="382" y="320"/>
                    <a:pt x="382" y="312"/>
                    <a:pt x="377" y="304"/>
                  </a:cubicBezTo>
                  <a:lnTo>
                    <a:pt x="214" y="13"/>
                  </a:lnTo>
                  <a:cubicBezTo>
                    <a:pt x="210" y="5"/>
                    <a:pt x="201" y="1"/>
                    <a:pt x="1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30"/>
            <p:cNvSpPr/>
            <p:nvPr/>
          </p:nvSpPr>
          <p:spPr>
            <a:xfrm>
              <a:off x="8753374" y="1326143"/>
              <a:ext cx="54179" cy="55003"/>
            </a:xfrm>
            <a:custGeom>
              <a:rect b="b" l="l" r="r" t="t"/>
              <a:pathLst>
                <a:path extrusionOk="0" h="267" w="263">
                  <a:moveTo>
                    <a:pt x="131" y="49"/>
                  </a:moveTo>
                  <a:cubicBezTo>
                    <a:pt x="180" y="49"/>
                    <a:pt x="217" y="86"/>
                    <a:pt x="217" y="135"/>
                  </a:cubicBezTo>
                  <a:cubicBezTo>
                    <a:pt x="217" y="180"/>
                    <a:pt x="180" y="221"/>
                    <a:pt x="131" y="221"/>
                  </a:cubicBezTo>
                  <a:cubicBezTo>
                    <a:pt x="86" y="221"/>
                    <a:pt x="45" y="180"/>
                    <a:pt x="45" y="135"/>
                  </a:cubicBezTo>
                  <a:cubicBezTo>
                    <a:pt x="45" y="86"/>
                    <a:pt x="86" y="49"/>
                    <a:pt x="131" y="49"/>
                  </a:cubicBezTo>
                  <a:close/>
                  <a:moveTo>
                    <a:pt x="131" y="0"/>
                  </a:moveTo>
                  <a:cubicBezTo>
                    <a:pt x="58" y="0"/>
                    <a:pt x="0" y="62"/>
                    <a:pt x="0" y="135"/>
                  </a:cubicBezTo>
                  <a:cubicBezTo>
                    <a:pt x="0" y="205"/>
                    <a:pt x="58" y="266"/>
                    <a:pt x="131" y="266"/>
                  </a:cubicBezTo>
                  <a:cubicBezTo>
                    <a:pt x="205" y="266"/>
                    <a:pt x="262" y="205"/>
                    <a:pt x="262" y="135"/>
                  </a:cubicBezTo>
                  <a:cubicBezTo>
                    <a:pt x="262" y="62"/>
                    <a:pt x="205" y="0"/>
                    <a:pt x="1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30"/>
            <p:cNvSpPr/>
            <p:nvPr/>
          </p:nvSpPr>
          <p:spPr>
            <a:xfrm>
              <a:off x="8836807" y="1266196"/>
              <a:ext cx="47381" cy="47381"/>
            </a:xfrm>
            <a:custGeom>
              <a:rect b="b" l="l" r="r" t="t"/>
              <a:pathLst>
                <a:path extrusionOk="0" h="230" w="230">
                  <a:moveTo>
                    <a:pt x="115" y="46"/>
                  </a:moveTo>
                  <a:cubicBezTo>
                    <a:pt x="156" y="46"/>
                    <a:pt x="185" y="78"/>
                    <a:pt x="185" y="115"/>
                  </a:cubicBezTo>
                  <a:cubicBezTo>
                    <a:pt x="185" y="152"/>
                    <a:pt x="156" y="185"/>
                    <a:pt x="115" y="185"/>
                  </a:cubicBezTo>
                  <a:cubicBezTo>
                    <a:pt x="78" y="185"/>
                    <a:pt x="46" y="152"/>
                    <a:pt x="46" y="115"/>
                  </a:cubicBezTo>
                  <a:cubicBezTo>
                    <a:pt x="46" y="78"/>
                    <a:pt x="78" y="46"/>
                    <a:pt x="115" y="46"/>
                  </a:cubicBezTo>
                  <a:close/>
                  <a:moveTo>
                    <a:pt x="115" y="1"/>
                  </a:moveTo>
                  <a:cubicBezTo>
                    <a:pt x="54" y="1"/>
                    <a:pt x="1" y="54"/>
                    <a:pt x="1" y="115"/>
                  </a:cubicBezTo>
                  <a:cubicBezTo>
                    <a:pt x="1" y="181"/>
                    <a:pt x="54" y="230"/>
                    <a:pt x="115" y="230"/>
                  </a:cubicBezTo>
                  <a:cubicBezTo>
                    <a:pt x="181" y="230"/>
                    <a:pt x="230" y="181"/>
                    <a:pt x="230" y="115"/>
                  </a:cubicBezTo>
                  <a:cubicBezTo>
                    <a:pt x="230" y="54"/>
                    <a:pt x="181" y="1"/>
                    <a:pt x="1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30"/>
            <p:cNvSpPr/>
            <p:nvPr/>
          </p:nvSpPr>
          <p:spPr>
            <a:xfrm>
              <a:off x="8762645" y="1253629"/>
              <a:ext cx="35639" cy="34815"/>
            </a:xfrm>
            <a:custGeom>
              <a:rect b="b" l="l" r="r" t="t"/>
              <a:pathLst>
                <a:path extrusionOk="0" h="169" w="173">
                  <a:moveTo>
                    <a:pt x="86" y="45"/>
                  </a:moveTo>
                  <a:cubicBezTo>
                    <a:pt x="107" y="45"/>
                    <a:pt x="127" y="62"/>
                    <a:pt x="127" y="86"/>
                  </a:cubicBezTo>
                  <a:cubicBezTo>
                    <a:pt x="127" y="107"/>
                    <a:pt x="107" y="123"/>
                    <a:pt x="86" y="123"/>
                  </a:cubicBezTo>
                  <a:cubicBezTo>
                    <a:pt x="66" y="123"/>
                    <a:pt x="50" y="107"/>
                    <a:pt x="50" y="86"/>
                  </a:cubicBezTo>
                  <a:cubicBezTo>
                    <a:pt x="50" y="62"/>
                    <a:pt x="66" y="45"/>
                    <a:pt x="86" y="45"/>
                  </a:cubicBezTo>
                  <a:close/>
                  <a:moveTo>
                    <a:pt x="86" y="0"/>
                  </a:moveTo>
                  <a:cubicBezTo>
                    <a:pt x="41" y="0"/>
                    <a:pt x="0" y="37"/>
                    <a:pt x="0" y="86"/>
                  </a:cubicBezTo>
                  <a:cubicBezTo>
                    <a:pt x="0" y="131"/>
                    <a:pt x="41" y="168"/>
                    <a:pt x="86" y="168"/>
                  </a:cubicBezTo>
                  <a:cubicBezTo>
                    <a:pt x="135" y="168"/>
                    <a:pt x="172" y="131"/>
                    <a:pt x="172" y="86"/>
                  </a:cubicBezTo>
                  <a:cubicBezTo>
                    <a:pt x="172" y="37"/>
                    <a:pt x="135" y="0"/>
                    <a:pt x="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30"/>
            <p:cNvSpPr/>
            <p:nvPr/>
          </p:nvSpPr>
          <p:spPr>
            <a:xfrm flipH="1">
              <a:off x="7220260" y="443706"/>
              <a:ext cx="191379" cy="191585"/>
            </a:xfrm>
            <a:custGeom>
              <a:rect b="b" l="l" r="r" t="t"/>
              <a:pathLst>
                <a:path extrusionOk="0" h="930" w="929">
                  <a:moveTo>
                    <a:pt x="467" y="1"/>
                  </a:moveTo>
                  <a:cubicBezTo>
                    <a:pt x="209" y="1"/>
                    <a:pt x="0" y="205"/>
                    <a:pt x="0" y="463"/>
                  </a:cubicBezTo>
                  <a:cubicBezTo>
                    <a:pt x="0" y="721"/>
                    <a:pt x="209" y="930"/>
                    <a:pt x="467" y="930"/>
                  </a:cubicBezTo>
                  <a:cubicBezTo>
                    <a:pt x="720" y="930"/>
                    <a:pt x="929" y="721"/>
                    <a:pt x="929" y="463"/>
                  </a:cubicBezTo>
                  <a:cubicBezTo>
                    <a:pt x="929" y="205"/>
                    <a:pt x="720" y="1"/>
                    <a:pt x="4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30"/>
            <p:cNvSpPr/>
            <p:nvPr/>
          </p:nvSpPr>
          <p:spPr>
            <a:xfrm flipH="1">
              <a:off x="7360970" y="143690"/>
              <a:ext cx="1824380" cy="961219"/>
            </a:xfrm>
            <a:custGeom>
              <a:rect b="b" l="l" r="r" t="t"/>
              <a:pathLst>
                <a:path extrusionOk="0" h="4666" w="8856">
                  <a:moveTo>
                    <a:pt x="6458" y="0"/>
                  </a:moveTo>
                  <a:cubicBezTo>
                    <a:pt x="6400" y="0"/>
                    <a:pt x="6343" y="8"/>
                    <a:pt x="6286" y="20"/>
                  </a:cubicBezTo>
                  <a:cubicBezTo>
                    <a:pt x="6273" y="25"/>
                    <a:pt x="6265" y="41"/>
                    <a:pt x="6269" y="53"/>
                  </a:cubicBezTo>
                  <a:cubicBezTo>
                    <a:pt x="6269" y="65"/>
                    <a:pt x="6282" y="74"/>
                    <a:pt x="6294" y="74"/>
                  </a:cubicBezTo>
                  <a:cubicBezTo>
                    <a:pt x="6294" y="74"/>
                    <a:pt x="6298" y="74"/>
                    <a:pt x="6298" y="70"/>
                  </a:cubicBezTo>
                  <a:cubicBezTo>
                    <a:pt x="6351" y="57"/>
                    <a:pt x="6404" y="53"/>
                    <a:pt x="6458" y="53"/>
                  </a:cubicBezTo>
                  <a:lnTo>
                    <a:pt x="6597" y="53"/>
                  </a:lnTo>
                  <a:cubicBezTo>
                    <a:pt x="6613" y="53"/>
                    <a:pt x="6621" y="41"/>
                    <a:pt x="6621" y="25"/>
                  </a:cubicBezTo>
                  <a:cubicBezTo>
                    <a:pt x="6621" y="12"/>
                    <a:pt x="6609" y="0"/>
                    <a:pt x="6593" y="0"/>
                  </a:cubicBezTo>
                  <a:close/>
                  <a:moveTo>
                    <a:pt x="6893" y="70"/>
                  </a:moveTo>
                  <a:cubicBezTo>
                    <a:pt x="6883" y="70"/>
                    <a:pt x="6874" y="77"/>
                    <a:pt x="6871" y="86"/>
                  </a:cubicBezTo>
                  <a:cubicBezTo>
                    <a:pt x="6863" y="98"/>
                    <a:pt x="6871" y="115"/>
                    <a:pt x="6883" y="119"/>
                  </a:cubicBezTo>
                  <a:cubicBezTo>
                    <a:pt x="6969" y="164"/>
                    <a:pt x="7051" y="225"/>
                    <a:pt x="7108" y="303"/>
                  </a:cubicBezTo>
                  <a:cubicBezTo>
                    <a:pt x="7112" y="311"/>
                    <a:pt x="7121" y="315"/>
                    <a:pt x="7129" y="315"/>
                  </a:cubicBezTo>
                  <a:cubicBezTo>
                    <a:pt x="7137" y="315"/>
                    <a:pt x="7141" y="311"/>
                    <a:pt x="7145" y="307"/>
                  </a:cubicBezTo>
                  <a:cubicBezTo>
                    <a:pt x="7157" y="299"/>
                    <a:pt x="7157" y="282"/>
                    <a:pt x="7149" y="270"/>
                  </a:cubicBezTo>
                  <a:cubicBezTo>
                    <a:pt x="7084" y="188"/>
                    <a:pt x="7002" y="119"/>
                    <a:pt x="6904" y="74"/>
                  </a:cubicBezTo>
                  <a:cubicBezTo>
                    <a:pt x="6900" y="71"/>
                    <a:pt x="6896" y="70"/>
                    <a:pt x="6893" y="70"/>
                  </a:cubicBezTo>
                  <a:close/>
                  <a:moveTo>
                    <a:pt x="6021" y="160"/>
                  </a:moveTo>
                  <a:cubicBezTo>
                    <a:pt x="6015" y="160"/>
                    <a:pt x="6009" y="162"/>
                    <a:pt x="6003" y="168"/>
                  </a:cubicBezTo>
                  <a:cubicBezTo>
                    <a:pt x="5926" y="233"/>
                    <a:pt x="5856" y="323"/>
                    <a:pt x="5815" y="417"/>
                  </a:cubicBezTo>
                  <a:cubicBezTo>
                    <a:pt x="5807" y="430"/>
                    <a:pt x="5815" y="446"/>
                    <a:pt x="5827" y="450"/>
                  </a:cubicBezTo>
                  <a:cubicBezTo>
                    <a:pt x="5831" y="454"/>
                    <a:pt x="5836" y="454"/>
                    <a:pt x="5840" y="454"/>
                  </a:cubicBezTo>
                  <a:cubicBezTo>
                    <a:pt x="5848" y="454"/>
                    <a:pt x="5856" y="450"/>
                    <a:pt x="5860" y="438"/>
                  </a:cubicBezTo>
                  <a:cubicBezTo>
                    <a:pt x="5901" y="348"/>
                    <a:pt x="5962" y="270"/>
                    <a:pt x="6036" y="205"/>
                  </a:cubicBezTo>
                  <a:cubicBezTo>
                    <a:pt x="6048" y="196"/>
                    <a:pt x="6048" y="180"/>
                    <a:pt x="6040" y="168"/>
                  </a:cubicBezTo>
                  <a:cubicBezTo>
                    <a:pt x="6036" y="163"/>
                    <a:pt x="6029" y="160"/>
                    <a:pt x="6021" y="160"/>
                  </a:cubicBezTo>
                  <a:close/>
                  <a:moveTo>
                    <a:pt x="733" y="417"/>
                  </a:moveTo>
                  <a:cubicBezTo>
                    <a:pt x="626" y="417"/>
                    <a:pt x="524" y="438"/>
                    <a:pt x="426" y="483"/>
                  </a:cubicBezTo>
                  <a:cubicBezTo>
                    <a:pt x="413" y="487"/>
                    <a:pt x="405" y="503"/>
                    <a:pt x="413" y="516"/>
                  </a:cubicBezTo>
                  <a:cubicBezTo>
                    <a:pt x="418" y="524"/>
                    <a:pt x="426" y="532"/>
                    <a:pt x="438" y="532"/>
                  </a:cubicBezTo>
                  <a:cubicBezTo>
                    <a:pt x="438" y="532"/>
                    <a:pt x="442" y="532"/>
                    <a:pt x="446" y="528"/>
                  </a:cubicBezTo>
                  <a:cubicBezTo>
                    <a:pt x="536" y="487"/>
                    <a:pt x="634" y="467"/>
                    <a:pt x="733" y="467"/>
                  </a:cubicBezTo>
                  <a:cubicBezTo>
                    <a:pt x="749" y="467"/>
                    <a:pt x="757" y="454"/>
                    <a:pt x="757" y="442"/>
                  </a:cubicBezTo>
                  <a:cubicBezTo>
                    <a:pt x="757" y="426"/>
                    <a:pt x="745" y="417"/>
                    <a:pt x="733" y="417"/>
                  </a:cubicBezTo>
                  <a:close/>
                  <a:moveTo>
                    <a:pt x="1032" y="481"/>
                  </a:moveTo>
                  <a:cubicBezTo>
                    <a:pt x="1021" y="481"/>
                    <a:pt x="1013" y="486"/>
                    <a:pt x="1007" y="495"/>
                  </a:cubicBezTo>
                  <a:cubicBezTo>
                    <a:pt x="1003" y="507"/>
                    <a:pt x="1007" y="524"/>
                    <a:pt x="1019" y="528"/>
                  </a:cubicBezTo>
                  <a:cubicBezTo>
                    <a:pt x="1109" y="573"/>
                    <a:pt x="1191" y="634"/>
                    <a:pt x="1252" y="708"/>
                  </a:cubicBezTo>
                  <a:cubicBezTo>
                    <a:pt x="1260" y="712"/>
                    <a:pt x="1265" y="716"/>
                    <a:pt x="1273" y="716"/>
                  </a:cubicBezTo>
                  <a:cubicBezTo>
                    <a:pt x="1277" y="716"/>
                    <a:pt x="1285" y="716"/>
                    <a:pt x="1289" y="712"/>
                  </a:cubicBezTo>
                  <a:cubicBezTo>
                    <a:pt x="1301" y="704"/>
                    <a:pt x="1301" y="687"/>
                    <a:pt x="1293" y="675"/>
                  </a:cubicBezTo>
                  <a:cubicBezTo>
                    <a:pt x="1224" y="593"/>
                    <a:pt x="1138" y="528"/>
                    <a:pt x="1044" y="483"/>
                  </a:cubicBezTo>
                  <a:cubicBezTo>
                    <a:pt x="1040" y="482"/>
                    <a:pt x="1036" y="481"/>
                    <a:pt x="1032" y="481"/>
                  </a:cubicBezTo>
                  <a:close/>
                  <a:moveTo>
                    <a:pt x="7260" y="539"/>
                  </a:moveTo>
                  <a:cubicBezTo>
                    <a:pt x="7257" y="539"/>
                    <a:pt x="7254" y="539"/>
                    <a:pt x="7251" y="540"/>
                  </a:cubicBezTo>
                  <a:cubicBezTo>
                    <a:pt x="7239" y="540"/>
                    <a:pt x="7231" y="557"/>
                    <a:pt x="7231" y="569"/>
                  </a:cubicBezTo>
                  <a:cubicBezTo>
                    <a:pt x="7243" y="614"/>
                    <a:pt x="7247" y="659"/>
                    <a:pt x="7247" y="704"/>
                  </a:cubicBezTo>
                  <a:cubicBezTo>
                    <a:pt x="7247" y="761"/>
                    <a:pt x="7256" y="818"/>
                    <a:pt x="7268" y="876"/>
                  </a:cubicBezTo>
                  <a:cubicBezTo>
                    <a:pt x="7272" y="884"/>
                    <a:pt x="7280" y="892"/>
                    <a:pt x="7292" y="892"/>
                  </a:cubicBezTo>
                  <a:lnTo>
                    <a:pt x="7296" y="892"/>
                  </a:lnTo>
                  <a:cubicBezTo>
                    <a:pt x="7313" y="888"/>
                    <a:pt x="7321" y="876"/>
                    <a:pt x="7317" y="863"/>
                  </a:cubicBezTo>
                  <a:cubicBezTo>
                    <a:pt x="7305" y="810"/>
                    <a:pt x="7296" y="757"/>
                    <a:pt x="7296" y="708"/>
                  </a:cubicBezTo>
                  <a:cubicBezTo>
                    <a:pt x="7296" y="655"/>
                    <a:pt x="7292" y="606"/>
                    <a:pt x="7284" y="561"/>
                  </a:cubicBezTo>
                  <a:cubicBezTo>
                    <a:pt x="7281" y="547"/>
                    <a:pt x="7272" y="539"/>
                    <a:pt x="7260" y="539"/>
                  </a:cubicBezTo>
                  <a:close/>
                  <a:moveTo>
                    <a:pt x="192" y="665"/>
                  </a:moveTo>
                  <a:cubicBezTo>
                    <a:pt x="185" y="665"/>
                    <a:pt x="178" y="667"/>
                    <a:pt x="172" y="671"/>
                  </a:cubicBezTo>
                  <a:cubicBezTo>
                    <a:pt x="102" y="753"/>
                    <a:pt x="53" y="847"/>
                    <a:pt x="25" y="949"/>
                  </a:cubicBezTo>
                  <a:cubicBezTo>
                    <a:pt x="21" y="966"/>
                    <a:pt x="29" y="978"/>
                    <a:pt x="41" y="982"/>
                  </a:cubicBezTo>
                  <a:lnTo>
                    <a:pt x="49" y="982"/>
                  </a:lnTo>
                  <a:cubicBezTo>
                    <a:pt x="61" y="982"/>
                    <a:pt x="70" y="978"/>
                    <a:pt x="74" y="966"/>
                  </a:cubicBezTo>
                  <a:cubicBezTo>
                    <a:pt x="102" y="868"/>
                    <a:pt x="147" y="782"/>
                    <a:pt x="213" y="708"/>
                  </a:cubicBezTo>
                  <a:cubicBezTo>
                    <a:pt x="221" y="696"/>
                    <a:pt x="221" y="679"/>
                    <a:pt x="209" y="671"/>
                  </a:cubicBezTo>
                  <a:cubicBezTo>
                    <a:pt x="205" y="667"/>
                    <a:pt x="199" y="665"/>
                    <a:pt x="192" y="665"/>
                  </a:cubicBezTo>
                  <a:close/>
                  <a:moveTo>
                    <a:pt x="5778" y="700"/>
                  </a:moveTo>
                  <a:cubicBezTo>
                    <a:pt x="5766" y="700"/>
                    <a:pt x="5754" y="712"/>
                    <a:pt x="5754" y="728"/>
                  </a:cubicBezTo>
                  <a:lnTo>
                    <a:pt x="5754" y="1035"/>
                  </a:lnTo>
                  <a:cubicBezTo>
                    <a:pt x="5754" y="1048"/>
                    <a:pt x="5766" y="1060"/>
                    <a:pt x="5778" y="1060"/>
                  </a:cubicBezTo>
                  <a:cubicBezTo>
                    <a:pt x="5795" y="1060"/>
                    <a:pt x="5803" y="1048"/>
                    <a:pt x="5803" y="1035"/>
                  </a:cubicBezTo>
                  <a:lnTo>
                    <a:pt x="5803" y="728"/>
                  </a:lnTo>
                  <a:cubicBezTo>
                    <a:pt x="5803" y="712"/>
                    <a:pt x="5795" y="700"/>
                    <a:pt x="5778" y="700"/>
                  </a:cubicBezTo>
                  <a:close/>
                  <a:moveTo>
                    <a:pt x="3593" y="1044"/>
                  </a:moveTo>
                  <a:cubicBezTo>
                    <a:pt x="3544" y="1044"/>
                    <a:pt x="3499" y="1048"/>
                    <a:pt x="3454" y="1060"/>
                  </a:cubicBezTo>
                  <a:cubicBezTo>
                    <a:pt x="3442" y="1060"/>
                    <a:pt x="3429" y="1072"/>
                    <a:pt x="3433" y="1089"/>
                  </a:cubicBezTo>
                  <a:cubicBezTo>
                    <a:pt x="3438" y="1101"/>
                    <a:pt x="3450" y="1109"/>
                    <a:pt x="3462" y="1109"/>
                  </a:cubicBezTo>
                  <a:cubicBezTo>
                    <a:pt x="3503" y="1101"/>
                    <a:pt x="3548" y="1097"/>
                    <a:pt x="3589" y="1097"/>
                  </a:cubicBezTo>
                  <a:lnTo>
                    <a:pt x="3601" y="1097"/>
                  </a:lnTo>
                  <a:cubicBezTo>
                    <a:pt x="3654" y="1097"/>
                    <a:pt x="3708" y="1101"/>
                    <a:pt x="3757" y="1113"/>
                  </a:cubicBezTo>
                  <a:lnTo>
                    <a:pt x="3765" y="1113"/>
                  </a:lnTo>
                  <a:cubicBezTo>
                    <a:pt x="3773" y="1113"/>
                    <a:pt x="3785" y="1105"/>
                    <a:pt x="3789" y="1097"/>
                  </a:cubicBezTo>
                  <a:cubicBezTo>
                    <a:pt x="3794" y="1080"/>
                    <a:pt x="3781" y="1068"/>
                    <a:pt x="3769" y="1064"/>
                  </a:cubicBezTo>
                  <a:cubicBezTo>
                    <a:pt x="3716" y="1052"/>
                    <a:pt x="3659" y="1044"/>
                    <a:pt x="3605" y="1044"/>
                  </a:cubicBezTo>
                  <a:close/>
                  <a:moveTo>
                    <a:pt x="1416" y="936"/>
                  </a:moveTo>
                  <a:cubicBezTo>
                    <a:pt x="1413" y="936"/>
                    <a:pt x="1411" y="936"/>
                    <a:pt x="1408" y="937"/>
                  </a:cubicBezTo>
                  <a:cubicBezTo>
                    <a:pt x="1396" y="941"/>
                    <a:pt x="1387" y="953"/>
                    <a:pt x="1391" y="966"/>
                  </a:cubicBezTo>
                  <a:cubicBezTo>
                    <a:pt x="1408" y="1027"/>
                    <a:pt x="1416" y="1089"/>
                    <a:pt x="1416" y="1150"/>
                  </a:cubicBezTo>
                  <a:lnTo>
                    <a:pt x="1416" y="1264"/>
                  </a:lnTo>
                  <a:cubicBezTo>
                    <a:pt x="1416" y="1281"/>
                    <a:pt x="1428" y="1289"/>
                    <a:pt x="1441" y="1289"/>
                  </a:cubicBezTo>
                  <a:cubicBezTo>
                    <a:pt x="1457" y="1289"/>
                    <a:pt x="1469" y="1277"/>
                    <a:pt x="1469" y="1264"/>
                  </a:cubicBezTo>
                  <a:lnTo>
                    <a:pt x="1469" y="1150"/>
                  </a:lnTo>
                  <a:cubicBezTo>
                    <a:pt x="1469" y="1084"/>
                    <a:pt x="1457" y="1015"/>
                    <a:pt x="1441" y="953"/>
                  </a:cubicBezTo>
                  <a:cubicBezTo>
                    <a:pt x="1437" y="943"/>
                    <a:pt x="1428" y="936"/>
                    <a:pt x="1416" y="936"/>
                  </a:cubicBezTo>
                  <a:close/>
                  <a:moveTo>
                    <a:pt x="7430" y="1114"/>
                  </a:moveTo>
                  <a:cubicBezTo>
                    <a:pt x="7424" y="1114"/>
                    <a:pt x="7419" y="1116"/>
                    <a:pt x="7415" y="1121"/>
                  </a:cubicBezTo>
                  <a:cubicBezTo>
                    <a:pt x="7403" y="1129"/>
                    <a:pt x="7403" y="1146"/>
                    <a:pt x="7411" y="1154"/>
                  </a:cubicBezTo>
                  <a:cubicBezTo>
                    <a:pt x="7477" y="1236"/>
                    <a:pt x="7567" y="1305"/>
                    <a:pt x="7661" y="1346"/>
                  </a:cubicBezTo>
                  <a:cubicBezTo>
                    <a:pt x="7665" y="1350"/>
                    <a:pt x="7669" y="1350"/>
                    <a:pt x="7673" y="1350"/>
                  </a:cubicBezTo>
                  <a:cubicBezTo>
                    <a:pt x="7681" y="1350"/>
                    <a:pt x="7689" y="1342"/>
                    <a:pt x="7693" y="1334"/>
                  </a:cubicBezTo>
                  <a:cubicBezTo>
                    <a:pt x="7702" y="1322"/>
                    <a:pt x="7693" y="1305"/>
                    <a:pt x="7681" y="1301"/>
                  </a:cubicBezTo>
                  <a:cubicBezTo>
                    <a:pt x="7591" y="1260"/>
                    <a:pt x="7513" y="1199"/>
                    <a:pt x="7448" y="1121"/>
                  </a:cubicBezTo>
                  <a:cubicBezTo>
                    <a:pt x="7443" y="1117"/>
                    <a:pt x="7436" y="1114"/>
                    <a:pt x="7430" y="1114"/>
                  </a:cubicBezTo>
                  <a:close/>
                  <a:moveTo>
                    <a:pt x="7972" y="1359"/>
                  </a:moveTo>
                  <a:cubicBezTo>
                    <a:pt x="7955" y="1359"/>
                    <a:pt x="7943" y="1371"/>
                    <a:pt x="7943" y="1383"/>
                  </a:cubicBezTo>
                  <a:cubicBezTo>
                    <a:pt x="7943" y="1400"/>
                    <a:pt x="7955" y="1408"/>
                    <a:pt x="7972" y="1408"/>
                  </a:cubicBezTo>
                  <a:lnTo>
                    <a:pt x="8279" y="1408"/>
                  </a:lnTo>
                  <a:cubicBezTo>
                    <a:pt x="8291" y="1408"/>
                    <a:pt x="8303" y="1400"/>
                    <a:pt x="8303" y="1383"/>
                  </a:cubicBezTo>
                  <a:cubicBezTo>
                    <a:pt x="8303" y="1371"/>
                    <a:pt x="8291" y="1359"/>
                    <a:pt x="8279" y="1359"/>
                  </a:cubicBezTo>
                  <a:close/>
                  <a:moveTo>
                    <a:pt x="3181" y="1177"/>
                  </a:moveTo>
                  <a:cubicBezTo>
                    <a:pt x="3175" y="1177"/>
                    <a:pt x="3169" y="1179"/>
                    <a:pt x="3163" y="1183"/>
                  </a:cubicBezTo>
                  <a:cubicBezTo>
                    <a:pt x="3077" y="1244"/>
                    <a:pt x="3004" y="1326"/>
                    <a:pt x="2951" y="1416"/>
                  </a:cubicBezTo>
                  <a:cubicBezTo>
                    <a:pt x="2946" y="1428"/>
                    <a:pt x="2951" y="1445"/>
                    <a:pt x="2963" y="1453"/>
                  </a:cubicBezTo>
                  <a:lnTo>
                    <a:pt x="2975" y="1453"/>
                  </a:lnTo>
                  <a:cubicBezTo>
                    <a:pt x="2983" y="1453"/>
                    <a:pt x="2991" y="1449"/>
                    <a:pt x="2996" y="1440"/>
                  </a:cubicBezTo>
                  <a:cubicBezTo>
                    <a:pt x="3045" y="1355"/>
                    <a:pt x="3114" y="1281"/>
                    <a:pt x="3192" y="1224"/>
                  </a:cubicBezTo>
                  <a:cubicBezTo>
                    <a:pt x="3204" y="1215"/>
                    <a:pt x="3208" y="1199"/>
                    <a:pt x="3200" y="1187"/>
                  </a:cubicBezTo>
                  <a:cubicBezTo>
                    <a:pt x="3196" y="1180"/>
                    <a:pt x="3189" y="1177"/>
                    <a:pt x="3181" y="1177"/>
                  </a:cubicBezTo>
                  <a:close/>
                  <a:moveTo>
                    <a:pt x="4039" y="1195"/>
                  </a:moveTo>
                  <a:cubicBezTo>
                    <a:pt x="4032" y="1195"/>
                    <a:pt x="4024" y="1198"/>
                    <a:pt x="4019" y="1203"/>
                  </a:cubicBezTo>
                  <a:cubicBezTo>
                    <a:pt x="4010" y="1215"/>
                    <a:pt x="4010" y="1232"/>
                    <a:pt x="4023" y="1240"/>
                  </a:cubicBezTo>
                  <a:cubicBezTo>
                    <a:pt x="4100" y="1301"/>
                    <a:pt x="4166" y="1379"/>
                    <a:pt x="4211" y="1465"/>
                  </a:cubicBezTo>
                  <a:cubicBezTo>
                    <a:pt x="4215" y="1473"/>
                    <a:pt x="4223" y="1481"/>
                    <a:pt x="4231" y="1481"/>
                  </a:cubicBezTo>
                  <a:cubicBezTo>
                    <a:pt x="4236" y="1481"/>
                    <a:pt x="4240" y="1477"/>
                    <a:pt x="4244" y="1477"/>
                  </a:cubicBezTo>
                  <a:cubicBezTo>
                    <a:pt x="4256" y="1469"/>
                    <a:pt x="4260" y="1457"/>
                    <a:pt x="4256" y="1440"/>
                  </a:cubicBezTo>
                  <a:cubicBezTo>
                    <a:pt x="4207" y="1350"/>
                    <a:pt x="4137" y="1264"/>
                    <a:pt x="4051" y="1199"/>
                  </a:cubicBezTo>
                  <a:cubicBezTo>
                    <a:pt x="4048" y="1196"/>
                    <a:pt x="4044" y="1195"/>
                    <a:pt x="4039" y="1195"/>
                  </a:cubicBezTo>
                  <a:close/>
                  <a:moveTo>
                    <a:pt x="8583" y="1366"/>
                  </a:moveTo>
                  <a:cubicBezTo>
                    <a:pt x="8570" y="1366"/>
                    <a:pt x="8560" y="1377"/>
                    <a:pt x="8557" y="1387"/>
                  </a:cubicBezTo>
                  <a:cubicBezTo>
                    <a:pt x="8557" y="1400"/>
                    <a:pt x="8565" y="1416"/>
                    <a:pt x="8577" y="1416"/>
                  </a:cubicBezTo>
                  <a:cubicBezTo>
                    <a:pt x="8671" y="1436"/>
                    <a:pt x="8757" y="1494"/>
                    <a:pt x="8807" y="1575"/>
                  </a:cubicBezTo>
                  <a:cubicBezTo>
                    <a:pt x="8811" y="1584"/>
                    <a:pt x="8819" y="1588"/>
                    <a:pt x="8827" y="1588"/>
                  </a:cubicBezTo>
                  <a:cubicBezTo>
                    <a:pt x="8831" y="1588"/>
                    <a:pt x="8839" y="1588"/>
                    <a:pt x="8843" y="1584"/>
                  </a:cubicBezTo>
                  <a:cubicBezTo>
                    <a:pt x="8856" y="1575"/>
                    <a:pt x="8856" y="1559"/>
                    <a:pt x="8852" y="1551"/>
                  </a:cubicBezTo>
                  <a:cubicBezTo>
                    <a:pt x="8790" y="1457"/>
                    <a:pt x="8696" y="1391"/>
                    <a:pt x="8590" y="1367"/>
                  </a:cubicBezTo>
                  <a:cubicBezTo>
                    <a:pt x="8587" y="1366"/>
                    <a:pt x="8585" y="1366"/>
                    <a:pt x="8583" y="1366"/>
                  </a:cubicBezTo>
                  <a:close/>
                  <a:moveTo>
                    <a:pt x="25" y="1236"/>
                  </a:moveTo>
                  <a:cubicBezTo>
                    <a:pt x="8" y="1236"/>
                    <a:pt x="0" y="1248"/>
                    <a:pt x="0" y="1260"/>
                  </a:cubicBezTo>
                  <a:lnTo>
                    <a:pt x="0" y="1567"/>
                  </a:lnTo>
                  <a:cubicBezTo>
                    <a:pt x="0" y="1584"/>
                    <a:pt x="8" y="1596"/>
                    <a:pt x="25" y="1596"/>
                  </a:cubicBezTo>
                  <a:cubicBezTo>
                    <a:pt x="37" y="1596"/>
                    <a:pt x="49" y="1584"/>
                    <a:pt x="49" y="1567"/>
                  </a:cubicBezTo>
                  <a:lnTo>
                    <a:pt x="49" y="1260"/>
                  </a:lnTo>
                  <a:cubicBezTo>
                    <a:pt x="49" y="1248"/>
                    <a:pt x="37" y="1236"/>
                    <a:pt x="25" y="1236"/>
                  </a:cubicBezTo>
                  <a:close/>
                  <a:moveTo>
                    <a:pt x="5778" y="1314"/>
                  </a:moveTo>
                  <a:cubicBezTo>
                    <a:pt x="5766" y="1314"/>
                    <a:pt x="5754" y="1326"/>
                    <a:pt x="5754" y="1342"/>
                  </a:cubicBezTo>
                  <a:lnTo>
                    <a:pt x="5754" y="1649"/>
                  </a:lnTo>
                  <a:cubicBezTo>
                    <a:pt x="5754" y="1661"/>
                    <a:pt x="5766" y="1674"/>
                    <a:pt x="5778" y="1674"/>
                  </a:cubicBezTo>
                  <a:cubicBezTo>
                    <a:pt x="5795" y="1674"/>
                    <a:pt x="5807" y="1661"/>
                    <a:pt x="5807" y="1649"/>
                  </a:cubicBezTo>
                  <a:lnTo>
                    <a:pt x="5807" y="1342"/>
                  </a:lnTo>
                  <a:cubicBezTo>
                    <a:pt x="5807" y="1326"/>
                    <a:pt x="5795" y="1314"/>
                    <a:pt x="5778" y="1314"/>
                  </a:cubicBezTo>
                  <a:close/>
                  <a:moveTo>
                    <a:pt x="1441" y="1547"/>
                  </a:moveTo>
                  <a:cubicBezTo>
                    <a:pt x="1428" y="1547"/>
                    <a:pt x="1416" y="1555"/>
                    <a:pt x="1416" y="1571"/>
                  </a:cubicBezTo>
                  <a:lnTo>
                    <a:pt x="1416" y="1878"/>
                  </a:lnTo>
                  <a:cubicBezTo>
                    <a:pt x="1416" y="1891"/>
                    <a:pt x="1428" y="1903"/>
                    <a:pt x="1441" y="1903"/>
                  </a:cubicBezTo>
                  <a:cubicBezTo>
                    <a:pt x="1457" y="1903"/>
                    <a:pt x="1469" y="1891"/>
                    <a:pt x="1469" y="1878"/>
                  </a:cubicBezTo>
                  <a:lnTo>
                    <a:pt x="1469" y="1571"/>
                  </a:lnTo>
                  <a:cubicBezTo>
                    <a:pt x="1469" y="1555"/>
                    <a:pt x="1457" y="1547"/>
                    <a:pt x="1441" y="1547"/>
                  </a:cubicBezTo>
                  <a:close/>
                  <a:moveTo>
                    <a:pt x="2889" y="1694"/>
                  </a:moveTo>
                  <a:cubicBezTo>
                    <a:pt x="2873" y="1694"/>
                    <a:pt x="2861" y="1702"/>
                    <a:pt x="2861" y="1719"/>
                  </a:cubicBezTo>
                  <a:cubicBezTo>
                    <a:pt x="2856" y="1739"/>
                    <a:pt x="2856" y="1760"/>
                    <a:pt x="2856" y="1780"/>
                  </a:cubicBezTo>
                  <a:lnTo>
                    <a:pt x="2856" y="2026"/>
                  </a:lnTo>
                  <a:cubicBezTo>
                    <a:pt x="2856" y="2042"/>
                    <a:pt x="2869" y="2050"/>
                    <a:pt x="2881" y="2050"/>
                  </a:cubicBezTo>
                  <a:cubicBezTo>
                    <a:pt x="2897" y="2050"/>
                    <a:pt x="2910" y="2042"/>
                    <a:pt x="2910" y="2026"/>
                  </a:cubicBezTo>
                  <a:lnTo>
                    <a:pt x="2910" y="1780"/>
                  </a:lnTo>
                  <a:cubicBezTo>
                    <a:pt x="2910" y="1760"/>
                    <a:pt x="2910" y="1739"/>
                    <a:pt x="2910" y="1723"/>
                  </a:cubicBezTo>
                  <a:cubicBezTo>
                    <a:pt x="2914" y="1706"/>
                    <a:pt x="2901" y="1694"/>
                    <a:pt x="2889" y="1694"/>
                  </a:cubicBezTo>
                  <a:close/>
                  <a:moveTo>
                    <a:pt x="4309" y="1723"/>
                  </a:moveTo>
                  <a:cubicBezTo>
                    <a:pt x="4297" y="1723"/>
                    <a:pt x="4285" y="1735"/>
                    <a:pt x="4285" y="1747"/>
                  </a:cubicBezTo>
                  <a:cubicBezTo>
                    <a:pt x="4289" y="1760"/>
                    <a:pt x="4289" y="1768"/>
                    <a:pt x="4289" y="1780"/>
                  </a:cubicBezTo>
                  <a:lnTo>
                    <a:pt x="4289" y="2054"/>
                  </a:lnTo>
                  <a:cubicBezTo>
                    <a:pt x="4289" y="2071"/>
                    <a:pt x="4297" y="2079"/>
                    <a:pt x="4313" y="2079"/>
                  </a:cubicBezTo>
                  <a:cubicBezTo>
                    <a:pt x="4326" y="2079"/>
                    <a:pt x="4338" y="2071"/>
                    <a:pt x="4338" y="2054"/>
                  </a:cubicBezTo>
                  <a:lnTo>
                    <a:pt x="4338" y="1780"/>
                  </a:lnTo>
                  <a:cubicBezTo>
                    <a:pt x="4338" y="1768"/>
                    <a:pt x="4338" y="1760"/>
                    <a:pt x="4338" y="1747"/>
                  </a:cubicBezTo>
                  <a:cubicBezTo>
                    <a:pt x="4338" y="1731"/>
                    <a:pt x="4326" y="1723"/>
                    <a:pt x="4309" y="1723"/>
                  </a:cubicBezTo>
                  <a:close/>
                  <a:moveTo>
                    <a:pt x="25" y="1850"/>
                  </a:moveTo>
                  <a:cubicBezTo>
                    <a:pt x="12" y="1850"/>
                    <a:pt x="0" y="1862"/>
                    <a:pt x="0" y="1878"/>
                  </a:cubicBezTo>
                  <a:lnTo>
                    <a:pt x="0" y="2185"/>
                  </a:lnTo>
                  <a:cubicBezTo>
                    <a:pt x="0" y="2198"/>
                    <a:pt x="12" y="2210"/>
                    <a:pt x="25" y="2210"/>
                  </a:cubicBezTo>
                  <a:cubicBezTo>
                    <a:pt x="41" y="2210"/>
                    <a:pt x="49" y="2198"/>
                    <a:pt x="49" y="2185"/>
                  </a:cubicBezTo>
                  <a:lnTo>
                    <a:pt x="49" y="1878"/>
                  </a:lnTo>
                  <a:cubicBezTo>
                    <a:pt x="49" y="1862"/>
                    <a:pt x="41" y="1850"/>
                    <a:pt x="25" y="1850"/>
                  </a:cubicBezTo>
                  <a:close/>
                  <a:moveTo>
                    <a:pt x="5778" y="1927"/>
                  </a:moveTo>
                  <a:cubicBezTo>
                    <a:pt x="5766" y="1927"/>
                    <a:pt x="5754" y="1940"/>
                    <a:pt x="5754" y="1956"/>
                  </a:cubicBezTo>
                  <a:lnTo>
                    <a:pt x="5754" y="2263"/>
                  </a:lnTo>
                  <a:cubicBezTo>
                    <a:pt x="5754" y="2275"/>
                    <a:pt x="5766" y="2288"/>
                    <a:pt x="5778" y="2288"/>
                  </a:cubicBezTo>
                  <a:cubicBezTo>
                    <a:pt x="5795" y="2288"/>
                    <a:pt x="5807" y="2275"/>
                    <a:pt x="5807" y="2263"/>
                  </a:cubicBezTo>
                  <a:lnTo>
                    <a:pt x="5807" y="1956"/>
                  </a:lnTo>
                  <a:cubicBezTo>
                    <a:pt x="5807" y="1940"/>
                    <a:pt x="5795" y="1927"/>
                    <a:pt x="5778" y="1927"/>
                  </a:cubicBezTo>
                  <a:close/>
                  <a:moveTo>
                    <a:pt x="1441" y="2161"/>
                  </a:moveTo>
                  <a:cubicBezTo>
                    <a:pt x="1428" y="2161"/>
                    <a:pt x="1416" y="2173"/>
                    <a:pt x="1416" y="2185"/>
                  </a:cubicBezTo>
                  <a:lnTo>
                    <a:pt x="1416" y="2492"/>
                  </a:lnTo>
                  <a:cubicBezTo>
                    <a:pt x="1416" y="2509"/>
                    <a:pt x="1428" y="2517"/>
                    <a:pt x="1441" y="2517"/>
                  </a:cubicBezTo>
                  <a:cubicBezTo>
                    <a:pt x="1457" y="2517"/>
                    <a:pt x="1469" y="2509"/>
                    <a:pt x="1469" y="2492"/>
                  </a:cubicBezTo>
                  <a:lnTo>
                    <a:pt x="1469" y="2185"/>
                  </a:lnTo>
                  <a:cubicBezTo>
                    <a:pt x="1469" y="2173"/>
                    <a:pt x="1457" y="2161"/>
                    <a:pt x="1441" y="2161"/>
                  </a:cubicBezTo>
                  <a:close/>
                  <a:moveTo>
                    <a:pt x="2885" y="2308"/>
                  </a:moveTo>
                  <a:cubicBezTo>
                    <a:pt x="2869" y="2308"/>
                    <a:pt x="2856" y="2320"/>
                    <a:pt x="2856" y="2333"/>
                  </a:cubicBezTo>
                  <a:lnTo>
                    <a:pt x="2856" y="2639"/>
                  </a:lnTo>
                  <a:cubicBezTo>
                    <a:pt x="2856" y="2656"/>
                    <a:pt x="2869" y="2668"/>
                    <a:pt x="2885" y="2668"/>
                  </a:cubicBezTo>
                  <a:cubicBezTo>
                    <a:pt x="2897" y="2668"/>
                    <a:pt x="2910" y="2656"/>
                    <a:pt x="2910" y="2639"/>
                  </a:cubicBezTo>
                  <a:lnTo>
                    <a:pt x="2910" y="2333"/>
                  </a:lnTo>
                  <a:cubicBezTo>
                    <a:pt x="2910" y="2320"/>
                    <a:pt x="2897" y="2308"/>
                    <a:pt x="2885" y="2308"/>
                  </a:cubicBezTo>
                  <a:close/>
                  <a:moveTo>
                    <a:pt x="4313" y="2337"/>
                  </a:moveTo>
                  <a:cubicBezTo>
                    <a:pt x="4297" y="2337"/>
                    <a:pt x="4289" y="2349"/>
                    <a:pt x="4289" y="2361"/>
                  </a:cubicBezTo>
                  <a:lnTo>
                    <a:pt x="4289" y="2668"/>
                  </a:lnTo>
                  <a:cubicBezTo>
                    <a:pt x="4289" y="2684"/>
                    <a:pt x="4297" y="2697"/>
                    <a:pt x="4313" y="2697"/>
                  </a:cubicBezTo>
                  <a:cubicBezTo>
                    <a:pt x="4326" y="2697"/>
                    <a:pt x="4338" y="2684"/>
                    <a:pt x="4338" y="2668"/>
                  </a:cubicBezTo>
                  <a:lnTo>
                    <a:pt x="4338" y="2361"/>
                  </a:lnTo>
                  <a:cubicBezTo>
                    <a:pt x="4338" y="2349"/>
                    <a:pt x="4326" y="2337"/>
                    <a:pt x="4313" y="2337"/>
                  </a:cubicBezTo>
                  <a:close/>
                  <a:moveTo>
                    <a:pt x="25" y="2468"/>
                  </a:moveTo>
                  <a:cubicBezTo>
                    <a:pt x="12" y="2468"/>
                    <a:pt x="0" y="2476"/>
                    <a:pt x="0" y="2492"/>
                  </a:cubicBezTo>
                  <a:lnTo>
                    <a:pt x="0" y="2799"/>
                  </a:lnTo>
                  <a:cubicBezTo>
                    <a:pt x="0" y="2811"/>
                    <a:pt x="12" y="2824"/>
                    <a:pt x="25" y="2824"/>
                  </a:cubicBezTo>
                  <a:cubicBezTo>
                    <a:pt x="41" y="2824"/>
                    <a:pt x="49" y="2811"/>
                    <a:pt x="49" y="2799"/>
                  </a:cubicBezTo>
                  <a:lnTo>
                    <a:pt x="49" y="2492"/>
                  </a:lnTo>
                  <a:cubicBezTo>
                    <a:pt x="49" y="2476"/>
                    <a:pt x="41" y="2468"/>
                    <a:pt x="25" y="2468"/>
                  </a:cubicBezTo>
                  <a:close/>
                  <a:moveTo>
                    <a:pt x="5782" y="2545"/>
                  </a:moveTo>
                  <a:cubicBezTo>
                    <a:pt x="5766" y="2545"/>
                    <a:pt x="5754" y="2554"/>
                    <a:pt x="5754" y="2570"/>
                  </a:cubicBezTo>
                  <a:lnTo>
                    <a:pt x="5754" y="2877"/>
                  </a:lnTo>
                  <a:cubicBezTo>
                    <a:pt x="5754" y="2889"/>
                    <a:pt x="5766" y="2901"/>
                    <a:pt x="5782" y="2901"/>
                  </a:cubicBezTo>
                  <a:cubicBezTo>
                    <a:pt x="5795" y="2901"/>
                    <a:pt x="5807" y="2889"/>
                    <a:pt x="5807" y="2877"/>
                  </a:cubicBezTo>
                  <a:lnTo>
                    <a:pt x="5807" y="2570"/>
                  </a:lnTo>
                  <a:cubicBezTo>
                    <a:pt x="5807" y="2554"/>
                    <a:pt x="5795" y="2545"/>
                    <a:pt x="5782" y="2545"/>
                  </a:cubicBezTo>
                  <a:close/>
                  <a:moveTo>
                    <a:pt x="1445" y="2775"/>
                  </a:moveTo>
                  <a:cubicBezTo>
                    <a:pt x="1428" y="2775"/>
                    <a:pt x="1416" y="2787"/>
                    <a:pt x="1416" y="2799"/>
                  </a:cubicBezTo>
                  <a:lnTo>
                    <a:pt x="1416" y="3106"/>
                  </a:lnTo>
                  <a:cubicBezTo>
                    <a:pt x="1416" y="3122"/>
                    <a:pt x="1428" y="3135"/>
                    <a:pt x="1445" y="3135"/>
                  </a:cubicBezTo>
                  <a:cubicBezTo>
                    <a:pt x="1457" y="3135"/>
                    <a:pt x="1469" y="3122"/>
                    <a:pt x="1469" y="3106"/>
                  </a:cubicBezTo>
                  <a:lnTo>
                    <a:pt x="1469" y="2799"/>
                  </a:lnTo>
                  <a:cubicBezTo>
                    <a:pt x="1469" y="2787"/>
                    <a:pt x="1457" y="2775"/>
                    <a:pt x="1445" y="2775"/>
                  </a:cubicBezTo>
                  <a:close/>
                  <a:moveTo>
                    <a:pt x="2885" y="2922"/>
                  </a:moveTo>
                  <a:cubicBezTo>
                    <a:pt x="2869" y="2922"/>
                    <a:pt x="2856" y="2934"/>
                    <a:pt x="2856" y="2950"/>
                  </a:cubicBezTo>
                  <a:lnTo>
                    <a:pt x="2856" y="3131"/>
                  </a:lnTo>
                  <a:cubicBezTo>
                    <a:pt x="2856" y="3171"/>
                    <a:pt x="2856" y="3212"/>
                    <a:pt x="2848" y="3249"/>
                  </a:cubicBezTo>
                  <a:cubicBezTo>
                    <a:pt x="2844" y="3266"/>
                    <a:pt x="2852" y="3278"/>
                    <a:pt x="2869" y="3282"/>
                  </a:cubicBezTo>
                  <a:lnTo>
                    <a:pt x="2873" y="3282"/>
                  </a:lnTo>
                  <a:cubicBezTo>
                    <a:pt x="2885" y="3282"/>
                    <a:pt x="2897" y="3270"/>
                    <a:pt x="2897" y="3257"/>
                  </a:cubicBezTo>
                  <a:cubicBezTo>
                    <a:pt x="2906" y="3216"/>
                    <a:pt x="2910" y="3171"/>
                    <a:pt x="2910" y="3131"/>
                  </a:cubicBezTo>
                  <a:lnTo>
                    <a:pt x="2910" y="2950"/>
                  </a:lnTo>
                  <a:cubicBezTo>
                    <a:pt x="2910" y="2934"/>
                    <a:pt x="2897" y="2922"/>
                    <a:pt x="2885" y="2922"/>
                  </a:cubicBezTo>
                  <a:close/>
                  <a:moveTo>
                    <a:pt x="4313" y="2950"/>
                  </a:moveTo>
                  <a:cubicBezTo>
                    <a:pt x="4297" y="2950"/>
                    <a:pt x="4289" y="2963"/>
                    <a:pt x="4289" y="2975"/>
                  </a:cubicBezTo>
                  <a:lnTo>
                    <a:pt x="4289" y="3282"/>
                  </a:lnTo>
                  <a:cubicBezTo>
                    <a:pt x="4289" y="3298"/>
                    <a:pt x="4297" y="3311"/>
                    <a:pt x="4313" y="3311"/>
                  </a:cubicBezTo>
                  <a:cubicBezTo>
                    <a:pt x="4330" y="3311"/>
                    <a:pt x="4338" y="3298"/>
                    <a:pt x="4338" y="3282"/>
                  </a:cubicBezTo>
                  <a:lnTo>
                    <a:pt x="4338" y="2975"/>
                  </a:lnTo>
                  <a:cubicBezTo>
                    <a:pt x="4338" y="2963"/>
                    <a:pt x="4330" y="2950"/>
                    <a:pt x="4313" y="2950"/>
                  </a:cubicBezTo>
                  <a:close/>
                  <a:moveTo>
                    <a:pt x="25" y="3081"/>
                  </a:moveTo>
                  <a:cubicBezTo>
                    <a:pt x="12" y="3081"/>
                    <a:pt x="0" y="3090"/>
                    <a:pt x="0" y="3106"/>
                  </a:cubicBezTo>
                  <a:lnTo>
                    <a:pt x="0" y="3413"/>
                  </a:lnTo>
                  <a:cubicBezTo>
                    <a:pt x="0" y="3425"/>
                    <a:pt x="12" y="3437"/>
                    <a:pt x="25" y="3437"/>
                  </a:cubicBezTo>
                  <a:cubicBezTo>
                    <a:pt x="41" y="3437"/>
                    <a:pt x="49" y="3425"/>
                    <a:pt x="49" y="3413"/>
                  </a:cubicBezTo>
                  <a:lnTo>
                    <a:pt x="49" y="3106"/>
                  </a:lnTo>
                  <a:cubicBezTo>
                    <a:pt x="49" y="3090"/>
                    <a:pt x="41" y="3081"/>
                    <a:pt x="25" y="3081"/>
                  </a:cubicBezTo>
                  <a:close/>
                  <a:moveTo>
                    <a:pt x="5782" y="3159"/>
                  </a:moveTo>
                  <a:cubicBezTo>
                    <a:pt x="5766" y="3159"/>
                    <a:pt x="5754" y="3167"/>
                    <a:pt x="5754" y="3184"/>
                  </a:cubicBezTo>
                  <a:lnTo>
                    <a:pt x="5754" y="3491"/>
                  </a:lnTo>
                  <a:cubicBezTo>
                    <a:pt x="5754" y="3503"/>
                    <a:pt x="5766" y="3515"/>
                    <a:pt x="5782" y="3515"/>
                  </a:cubicBezTo>
                  <a:cubicBezTo>
                    <a:pt x="5795" y="3515"/>
                    <a:pt x="5807" y="3503"/>
                    <a:pt x="5807" y="3491"/>
                  </a:cubicBezTo>
                  <a:lnTo>
                    <a:pt x="5807" y="3184"/>
                  </a:lnTo>
                  <a:cubicBezTo>
                    <a:pt x="5807" y="3167"/>
                    <a:pt x="5795" y="3159"/>
                    <a:pt x="5782" y="3159"/>
                  </a:cubicBezTo>
                  <a:close/>
                  <a:moveTo>
                    <a:pt x="1501" y="3381"/>
                  </a:moveTo>
                  <a:cubicBezTo>
                    <a:pt x="1497" y="3381"/>
                    <a:pt x="1493" y="3382"/>
                    <a:pt x="1490" y="3384"/>
                  </a:cubicBezTo>
                  <a:cubicBezTo>
                    <a:pt x="1477" y="3388"/>
                    <a:pt x="1469" y="3405"/>
                    <a:pt x="1473" y="3417"/>
                  </a:cubicBezTo>
                  <a:cubicBezTo>
                    <a:pt x="1514" y="3515"/>
                    <a:pt x="1580" y="3601"/>
                    <a:pt x="1657" y="3675"/>
                  </a:cubicBezTo>
                  <a:cubicBezTo>
                    <a:pt x="1662" y="3679"/>
                    <a:pt x="1670" y="3679"/>
                    <a:pt x="1674" y="3679"/>
                  </a:cubicBezTo>
                  <a:cubicBezTo>
                    <a:pt x="1682" y="3679"/>
                    <a:pt x="1690" y="3679"/>
                    <a:pt x="1694" y="3671"/>
                  </a:cubicBezTo>
                  <a:cubicBezTo>
                    <a:pt x="1702" y="3663"/>
                    <a:pt x="1702" y="3646"/>
                    <a:pt x="1694" y="3634"/>
                  </a:cubicBezTo>
                  <a:cubicBezTo>
                    <a:pt x="1621" y="3568"/>
                    <a:pt x="1559" y="3487"/>
                    <a:pt x="1522" y="3397"/>
                  </a:cubicBezTo>
                  <a:cubicBezTo>
                    <a:pt x="1519" y="3388"/>
                    <a:pt x="1510" y="3381"/>
                    <a:pt x="1501" y="3381"/>
                  </a:cubicBezTo>
                  <a:close/>
                  <a:moveTo>
                    <a:pt x="2755" y="3511"/>
                  </a:moveTo>
                  <a:cubicBezTo>
                    <a:pt x="2747" y="3511"/>
                    <a:pt x="2739" y="3514"/>
                    <a:pt x="2734" y="3519"/>
                  </a:cubicBezTo>
                  <a:cubicBezTo>
                    <a:pt x="2680" y="3601"/>
                    <a:pt x="2603" y="3671"/>
                    <a:pt x="2521" y="3720"/>
                  </a:cubicBezTo>
                  <a:cubicBezTo>
                    <a:pt x="2509" y="3728"/>
                    <a:pt x="2505" y="3744"/>
                    <a:pt x="2513" y="3757"/>
                  </a:cubicBezTo>
                  <a:cubicBezTo>
                    <a:pt x="2517" y="3765"/>
                    <a:pt x="2525" y="3769"/>
                    <a:pt x="2533" y="3769"/>
                  </a:cubicBezTo>
                  <a:cubicBezTo>
                    <a:pt x="2537" y="3769"/>
                    <a:pt x="2541" y="3769"/>
                    <a:pt x="2545" y="3765"/>
                  </a:cubicBezTo>
                  <a:cubicBezTo>
                    <a:pt x="2635" y="3712"/>
                    <a:pt x="2717" y="3638"/>
                    <a:pt x="2779" y="3552"/>
                  </a:cubicBezTo>
                  <a:cubicBezTo>
                    <a:pt x="2787" y="3540"/>
                    <a:pt x="2783" y="3523"/>
                    <a:pt x="2771" y="3515"/>
                  </a:cubicBezTo>
                  <a:cubicBezTo>
                    <a:pt x="2766" y="3512"/>
                    <a:pt x="2761" y="3511"/>
                    <a:pt x="2755" y="3511"/>
                  </a:cubicBezTo>
                  <a:close/>
                  <a:moveTo>
                    <a:pt x="1940" y="3780"/>
                  </a:moveTo>
                  <a:cubicBezTo>
                    <a:pt x="1928" y="3780"/>
                    <a:pt x="1919" y="3787"/>
                    <a:pt x="1915" y="3798"/>
                  </a:cubicBezTo>
                  <a:cubicBezTo>
                    <a:pt x="1911" y="3814"/>
                    <a:pt x="1919" y="3826"/>
                    <a:pt x="1932" y="3830"/>
                  </a:cubicBezTo>
                  <a:cubicBezTo>
                    <a:pt x="2001" y="3855"/>
                    <a:pt x="2075" y="3863"/>
                    <a:pt x="2153" y="3863"/>
                  </a:cubicBezTo>
                  <a:lnTo>
                    <a:pt x="2177" y="3863"/>
                  </a:lnTo>
                  <a:cubicBezTo>
                    <a:pt x="2198" y="3863"/>
                    <a:pt x="2222" y="3863"/>
                    <a:pt x="2247" y="3859"/>
                  </a:cubicBezTo>
                  <a:cubicBezTo>
                    <a:pt x="2259" y="3859"/>
                    <a:pt x="2271" y="3847"/>
                    <a:pt x="2267" y="3834"/>
                  </a:cubicBezTo>
                  <a:cubicBezTo>
                    <a:pt x="2267" y="3818"/>
                    <a:pt x="2255" y="3810"/>
                    <a:pt x="2239" y="3810"/>
                  </a:cubicBezTo>
                  <a:cubicBezTo>
                    <a:pt x="2218" y="3810"/>
                    <a:pt x="2198" y="3814"/>
                    <a:pt x="2177" y="3814"/>
                  </a:cubicBezTo>
                  <a:lnTo>
                    <a:pt x="2153" y="3814"/>
                  </a:lnTo>
                  <a:cubicBezTo>
                    <a:pt x="2083" y="3814"/>
                    <a:pt x="2013" y="3802"/>
                    <a:pt x="1948" y="3781"/>
                  </a:cubicBezTo>
                  <a:cubicBezTo>
                    <a:pt x="1945" y="3780"/>
                    <a:pt x="1942" y="3780"/>
                    <a:pt x="1940" y="3780"/>
                  </a:cubicBezTo>
                  <a:close/>
                  <a:moveTo>
                    <a:pt x="4313" y="3564"/>
                  </a:moveTo>
                  <a:cubicBezTo>
                    <a:pt x="4301" y="3564"/>
                    <a:pt x="4289" y="3577"/>
                    <a:pt x="4289" y="3589"/>
                  </a:cubicBezTo>
                  <a:lnTo>
                    <a:pt x="4289" y="3630"/>
                  </a:lnTo>
                  <a:cubicBezTo>
                    <a:pt x="4289" y="3724"/>
                    <a:pt x="4305" y="3814"/>
                    <a:pt x="4338" y="3900"/>
                  </a:cubicBezTo>
                  <a:cubicBezTo>
                    <a:pt x="4342" y="3912"/>
                    <a:pt x="4354" y="3916"/>
                    <a:pt x="4362" y="3916"/>
                  </a:cubicBezTo>
                  <a:lnTo>
                    <a:pt x="4375" y="3916"/>
                  </a:lnTo>
                  <a:cubicBezTo>
                    <a:pt x="4387" y="3908"/>
                    <a:pt x="4391" y="3896"/>
                    <a:pt x="4387" y="3883"/>
                  </a:cubicBezTo>
                  <a:cubicBezTo>
                    <a:pt x="4354" y="3802"/>
                    <a:pt x="4338" y="3716"/>
                    <a:pt x="4338" y="3630"/>
                  </a:cubicBezTo>
                  <a:lnTo>
                    <a:pt x="4338" y="3589"/>
                  </a:lnTo>
                  <a:cubicBezTo>
                    <a:pt x="4338" y="3577"/>
                    <a:pt x="4330" y="3564"/>
                    <a:pt x="4313" y="3564"/>
                  </a:cubicBezTo>
                  <a:close/>
                  <a:moveTo>
                    <a:pt x="25" y="3695"/>
                  </a:moveTo>
                  <a:cubicBezTo>
                    <a:pt x="12" y="3695"/>
                    <a:pt x="0" y="3703"/>
                    <a:pt x="0" y="3720"/>
                  </a:cubicBezTo>
                  <a:lnTo>
                    <a:pt x="0" y="4027"/>
                  </a:lnTo>
                  <a:cubicBezTo>
                    <a:pt x="0" y="4039"/>
                    <a:pt x="12" y="4051"/>
                    <a:pt x="25" y="4051"/>
                  </a:cubicBezTo>
                  <a:cubicBezTo>
                    <a:pt x="41" y="4051"/>
                    <a:pt x="53" y="4039"/>
                    <a:pt x="53" y="4027"/>
                  </a:cubicBezTo>
                  <a:lnTo>
                    <a:pt x="53" y="3720"/>
                  </a:lnTo>
                  <a:cubicBezTo>
                    <a:pt x="53" y="3703"/>
                    <a:pt x="41" y="3695"/>
                    <a:pt x="25" y="3695"/>
                  </a:cubicBezTo>
                  <a:close/>
                  <a:moveTo>
                    <a:pt x="5761" y="3768"/>
                  </a:moveTo>
                  <a:cubicBezTo>
                    <a:pt x="5751" y="3768"/>
                    <a:pt x="5741" y="3779"/>
                    <a:pt x="5737" y="3789"/>
                  </a:cubicBezTo>
                  <a:cubicBezTo>
                    <a:pt x="5713" y="3888"/>
                    <a:pt x="5672" y="3974"/>
                    <a:pt x="5611" y="4051"/>
                  </a:cubicBezTo>
                  <a:cubicBezTo>
                    <a:pt x="5598" y="4064"/>
                    <a:pt x="5602" y="4080"/>
                    <a:pt x="5615" y="4088"/>
                  </a:cubicBezTo>
                  <a:cubicBezTo>
                    <a:pt x="5619" y="4092"/>
                    <a:pt x="5623" y="4096"/>
                    <a:pt x="5627" y="4096"/>
                  </a:cubicBezTo>
                  <a:lnTo>
                    <a:pt x="5627" y="4092"/>
                  </a:lnTo>
                  <a:cubicBezTo>
                    <a:pt x="5635" y="4092"/>
                    <a:pt x="5643" y="4092"/>
                    <a:pt x="5647" y="4084"/>
                  </a:cubicBezTo>
                  <a:cubicBezTo>
                    <a:pt x="5717" y="4002"/>
                    <a:pt x="5762" y="3904"/>
                    <a:pt x="5786" y="3802"/>
                  </a:cubicBezTo>
                  <a:cubicBezTo>
                    <a:pt x="5791" y="3789"/>
                    <a:pt x="5782" y="3773"/>
                    <a:pt x="5766" y="3769"/>
                  </a:cubicBezTo>
                  <a:cubicBezTo>
                    <a:pt x="5764" y="3768"/>
                    <a:pt x="5763" y="3768"/>
                    <a:pt x="5761" y="3768"/>
                  </a:cubicBezTo>
                  <a:close/>
                  <a:moveTo>
                    <a:pt x="4536" y="4117"/>
                  </a:moveTo>
                  <a:cubicBezTo>
                    <a:pt x="4528" y="4117"/>
                    <a:pt x="4521" y="4120"/>
                    <a:pt x="4514" y="4125"/>
                  </a:cubicBezTo>
                  <a:cubicBezTo>
                    <a:pt x="4506" y="4137"/>
                    <a:pt x="4506" y="4154"/>
                    <a:pt x="4518" y="4162"/>
                  </a:cubicBezTo>
                  <a:cubicBezTo>
                    <a:pt x="4592" y="4235"/>
                    <a:pt x="4686" y="4293"/>
                    <a:pt x="4788" y="4325"/>
                  </a:cubicBezTo>
                  <a:lnTo>
                    <a:pt x="4796" y="4325"/>
                  </a:lnTo>
                  <a:cubicBezTo>
                    <a:pt x="4804" y="4325"/>
                    <a:pt x="4817" y="4317"/>
                    <a:pt x="4821" y="4309"/>
                  </a:cubicBezTo>
                  <a:cubicBezTo>
                    <a:pt x="4825" y="4297"/>
                    <a:pt x="4817" y="4280"/>
                    <a:pt x="4804" y="4276"/>
                  </a:cubicBezTo>
                  <a:cubicBezTo>
                    <a:pt x="4710" y="4244"/>
                    <a:pt x="4624" y="4190"/>
                    <a:pt x="4551" y="4125"/>
                  </a:cubicBezTo>
                  <a:cubicBezTo>
                    <a:pt x="4547" y="4119"/>
                    <a:pt x="4542" y="4117"/>
                    <a:pt x="4536" y="4117"/>
                  </a:cubicBezTo>
                  <a:close/>
                  <a:moveTo>
                    <a:pt x="5394" y="4235"/>
                  </a:moveTo>
                  <a:cubicBezTo>
                    <a:pt x="5390" y="4235"/>
                    <a:pt x="5385" y="4237"/>
                    <a:pt x="5381" y="4240"/>
                  </a:cubicBezTo>
                  <a:cubicBezTo>
                    <a:pt x="5291" y="4285"/>
                    <a:pt x="5197" y="4309"/>
                    <a:pt x="5099" y="4313"/>
                  </a:cubicBezTo>
                  <a:cubicBezTo>
                    <a:pt x="5083" y="4313"/>
                    <a:pt x="5074" y="4325"/>
                    <a:pt x="5074" y="4338"/>
                  </a:cubicBezTo>
                  <a:cubicBezTo>
                    <a:pt x="5074" y="4354"/>
                    <a:pt x="5083" y="4362"/>
                    <a:pt x="5099" y="4362"/>
                  </a:cubicBezTo>
                  <a:cubicBezTo>
                    <a:pt x="5205" y="4358"/>
                    <a:pt x="5308" y="4334"/>
                    <a:pt x="5406" y="4285"/>
                  </a:cubicBezTo>
                  <a:cubicBezTo>
                    <a:pt x="5418" y="4276"/>
                    <a:pt x="5422" y="4264"/>
                    <a:pt x="5414" y="4252"/>
                  </a:cubicBezTo>
                  <a:cubicBezTo>
                    <a:pt x="5411" y="4241"/>
                    <a:pt x="5403" y="4235"/>
                    <a:pt x="5394" y="4235"/>
                  </a:cubicBezTo>
                  <a:close/>
                  <a:moveTo>
                    <a:pt x="29" y="4309"/>
                  </a:moveTo>
                  <a:cubicBezTo>
                    <a:pt x="12" y="4309"/>
                    <a:pt x="0" y="4317"/>
                    <a:pt x="0" y="4334"/>
                  </a:cubicBezTo>
                  <a:lnTo>
                    <a:pt x="0" y="4641"/>
                  </a:lnTo>
                  <a:cubicBezTo>
                    <a:pt x="0" y="4653"/>
                    <a:pt x="12" y="4665"/>
                    <a:pt x="29" y="4665"/>
                  </a:cubicBezTo>
                  <a:cubicBezTo>
                    <a:pt x="41" y="4665"/>
                    <a:pt x="53" y="4653"/>
                    <a:pt x="53" y="4641"/>
                  </a:cubicBezTo>
                  <a:lnTo>
                    <a:pt x="53" y="4334"/>
                  </a:lnTo>
                  <a:cubicBezTo>
                    <a:pt x="53" y="4317"/>
                    <a:pt x="41" y="4309"/>
                    <a:pt x="29" y="430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30"/>
            <p:cNvSpPr/>
            <p:nvPr/>
          </p:nvSpPr>
          <p:spPr>
            <a:xfrm flipH="1">
              <a:off x="8266359" y="187363"/>
              <a:ext cx="354329" cy="353505"/>
            </a:xfrm>
            <a:custGeom>
              <a:rect b="b" l="l" r="r" t="t"/>
              <a:pathLst>
                <a:path extrusionOk="0" h="1716" w="1720">
                  <a:moveTo>
                    <a:pt x="860" y="1"/>
                  </a:moveTo>
                  <a:cubicBezTo>
                    <a:pt x="386" y="1"/>
                    <a:pt x="1" y="385"/>
                    <a:pt x="1" y="860"/>
                  </a:cubicBezTo>
                  <a:cubicBezTo>
                    <a:pt x="1" y="1335"/>
                    <a:pt x="386" y="1715"/>
                    <a:pt x="860" y="1715"/>
                  </a:cubicBezTo>
                  <a:cubicBezTo>
                    <a:pt x="1335" y="1715"/>
                    <a:pt x="1720" y="1335"/>
                    <a:pt x="1720" y="860"/>
                  </a:cubicBezTo>
                  <a:cubicBezTo>
                    <a:pt x="1720" y="385"/>
                    <a:pt x="1335" y="1"/>
                    <a:pt x="8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30"/>
            <p:cNvSpPr/>
            <p:nvPr/>
          </p:nvSpPr>
          <p:spPr>
            <a:xfrm flipH="1">
              <a:off x="8497291" y="287275"/>
              <a:ext cx="105681" cy="154092"/>
            </a:xfrm>
            <a:custGeom>
              <a:rect b="b" l="l" r="r" t="t"/>
              <a:pathLst>
                <a:path extrusionOk="0" h="748" w="513">
                  <a:moveTo>
                    <a:pt x="455" y="1"/>
                  </a:moveTo>
                  <a:cubicBezTo>
                    <a:pt x="445" y="1"/>
                    <a:pt x="435" y="4"/>
                    <a:pt x="426" y="11"/>
                  </a:cubicBezTo>
                  <a:lnTo>
                    <a:pt x="21" y="334"/>
                  </a:lnTo>
                  <a:cubicBezTo>
                    <a:pt x="9" y="347"/>
                    <a:pt x="1" y="359"/>
                    <a:pt x="1" y="371"/>
                  </a:cubicBezTo>
                  <a:cubicBezTo>
                    <a:pt x="1" y="387"/>
                    <a:pt x="9" y="400"/>
                    <a:pt x="21" y="408"/>
                  </a:cubicBezTo>
                  <a:lnTo>
                    <a:pt x="430" y="735"/>
                  </a:lnTo>
                  <a:cubicBezTo>
                    <a:pt x="439" y="743"/>
                    <a:pt x="451" y="748"/>
                    <a:pt x="459" y="748"/>
                  </a:cubicBezTo>
                  <a:cubicBezTo>
                    <a:pt x="476" y="748"/>
                    <a:pt x="488" y="743"/>
                    <a:pt x="496" y="731"/>
                  </a:cubicBezTo>
                  <a:cubicBezTo>
                    <a:pt x="512" y="711"/>
                    <a:pt x="508" y="678"/>
                    <a:pt x="488" y="666"/>
                  </a:cubicBezTo>
                  <a:lnTo>
                    <a:pt x="124" y="375"/>
                  </a:lnTo>
                  <a:lnTo>
                    <a:pt x="484" y="89"/>
                  </a:lnTo>
                  <a:cubicBezTo>
                    <a:pt x="504" y="72"/>
                    <a:pt x="508" y="40"/>
                    <a:pt x="492" y="19"/>
                  </a:cubicBezTo>
                  <a:cubicBezTo>
                    <a:pt x="482" y="7"/>
                    <a:pt x="469" y="1"/>
                    <a:pt x="4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30"/>
            <p:cNvSpPr/>
            <p:nvPr/>
          </p:nvSpPr>
          <p:spPr>
            <a:xfrm flipH="1">
              <a:off x="8284074" y="287275"/>
              <a:ext cx="105475" cy="154092"/>
            </a:xfrm>
            <a:custGeom>
              <a:rect b="b" l="l" r="r" t="t"/>
              <a:pathLst>
                <a:path extrusionOk="0" h="748" w="512">
                  <a:moveTo>
                    <a:pt x="58" y="1"/>
                  </a:moveTo>
                  <a:cubicBezTo>
                    <a:pt x="44" y="1"/>
                    <a:pt x="30" y="7"/>
                    <a:pt x="21" y="19"/>
                  </a:cubicBezTo>
                  <a:cubicBezTo>
                    <a:pt x="4" y="40"/>
                    <a:pt x="8" y="68"/>
                    <a:pt x="29" y="85"/>
                  </a:cubicBezTo>
                  <a:lnTo>
                    <a:pt x="389" y="371"/>
                  </a:lnTo>
                  <a:lnTo>
                    <a:pt x="25" y="662"/>
                  </a:lnTo>
                  <a:cubicBezTo>
                    <a:pt x="4" y="678"/>
                    <a:pt x="0" y="711"/>
                    <a:pt x="17" y="731"/>
                  </a:cubicBezTo>
                  <a:cubicBezTo>
                    <a:pt x="25" y="739"/>
                    <a:pt x="37" y="748"/>
                    <a:pt x="53" y="748"/>
                  </a:cubicBezTo>
                  <a:cubicBezTo>
                    <a:pt x="62" y="748"/>
                    <a:pt x="74" y="743"/>
                    <a:pt x="82" y="735"/>
                  </a:cubicBezTo>
                  <a:lnTo>
                    <a:pt x="491" y="408"/>
                  </a:lnTo>
                  <a:cubicBezTo>
                    <a:pt x="503" y="400"/>
                    <a:pt x="512" y="387"/>
                    <a:pt x="512" y="371"/>
                  </a:cubicBezTo>
                  <a:cubicBezTo>
                    <a:pt x="512" y="359"/>
                    <a:pt x="503" y="342"/>
                    <a:pt x="491" y="334"/>
                  </a:cubicBezTo>
                  <a:lnTo>
                    <a:pt x="86" y="11"/>
                  </a:lnTo>
                  <a:cubicBezTo>
                    <a:pt x="78" y="4"/>
                    <a:pt x="68" y="1"/>
                    <a:pt x="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30"/>
            <p:cNvSpPr/>
            <p:nvPr/>
          </p:nvSpPr>
          <p:spPr>
            <a:xfrm flipH="1">
              <a:off x="8400468" y="269559"/>
              <a:ext cx="74368" cy="189525"/>
            </a:xfrm>
            <a:custGeom>
              <a:rect b="b" l="l" r="r" t="t"/>
              <a:pathLst>
                <a:path extrusionOk="0" h="920" w="361">
                  <a:moveTo>
                    <a:pt x="307" y="1"/>
                  </a:moveTo>
                  <a:cubicBezTo>
                    <a:pt x="287" y="1"/>
                    <a:pt x="269" y="15"/>
                    <a:pt x="263" y="36"/>
                  </a:cubicBezTo>
                  <a:lnTo>
                    <a:pt x="9" y="858"/>
                  </a:lnTo>
                  <a:cubicBezTo>
                    <a:pt x="1" y="883"/>
                    <a:pt x="13" y="911"/>
                    <a:pt x="42" y="919"/>
                  </a:cubicBezTo>
                  <a:lnTo>
                    <a:pt x="58" y="919"/>
                  </a:lnTo>
                  <a:cubicBezTo>
                    <a:pt x="79" y="919"/>
                    <a:pt x="91" y="903"/>
                    <a:pt x="99" y="887"/>
                  </a:cubicBezTo>
                  <a:lnTo>
                    <a:pt x="353" y="64"/>
                  </a:lnTo>
                  <a:cubicBezTo>
                    <a:pt x="361" y="36"/>
                    <a:pt x="345" y="11"/>
                    <a:pt x="320" y="3"/>
                  </a:cubicBezTo>
                  <a:cubicBezTo>
                    <a:pt x="316" y="1"/>
                    <a:pt x="311" y="1"/>
                    <a:pt x="3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9" name="Google Shape;349;p30"/>
          <p:cNvSpPr/>
          <p:nvPr/>
        </p:nvSpPr>
        <p:spPr>
          <a:xfrm rot="-4194861">
            <a:off x="127287" y="665901"/>
            <a:ext cx="409905" cy="403846"/>
          </a:xfrm>
          <a:custGeom>
            <a:rect b="b" l="l" r="r" t="t"/>
            <a:pathLst>
              <a:path extrusionOk="0" h="1468" w="1490">
                <a:moveTo>
                  <a:pt x="745" y="324"/>
                </a:moveTo>
                <a:cubicBezTo>
                  <a:pt x="970" y="324"/>
                  <a:pt x="1154" y="508"/>
                  <a:pt x="1154" y="733"/>
                </a:cubicBezTo>
                <a:cubicBezTo>
                  <a:pt x="1154" y="958"/>
                  <a:pt x="970" y="1142"/>
                  <a:pt x="745" y="1142"/>
                </a:cubicBezTo>
                <a:cubicBezTo>
                  <a:pt x="520" y="1142"/>
                  <a:pt x="336" y="958"/>
                  <a:pt x="336" y="733"/>
                </a:cubicBezTo>
                <a:cubicBezTo>
                  <a:pt x="336" y="508"/>
                  <a:pt x="520" y="324"/>
                  <a:pt x="745" y="324"/>
                </a:cubicBezTo>
                <a:close/>
                <a:moveTo>
                  <a:pt x="581" y="1"/>
                </a:moveTo>
                <a:cubicBezTo>
                  <a:pt x="524" y="13"/>
                  <a:pt x="471" y="29"/>
                  <a:pt x="422" y="54"/>
                </a:cubicBezTo>
                <a:cubicBezTo>
                  <a:pt x="372" y="78"/>
                  <a:pt x="323" y="107"/>
                  <a:pt x="282" y="144"/>
                </a:cubicBezTo>
                <a:lnTo>
                  <a:pt x="364" y="246"/>
                </a:lnTo>
                <a:cubicBezTo>
                  <a:pt x="295" y="303"/>
                  <a:pt x="233" y="377"/>
                  <a:pt x="196" y="459"/>
                </a:cubicBezTo>
                <a:lnTo>
                  <a:pt x="74" y="402"/>
                </a:lnTo>
                <a:cubicBezTo>
                  <a:pt x="29" y="500"/>
                  <a:pt x="0" y="614"/>
                  <a:pt x="0" y="725"/>
                </a:cubicBezTo>
                <a:lnTo>
                  <a:pt x="135" y="725"/>
                </a:lnTo>
                <a:cubicBezTo>
                  <a:pt x="135" y="819"/>
                  <a:pt x="156" y="909"/>
                  <a:pt x="196" y="991"/>
                </a:cubicBezTo>
                <a:lnTo>
                  <a:pt x="74" y="1048"/>
                </a:lnTo>
                <a:cubicBezTo>
                  <a:pt x="123" y="1146"/>
                  <a:pt x="196" y="1236"/>
                  <a:pt x="282" y="1306"/>
                </a:cubicBezTo>
                <a:lnTo>
                  <a:pt x="364" y="1204"/>
                </a:lnTo>
                <a:cubicBezTo>
                  <a:pt x="434" y="1257"/>
                  <a:pt x="520" y="1298"/>
                  <a:pt x="610" y="1318"/>
                </a:cubicBezTo>
                <a:lnTo>
                  <a:pt x="581" y="1449"/>
                </a:lnTo>
                <a:cubicBezTo>
                  <a:pt x="634" y="1461"/>
                  <a:pt x="690" y="1468"/>
                  <a:pt x="745" y="1468"/>
                </a:cubicBezTo>
                <a:cubicBezTo>
                  <a:pt x="801" y="1468"/>
                  <a:pt x="857" y="1461"/>
                  <a:pt x="913" y="1449"/>
                </a:cubicBezTo>
                <a:lnTo>
                  <a:pt x="880" y="1318"/>
                </a:lnTo>
                <a:cubicBezTo>
                  <a:pt x="974" y="1298"/>
                  <a:pt x="1056" y="1257"/>
                  <a:pt x="1125" y="1204"/>
                </a:cubicBezTo>
                <a:lnTo>
                  <a:pt x="1207" y="1306"/>
                </a:lnTo>
                <a:cubicBezTo>
                  <a:pt x="1297" y="1236"/>
                  <a:pt x="1367" y="1146"/>
                  <a:pt x="1416" y="1048"/>
                </a:cubicBezTo>
                <a:lnTo>
                  <a:pt x="1297" y="991"/>
                </a:lnTo>
                <a:cubicBezTo>
                  <a:pt x="1334" y="909"/>
                  <a:pt x="1359" y="819"/>
                  <a:pt x="1359" y="725"/>
                </a:cubicBezTo>
                <a:lnTo>
                  <a:pt x="1490" y="725"/>
                </a:lnTo>
                <a:cubicBezTo>
                  <a:pt x="1490" y="614"/>
                  <a:pt x="1465" y="500"/>
                  <a:pt x="1416" y="402"/>
                </a:cubicBezTo>
                <a:lnTo>
                  <a:pt x="1297" y="459"/>
                </a:lnTo>
                <a:cubicBezTo>
                  <a:pt x="1256" y="377"/>
                  <a:pt x="1199" y="303"/>
                  <a:pt x="1125" y="246"/>
                </a:cubicBezTo>
                <a:lnTo>
                  <a:pt x="1207" y="144"/>
                </a:lnTo>
                <a:cubicBezTo>
                  <a:pt x="1166" y="107"/>
                  <a:pt x="1117" y="78"/>
                  <a:pt x="1068" y="54"/>
                </a:cubicBezTo>
                <a:cubicBezTo>
                  <a:pt x="1019" y="29"/>
                  <a:pt x="966" y="13"/>
                  <a:pt x="909" y="1"/>
                </a:cubicBezTo>
                <a:lnTo>
                  <a:pt x="880" y="127"/>
                </a:lnTo>
                <a:cubicBezTo>
                  <a:pt x="839" y="119"/>
                  <a:pt x="794" y="111"/>
                  <a:pt x="745" y="111"/>
                </a:cubicBezTo>
                <a:cubicBezTo>
                  <a:pt x="700" y="111"/>
                  <a:pt x="651" y="119"/>
                  <a:pt x="610" y="127"/>
                </a:cubicBezTo>
                <a:lnTo>
                  <a:pt x="5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30"/>
          <p:cNvSpPr/>
          <p:nvPr/>
        </p:nvSpPr>
        <p:spPr>
          <a:xfrm rot="-4194861">
            <a:off x="462764" y="237767"/>
            <a:ext cx="630539" cy="615398"/>
          </a:xfrm>
          <a:custGeom>
            <a:rect b="b" l="l" r="r" t="t"/>
            <a:pathLst>
              <a:path extrusionOk="0" h="2237" w="2292">
                <a:moveTo>
                  <a:pt x="1146" y="608"/>
                </a:moveTo>
                <a:cubicBezTo>
                  <a:pt x="1424" y="608"/>
                  <a:pt x="1654" y="837"/>
                  <a:pt x="1654" y="1115"/>
                </a:cubicBezTo>
                <a:cubicBezTo>
                  <a:pt x="1654" y="1398"/>
                  <a:pt x="1424" y="1627"/>
                  <a:pt x="1146" y="1627"/>
                </a:cubicBezTo>
                <a:cubicBezTo>
                  <a:pt x="864" y="1627"/>
                  <a:pt x="635" y="1398"/>
                  <a:pt x="635" y="1115"/>
                </a:cubicBezTo>
                <a:cubicBezTo>
                  <a:pt x="635" y="837"/>
                  <a:pt x="864" y="608"/>
                  <a:pt x="1146" y="608"/>
                </a:cubicBezTo>
                <a:close/>
                <a:moveTo>
                  <a:pt x="1144" y="0"/>
                </a:moveTo>
                <a:cubicBezTo>
                  <a:pt x="1024" y="0"/>
                  <a:pt x="905" y="18"/>
                  <a:pt x="790" y="55"/>
                </a:cubicBezTo>
                <a:lnTo>
                  <a:pt x="868" y="301"/>
                </a:lnTo>
                <a:cubicBezTo>
                  <a:pt x="688" y="358"/>
                  <a:pt x="532" y="473"/>
                  <a:pt x="426" y="624"/>
                </a:cubicBezTo>
                <a:lnTo>
                  <a:pt x="217" y="473"/>
                </a:lnTo>
                <a:cubicBezTo>
                  <a:pt x="180" y="518"/>
                  <a:pt x="152" y="571"/>
                  <a:pt x="123" y="624"/>
                </a:cubicBezTo>
                <a:cubicBezTo>
                  <a:pt x="94" y="677"/>
                  <a:pt x="74" y="735"/>
                  <a:pt x="54" y="792"/>
                </a:cubicBezTo>
                <a:cubicBezTo>
                  <a:pt x="37" y="849"/>
                  <a:pt x="21" y="907"/>
                  <a:pt x="13" y="968"/>
                </a:cubicBezTo>
                <a:cubicBezTo>
                  <a:pt x="4" y="1025"/>
                  <a:pt x="0" y="1087"/>
                  <a:pt x="0" y="1144"/>
                </a:cubicBezTo>
                <a:lnTo>
                  <a:pt x="254" y="1144"/>
                </a:lnTo>
                <a:cubicBezTo>
                  <a:pt x="254" y="1340"/>
                  <a:pt x="320" y="1520"/>
                  <a:pt x="426" y="1668"/>
                </a:cubicBezTo>
                <a:lnTo>
                  <a:pt x="217" y="1819"/>
                </a:lnTo>
                <a:cubicBezTo>
                  <a:pt x="360" y="2015"/>
                  <a:pt x="561" y="2163"/>
                  <a:pt x="790" y="2236"/>
                </a:cubicBezTo>
                <a:lnTo>
                  <a:pt x="872" y="1991"/>
                </a:lnTo>
                <a:cubicBezTo>
                  <a:pt x="958" y="2020"/>
                  <a:pt x="1048" y="2036"/>
                  <a:pt x="1146" y="2036"/>
                </a:cubicBezTo>
                <a:cubicBezTo>
                  <a:pt x="1240" y="2036"/>
                  <a:pt x="1334" y="2020"/>
                  <a:pt x="1420" y="1991"/>
                </a:cubicBezTo>
                <a:lnTo>
                  <a:pt x="1498" y="2236"/>
                </a:lnTo>
                <a:cubicBezTo>
                  <a:pt x="1727" y="2163"/>
                  <a:pt x="1932" y="2015"/>
                  <a:pt x="2071" y="1819"/>
                </a:cubicBezTo>
                <a:lnTo>
                  <a:pt x="1862" y="1668"/>
                </a:lnTo>
                <a:cubicBezTo>
                  <a:pt x="1973" y="1520"/>
                  <a:pt x="2034" y="1340"/>
                  <a:pt x="2034" y="1144"/>
                </a:cubicBezTo>
                <a:lnTo>
                  <a:pt x="2292" y="1144"/>
                </a:lnTo>
                <a:cubicBezTo>
                  <a:pt x="2292" y="1087"/>
                  <a:pt x="2288" y="1025"/>
                  <a:pt x="2276" y="968"/>
                </a:cubicBezTo>
                <a:cubicBezTo>
                  <a:pt x="2267" y="907"/>
                  <a:pt x="2255" y="849"/>
                  <a:pt x="2235" y="792"/>
                </a:cubicBezTo>
                <a:cubicBezTo>
                  <a:pt x="2218" y="735"/>
                  <a:pt x="2194" y="677"/>
                  <a:pt x="2165" y="624"/>
                </a:cubicBezTo>
                <a:cubicBezTo>
                  <a:pt x="2141" y="571"/>
                  <a:pt x="2108" y="522"/>
                  <a:pt x="2071" y="473"/>
                </a:cubicBezTo>
                <a:lnTo>
                  <a:pt x="1862" y="624"/>
                </a:lnTo>
                <a:cubicBezTo>
                  <a:pt x="1756" y="473"/>
                  <a:pt x="1600" y="358"/>
                  <a:pt x="1420" y="301"/>
                </a:cubicBezTo>
                <a:lnTo>
                  <a:pt x="1498" y="55"/>
                </a:lnTo>
                <a:cubicBezTo>
                  <a:pt x="1384" y="18"/>
                  <a:pt x="1264" y="0"/>
                  <a:pt x="114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30"/>
          <p:cNvSpPr/>
          <p:nvPr/>
        </p:nvSpPr>
        <p:spPr>
          <a:xfrm rot="-4194861">
            <a:off x="242450" y="455571"/>
            <a:ext cx="167814" cy="166985"/>
          </a:xfrm>
          <a:custGeom>
            <a:rect b="b" l="l" r="r" t="t"/>
            <a:pathLst>
              <a:path extrusionOk="0" h="607" w="610">
                <a:moveTo>
                  <a:pt x="303" y="1"/>
                </a:moveTo>
                <a:cubicBezTo>
                  <a:pt x="135" y="1"/>
                  <a:pt x="0" y="136"/>
                  <a:pt x="0" y="303"/>
                </a:cubicBezTo>
                <a:cubicBezTo>
                  <a:pt x="0" y="471"/>
                  <a:pt x="135" y="606"/>
                  <a:pt x="303" y="606"/>
                </a:cubicBezTo>
                <a:cubicBezTo>
                  <a:pt x="471" y="606"/>
                  <a:pt x="610" y="471"/>
                  <a:pt x="610" y="303"/>
                </a:cubicBezTo>
                <a:cubicBezTo>
                  <a:pt x="610" y="136"/>
                  <a:pt x="471" y="1"/>
                  <a:pt x="30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54" name="Google Shape;354;p31"/>
          <p:cNvSpPr txBox="1"/>
          <p:nvPr>
            <p:ph idx="1" type="subTitle"/>
          </p:nvPr>
        </p:nvSpPr>
        <p:spPr>
          <a:xfrm>
            <a:off x="1926900" y="1825100"/>
            <a:ext cx="2645100" cy="954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55" name="Google Shape;355;p31"/>
          <p:cNvSpPr txBox="1"/>
          <p:nvPr>
            <p:ph idx="2" type="subTitle"/>
          </p:nvPr>
        </p:nvSpPr>
        <p:spPr>
          <a:xfrm>
            <a:off x="5785675" y="1825100"/>
            <a:ext cx="2645100" cy="954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56" name="Google Shape;356;p31"/>
          <p:cNvSpPr txBox="1"/>
          <p:nvPr>
            <p:ph idx="3" type="subTitle"/>
          </p:nvPr>
        </p:nvSpPr>
        <p:spPr>
          <a:xfrm>
            <a:off x="1926900" y="3485675"/>
            <a:ext cx="2645100" cy="954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57" name="Google Shape;357;p31"/>
          <p:cNvSpPr txBox="1"/>
          <p:nvPr>
            <p:ph idx="4" type="subTitle"/>
          </p:nvPr>
        </p:nvSpPr>
        <p:spPr>
          <a:xfrm>
            <a:off x="5785675" y="3485675"/>
            <a:ext cx="2645100" cy="954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58" name="Google Shape;358;p31"/>
          <p:cNvSpPr txBox="1"/>
          <p:nvPr>
            <p:ph idx="5" type="subTitle"/>
          </p:nvPr>
        </p:nvSpPr>
        <p:spPr>
          <a:xfrm>
            <a:off x="1926900" y="1455549"/>
            <a:ext cx="2645100" cy="3771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59" name="Google Shape;359;p31"/>
          <p:cNvSpPr txBox="1"/>
          <p:nvPr>
            <p:ph idx="6" type="subTitle"/>
          </p:nvPr>
        </p:nvSpPr>
        <p:spPr>
          <a:xfrm>
            <a:off x="1926900" y="3116199"/>
            <a:ext cx="2645100" cy="3771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60" name="Google Shape;360;p31"/>
          <p:cNvSpPr txBox="1"/>
          <p:nvPr>
            <p:ph idx="7" type="subTitle"/>
          </p:nvPr>
        </p:nvSpPr>
        <p:spPr>
          <a:xfrm>
            <a:off x="5785650" y="1455549"/>
            <a:ext cx="2645100" cy="3771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61" name="Google Shape;361;p31"/>
          <p:cNvSpPr txBox="1"/>
          <p:nvPr>
            <p:ph idx="8" type="subTitle"/>
          </p:nvPr>
        </p:nvSpPr>
        <p:spPr>
          <a:xfrm>
            <a:off x="5785650" y="3116199"/>
            <a:ext cx="2645100" cy="3771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362" name="Google Shape;362;p31"/>
          <p:cNvGrpSpPr/>
          <p:nvPr/>
        </p:nvGrpSpPr>
        <p:grpSpPr>
          <a:xfrm flipH="1">
            <a:off x="7224742" y="4242039"/>
            <a:ext cx="2195528" cy="1121234"/>
            <a:chOff x="-1145738" y="-133438"/>
            <a:chExt cx="2195528" cy="1121234"/>
          </a:xfrm>
        </p:grpSpPr>
        <p:grpSp>
          <p:nvGrpSpPr>
            <p:cNvPr id="363" name="Google Shape;363;p31"/>
            <p:cNvGrpSpPr/>
            <p:nvPr/>
          </p:nvGrpSpPr>
          <p:grpSpPr>
            <a:xfrm>
              <a:off x="-1145738" y="-133438"/>
              <a:ext cx="2195528" cy="1121234"/>
              <a:chOff x="-95863" y="158362"/>
              <a:chExt cx="2195528" cy="1121234"/>
            </a:xfrm>
          </p:grpSpPr>
          <p:sp>
            <p:nvSpPr>
              <p:cNvPr id="364" name="Google Shape;364;p31"/>
              <p:cNvSpPr/>
              <p:nvPr/>
            </p:nvSpPr>
            <p:spPr>
              <a:xfrm>
                <a:off x="-47790" y="211175"/>
                <a:ext cx="2110470" cy="1034444"/>
              </a:xfrm>
              <a:custGeom>
                <a:rect b="b" l="l" r="r" t="t"/>
                <a:pathLst>
                  <a:path extrusionOk="0" h="8284" w="16901">
                    <a:moveTo>
                      <a:pt x="5627" y="1"/>
                    </a:moveTo>
                    <a:cubicBezTo>
                      <a:pt x="5611" y="1"/>
                      <a:pt x="5598" y="9"/>
                      <a:pt x="5598" y="25"/>
                    </a:cubicBezTo>
                    <a:cubicBezTo>
                      <a:pt x="5598" y="38"/>
                      <a:pt x="5611" y="50"/>
                      <a:pt x="5623" y="50"/>
                    </a:cubicBezTo>
                    <a:cubicBezTo>
                      <a:pt x="5721" y="54"/>
                      <a:pt x="5819" y="70"/>
                      <a:pt x="5909" y="103"/>
                    </a:cubicBezTo>
                    <a:lnTo>
                      <a:pt x="5917" y="103"/>
                    </a:lnTo>
                    <a:cubicBezTo>
                      <a:pt x="5930" y="103"/>
                      <a:pt x="5938" y="95"/>
                      <a:pt x="5942" y="87"/>
                    </a:cubicBezTo>
                    <a:cubicBezTo>
                      <a:pt x="5946" y="70"/>
                      <a:pt x="5938" y="58"/>
                      <a:pt x="5926" y="54"/>
                    </a:cubicBezTo>
                    <a:cubicBezTo>
                      <a:pt x="5831" y="21"/>
                      <a:pt x="5729" y="5"/>
                      <a:pt x="5627" y="1"/>
                    </a:cubicBezTo>
                    <a:close/>
                    <a:moveTo>
                      <a:pt x="5328" y="24"/>
                    </a:moveTo>
                    <a:cubicBezTo>
                      <a:pt x="5326" y="24"/>
                      <a:pt x="5323" y="25"/>
                      <a:pt x="5320" y="25"/>
                    </a:cubicBezTo>
                    <a:cubicBezTo>
                      <a:pt x="5222" y="46"/>
                      <a:pt x="5124" y="79"/>
                      <a:pt x="5034" y="128"/>
                    </a:cubicBezTo>
                    <a:cubicBezTo>
                      <a:pt x="5021" y="136"/>
                      <a:pt x="5017" y="152"/>
                      <a:pt x="5025" y="161"/>
                    </a:cubicBezTo>
                    <a:cubicBezTo>
                      <a:pt x="5029" y="173"/>
                      <a:pt x="5038" y="177"/>
                      <a:pt x="5046" y="177"/>
                    </a:cubicBezTo>
                    <a:cubicBezTo>
                      <a:pt x="5050" y="177"/>
                      <a:pt x="5054" y="177"/>
                      <a:pt x="5058" y="173"/>
                    </a:cubicBezTo>
                    <a:cubicBezTo>
                      <a:pt x="5144" y="128"/>
                      <a:pt x="5234" y="95"/>
                      <a:pt x="5332" y="75"/>
                    </a:cubicBezTo>
                    <a:cubicBezTo>
                      <a:pt x="5345" y="70"/>
                      <a:pt x="5353" y="58"/>
                      <a:pt x="5353" y="42"/>
                    </a:cubicBezTo>
                    <a:cubicBezTo>
                      <a:pt x="5349" y="32"/>
                      <a:pt x="5340" y="24"/>
                      <a:pt x="5328" y="24"/>
                    </a:cubicBezTo>
                    <a:close/>
                    <a:moveTo>
                      <a:pt x="6189" y="185"/>
                    </a:moveTo>
                    <a:cubicBezTo>
                      <a:pt x="6181" y="185"/>
                      <a:pt x="6172" y="189"/>
                      <a:pt x="6167" y="197"/>
                    </a:cubicBezTo>
                    <a:cubicBezTo>
                      <a:pt x="6159" y="206"/>
                      <a:pt x="6163" y="222"/>
                      <a:pt x="6171" y="230"/>
                    </a:cubicBezTo>
                    <a:cubicBezTo>
                      <a:pt x="6253" y="287"/>
                      <a:pt x="6327" y="353"/>
                      <a:pt x="6388" y="426"/>
                    </a:cubicBezTo>
                    <a:cubicBezTo>
                      <a:pt x="6396" y="431"/>
                      <a:pt x="6400" y="435"/>
                      <a:pt x="6408" y="435"/>
                    </a:cubicBezTo>
                    <a:cubicBezTo>
                      <a:pt x="6417" y="435"/>
                      <a:pt x="6421" y="435"/>
                      <a:pt x="6425" y="431"/>
                    </a:cubicBezTo>
                    <a:cubicBezTo>
                      <a:pt x="6437" y="422"/>
                      <a:pt x="6437" y="406"/>
                      <a:pt x="6429" y="394"/>
                    </a:cubicBezTo>
                    <a:cubicBezTo>
                      <a:pt x="6363" y="316"/>
                      <a:pt x="6286" y="246"/>
                      <a:pt x="6200" y="189"/>
                    </a:cubicBezTo>
                    <a:cubicBezTo>
                      <a:pt x="6197" y="186"/>
                      <a:pt x="6193" y="185"/>
                      <a:pt x="6189" y="185"/>
                    </a:cubicBezTo>
                    <a:close/>
                    <a:moveTo>
                      <a:pt x="4804" y="302"/>
                    </a:moveTo>
                    <a:cubicBezTo>
                      <a:pt x="4798" y="302"/>
                      <a:pt x="4792" y="304"/>
                      <a:pt x="4788" y="308"/>
                    </a:cubicBezTo>
                    <a:cubicBezTo>
                      <a:pt x="4714" y="381"/>
                      <a:pt x="4649" y="459"/>
                      <a:pt x="4600" y="549"/>
                    </a:cubicBezTo>
                    <a:cubicBezTo>
                      <a:pt x="4592" y="562"/>
                      <a:pt x="4596" y="578"/>
                      <a:pt x="4608" y="582"/>
                    </a:cubicBezTo>
                    <a:cubicBezTo>
                      <a:pt x="4612" y="586"/>
                      <a:pt x="4616" y="586"/>
                      <a:pt x="4620" y="586"/>
                    </a:cubicBezTo>
                    <a:cubicBezTo>
                      <a:pt x="4628" y="586"/>
                      <a:pt x="4637" y="582"/>
                      <a:pt x="4641" y="574"/>
                    </a:cubicBezTo>
                    <a:cubicBezTo>
                      <a:pt x="4690" y="492"/>
                      <a:pt x="4751" y="414"/>
                      <a:pt x="4821" y="345"/>
                    </a:cubicBezTo>
                    <a:cubicBezTo>
                      <a:pt x="4833" y="336"/>
                      <a:pt x="4833" y="320"/>
                      <a:pt x="4821" y="308"/>
                    </a:cubicBezTo>
                    <a:cubicBezTo>
                      <a:pt x="4817" y="304"/>
                      <a:pt x="4810" y="302"/>
                      <a:pt x="4804" y="302"/>
                    </a:cubicBezTo>
                    <a:close/>
                    <a:moveTo>
                      <a:pt x="997" y="774"/>
                    </a:moveTo>
                    <a:cubicBezTo>
                      <a:pt x="995" y="774"/>
                      <a:pt x="993" y="774"/>
                      <a:pt x="990" y="774"/>
                    </a:cubicBezTo>
                    <a:cubicBezTo>
                      <a:pt x="888" y="783"/>
                      <a:pt x="790" y="807"/>
                      <a:pt x="696" y="844"/>
                    </a:cubicBezTo>
                    <a:cubicBezTo>
                      <a:pt x="684" y="848"/>
                      <a:pt x="675" y="864"/>
                      <a:pt x="679" y="877"/>
                    </a:cubicBezTo>
                    <a:cubicBezTo>
                      <a:pt x="684" y="885"/>
                      <a:pt x="696" y="893"/>
                      <a:pt x="704" y="893"/>
                    </a:cubicBezTo>
                    <a:lnTo>
                      <a:pt x="712" y="893"/>
                    </a:lnTo>
                    <a:cubicBezTo>
                      <a:pt x="802" y="856"/>
                      <a:pt x="900" y="832"/>
                      <a:pt x="999" y="823"/>
                    </a:cubicBezTo>
                    <a:cubicBezTo>
                      <a:pt x="1011" y="823"/>
                      <a:pt x="1019" y="807"/>
                      <a:pt x="1019" y="795"/>
                    </a:cubicBezTo>
                    <a:cubicBezTo>
                      <a:pt x="1019" y="784"/>
                      <a:pt x="1010" y="774"/>
                      <a:pt x="997" y="774"/>
                    </a:cubicBezTo>
                    <a:close/>
                    <a:moveTo>
                      <a:pt x="1291" y="781"/>
                    </a:moveTo>
                    <a:cubicBezTo>
                      <a:pt x="1281" y="781"/>
                      <a:pt x="1272" y="789"/>
                      <a:pt x="1269" y="803"/>
                    </a:cubicBezTo>
                    <a:cubicBezTo>
                      <a:pt x="1265" y="815"/>
                      <a:pt x="1277" y="828"/>
                      <a:pt x="1289" y="832"/>
                    </a:cubicBezTo>
                    <a:cubicBezTo>
                      <a:pt x="1387" y="848"/>
                      <a:pt x="1481" y="877"/>
                      <a:pt x="1567" y="918"/>
                    </a:cubicBezTo>
                    <a:cubicBezTo>
                      <a:pt x="1572" y="918"/>
                      <a:pt x="1576" y="922"/>
                      <a:pt x="1580" y="922"/>
                    </a:cubicBezTo>
                    <a:cubicBezTo>
                      <a:pt x="1588" y="922"/>
                      <a:pt x="1596" y="913"/>
                      <a:pt x="1600" y="905"/>
                    </a:cubicBezTo>
                    <a:cubicBezTo>
                      <a:pt x="1608" y="893"/>
                      <a:pt x="1600" y="881"/>
                      <a:pt x="1588" y="873"/>
                    </a:cubicBezTo>
                    <a:cubicBezTo>
                      <a:pt x="1498" y="828"/>
                      <a:pt x="1400" y="799"/>
                      <a:pt x="1297" y="783"/>
                    </a:cubicBezTo>
                    <a:cubicBezTo>
                      <a:pt x="1295" y="782"/>
                      <a:pt x="1293" y="781"/>
                      <a:pt x="1291" y="781"/>
                    </a:cubicBezTo>
                    <a:close/>
                    <a:moveTo>
                      <a:pt x="6569" y="638"/>
                    </a:moveTo>
                    <a:cubicBezTo>
                      <a:pt x="6566" y="638"/>
                      <a:pt x="6563" y="638"/>
                      <a:pt x="6560" y="639"/>
                    </a:cubicBezTo>
                    <a:cubicBezTo>
                      <a:pt x="6544" y="647"/>
                      <a:pt x="6539" y="660"/>
                      <a:pt x="6544" y="672"/>
                    </a:cubicBezTo>
                    <a:cubicBezTo>
                      <a:pt x="6584" y="762"/>
                      <a:pt x="6613" y="856"/>
                      <a:pt x="6625" y="954"/>
                    </a:cubicBezTo>
                    <a:cubicBezTo>
                      <a:pt x="6625" y="967"/>
                      <a:pt x="6638" y="975"/>
                      <a:pt x="6650" y="975"/>
                    </a:cubicBezTo>
                    <a:lnTo>
                      <a:pt x="6654" y="975"/>
                    </a:lnTo>
                    <a:cubicBezTo>
                      <a:pt x="6666" y="975"/>
                      <a:pt x="6679" y="963"/>
                      <a:pt x="6674" y="946"/>
                    </a:cubicBezTo>
                    <a:cubicBezTo>
                      <a:pt x="6662" y="844"/>
                      <a:pt x="6634" y="746"/>
                      <a:pt x="6593" y="652"/>
                    </a:cubicBezTo>
                    <a:cubicBezTo>
                      <a:pt x="6587" y="642"/>
                      <a:pt x="6578" y="638"/>
                      <a:pt x="6569" y="638"/>
                    </a:cubicBezTo>
                    <a:close/>
                    <a:moveTo>
                      <a:pt x="4508" y="814"/>
                    </a:moveTo>
                    <a:cubicBezTo>
                      <a:pt x="4498" y="814"/>
                      <a:pt x="4489" y="822"/>
                      <a:pt x="4485" y="836"/>
                    </a:cubicBezTo>
                    <a:cubicBezTo>
                      <a:pt x="4461" y="922"/>
                      <a:pt x="4452" y="1012"/>
                      <a:pt x="4452" y="1102"/>
                    </a:cubicBezTo>
                    <a:lnTo>
                      <a:pt x="4452" y="1139"/>
                    </a:lnTo>
                    <a:cubicBezTo>
                      <a:pt x="4452" y="1151"/>
                      <a:pt x="4465" y="1163"/>
                      <a:pt x="4477" y="1163"/>
                    </a:cubicBezTo>
                    <a:cubicBezTo>
                      <a:pt x="4489" y="1163"/>
                      <a:pt x="4502" y="1151"/>
                      <a:pt x="4502" y="1139"/>
                    </a:cubicBezTo>
                    <a:lnTo>
                      <a:pt x="4502" y="1102"/>
                    </a:lnTo>
                    <a:cubicBezTo>
                      <a:pt x="4502" y="1016"/>
                      <a:pt x="4514" y="930"/>
                      <a:pt x="4534" y="844"/>
                    </a:cubicBezTo>
                    <a:cubicBezTo>
                      <a:pt x="4534" y="832"/>
                      <a:pt x="4526" y="819"/>
                      <a:pt x="4514" y="815"/>
                    </a:cubicBezTo>
                    <a:cubicBezTo>
                      <a:pt x="4512" y="815"/>
                      <a:pt x="4510" y="814"/>
                      <a:pt x="4508" y="814"/>
                    </a:cubicBezTo>
                    <a:close/>
                    <a:moveTo>
                      <a:pt x="444" y="991"/>
                    </a:moveTo>
                    <a:cubicBezTo>
                      <a:pt x="439" y="991"/>
                      <a:pt x="434" y="992"/>
                      <a:pt x="430" y="995"/>
                    </a:cubicBezTo>
                    <a:cubicBezTo>
                      <a:pt x="348" y="1057"/>
                      <a:pt x="278" y="1130"/>
                      <a:pt x="217" y="1216"/>
                    </a:cubicBezTo>
                    <a:cubicBezTo>
                      <a:pt x="209" y="1224"/>
                      <a:pt x="209" y="1241"/>
                      <a:pt x="221" y="1249"/>
                    </a:cubicBezTo>
                    <a:cubicBezTo>
                      <a:pt x="225" y="1253"/>
                      <a:pt x="229" y="1253"/>
                      <a:pt x="237" y="1253"/>
                    </a:cubicBezTo>
                    <a:lnTo>
                      <a:pt x="237" y="1257"/>
                    </a:lnTo>
                    <a:cubicBezTo>
                      <a:pt x="242" y="1257"/>
                      <a:pt x="250" y="1253"/>
                      <a:pt x="254" y="1245"/>
                    </a:cubicBezTo>
                    <a:cubicBezTo>
                      <a:pt x="315" y="1167"/>
                      <a:pt x="385" y="1098"/>
                      <a:pt x="458" y="1036"/>
                    </a:cubicBezTo>
                    <a:cubicBezTo>
                      <a:pt x="471" y="1028"/>
                      <a:pt x="475" y="1012"/>
                      <a:pt x="467" y="999"/>
                    </a:cubicBezTo>
                    <a:cubicBezTo>
                      <a:pt x="459" y="994"/>
                      <a:pt x="451" y="991"/>
                      <a:pt x="444" y="991"/>
                    </a:cubicBezTo>
                    <a:close/>
                    <a:moveTo>
                      <a:pt x="1829" y="1035"/>
                    </a:moveTo>
                    <a:cubicBezTo>
                      <a:pt x="1822" y="1035"/>
                      <a:pt x="1816" y="1038"/>
                      <a:pt x="1809" y="1044"/>
                    </a:cubicBezTo>
                    <a:cubicBezTo>
                      <a:pt x="1801" y="1053"/>
                      <a:pt x="1801" y="1069"/>
                      <a:pt x="1813" y="1081"/>
                    </a:cubicBezTo>
                    <a:cubicBezTo>
                      <a:pt x="1887" y="1143"/>
                      <a:pt x="1948" y="1216"/>
                      <a:pt x="2001" y="1302"/>
                    </a:cubicBezTo>
                    <a:cubicBezTo>
                      <a:pt x="2005" y="1306"/>
                      <a:pt x="2013" y="1310"/>
                      <a:pt x="2022" y="1310"/>
                    </a:cubicBezTo>
                    <a:lnTo>
                      <a:pt x="2038" y="1310"/>
                    </a:lnTo>
                    <a:cubicBezTo>
                      <a:pt x="2050" y="1302"/>
                      <a:pt x="2054" y="1286"/>
                      <a:pt x="2046" y="1274"/>
                    </a:cubicBezTo>
                    <a:cubicBezTo>
                      <a:pt x="1989" y="1188"/>
                      <a:pt x="1923" y="1110"/>
                      <a:pt x="1846" y="1040"/>
                    </a:cubicBezTo>
                    <a:cubicBezTo>
                      <a:pt x="1840" y="1037"/>
                      <a:pt x="1835" y="1035"/>
                      <a:pt x="1829" y="1035"/>
                    </a:cubicBezTo>
                    <a:close/>
                    <a:moveTo>
                      <a:pt x="6662" y="1224"/>
                    </a:moveTo>
                    <a:cubicBezTo>
                      <a:pt x="6646" y="1224"/>
                      <a:pt x="6634" y="1237"/>
                      <a:pt x="6634" y="1249"/>
                    </a:cubicBezTo>
                    <a:lnTo>
                      <a:pt x="6634" y="1486"/>
                    </a:lnTo>
                    <a:cubicBezTo>
                      <a:pt x="6634" y="1507"/>
                      <a:pt x="6638" y="1527"/>
                      <a:pt x="6638" y="1552"/>
                    </a:cubicBezTo>
                    <a:cubicBezTo>
                      <a:pt x="6638" y="1564"/>
                      <a:pt x="6650" y="1576"/>
                      <a:pt x="6662" y="1576"/>
                    </a:cubicBezTo>
                    <a:lnTo>
                      <a:pt x="6662" y="1572"/>
                    </a:lnTo>
                    <a:cubicBezTo>
                      <a:pt x="6679" y="1572"/>
                      <a:pt x="6687" y="1560"/>
                      <a:pt x="6687" y="1548"/>
                    </a:cubicBezTo>
                    <a:cubicBezTo>
                      <a:pt x="6687" y="1527"/>
                      <a:pt x="6687" y="1507"/>
                      <a:pt x="6687" y="1486"/>
                    </a:cubicBezTo>
                    <a:lnTo>
                      <a:pt x="6687" y="1249"/>
                    </a:lnTo>
                    <a:cubicBezTo>
                      <a:pt x="6687" y="1237"/>
                      <a:pt x="6674" y="1224"/>
                      <a:pt x="6662" y="1224"/>
                    </a:cubicBezTo>
                    <a:close/>
                    <a:moveTo>
                      <a:pt x="4477" y="1413"/>
                    </a:moveTo>
                    <a:cubicBezTo>
                      <a:pt x="4461" y="1413"/>
                      <a:pt x="4452" y="1425"/>
                      <a:pt x="4452" y="1437"/>
                    </a:cubicBezTo>
                    <a:lnTo>
                      <a:pt x="4452" y="1736"/>
                    </a:lnTo>
                    <a:cubicBezTo>
                      <a:pt x="4452" y="1752"/>
                      <a:pt x="4461" y="1761"/>
                      <a:pt x="4477" y="1761"/>
                    </a:cubicBezTo>
                    <a:cubicBezTo>
                      <a:pt x="4489" y="1761"/>
                      <a:pt x="4502" y="1752"/>
                      <a:pt x="4502" y="1736"/>
                    </a:cubicBezTo>
                    <a:lnTo>
                      <a:pt x="4502" y="1437"/>
                    </a:lnTo>
                    <a:cubicBezTo>
                      <a:pt x="4502" y="1425"/>
                      <a:pt x="4489" y="1413"/>
                      <a:pt x="4477" y="1413"/>
                    </a:cubicBezTo>
                    <a:close/>
                    <a:moveTo>
                      <a:pt x="92" y="1467"/>
                    </a:moveTo>
                    <a:cubicBezTo>
                      <a:pt x="82" y="1467"/>
                      <a:pt x="73" y="1473"/>
                      <a:pt x="70" y="1482"/>
                    </a:cubicBezTo>
                    <a:cubicBezTo>
                      <a:pt x="33" y="1580"/>
                      <a:pt x="12" y="1679"/>
                      <a:pt x="4" y="1781"/>
                    </a:cubicBezTo>
                    <a:cubicBezTo>
                      <a:pt x="0" y="1797"/>
                      <a:pt x="12" y="1810"/>
                      <a:pt x="25" y="1810"/>
                    </a:cubicBezTo>
                    <a:lnTo>
                      <a:pt x="29" y="1810"/>
                    </a:lnTo>
                    <a:cubicBezTo>
                      <a:pt x="41" y="1810"/>
                      <a:pt x="53" y="1797"/>
                      <a:pt x="53" y="1785"/>
                    </a:cubicBezTo>
                    <a:cubicBezTo>
                      <a:pt x="61" y="1687"/>
                      <a:pt x="82" y="1593"/>
                      <a:pt x="115" y="1499"/>
                    </a:cubicBezTo>
                    <a:cubicBezTo>
                      <a:pt x="119" y="1486"/>
                      <a:pt x="115" y="1474"/>
                      <a:pt x="102" y="1470"/>
                    </a:cubicBezTo>
                    <a:cubicBezTo>
                      <a:pt x="99" y="1468"/>
                      <a:pt x="95" y="1467"/>
                      <a:pt x="92" y="1467"/>
                    </a:cubicBezTo>
                    <a:close/>
                    <a:moveTo>
                      <a:pt x="2147" y="1534"/>
                    </a:moveTo>
                    <a:cubicBezTo>
                      <a:pt x="2145" y="1534"/>
                      <a:pt x="2143" y="1535"/>
                      <a:pt x="2140" y="1535"/>
                    </a:cubicBezTo>
                    <a:cubicBezTo>
                      <a:pt x="2128" y="1540"/>
                      <a:pt x="2120" y="1552"/>
                      <a:pt x="2124" y="1564"/>
                    </a:cubicBezTo>
                    <a:cubicBezTo>
                      <a:pt x="2153" y="1658"/>
                      <a:pt x="2169" y="1756"/>
                      <a:pt x="2169" y="1855"/>
                    </a:cubicBezTo>
                    <a:cubicBezTo>
                      <a:pt x="2169" y="1867"/>
                      <a:pt x="2181" y="1879"/>
                      <a:pt x="2194" y="1879"/>
                    </a:cubicBezTo>
                    <a:cubicBezTo>
                      <a:pt x="2210" y="1879"/>
                      <a:pt x="2218" y="1867"/>
                      <a:pt x="2218" y="1855"/>
                    </a:cubicBezTo>
                    <a:cubicBezTo>
                      <a:pt x="2218" y="1752"/>
                      <a:pt x="2202" y="1650"/>
                      <a:pt x="2173" y="1552"/>
                    </a:cubicBezTo>
                    <a:cubicBezTo>
                      <a:pt x="2170" y="1542"/>
                      <a:pt x="2158" y="1534"/>
                      <a:pt x="2147" y="1534"/>
                    </a:cubicBezTo>
                    <a:close/>
                    <a:moveTo>
                      <a:pt x="6714" y="1817"/>
                    </a:moveTo>
                    <a:cubicBezTo>
                      <a:pt x="6712" y="1817"/>
                      <a:pt x="6709" y="1817"/>
                      <a:pt x="6707" y="1818"/>
                    </a:cubicBezTo>
                    <a:cubicBezTo>
                      <a:pt x="6695" y="1822"/>
                      <a:pt x="6687" y="1838"/>
                      <a:pt x="6691" y="1851"/>
                    </a:cubicBezTo>
                    <a:cubicBezTo>
                      <a:pt x="6724" y="1949"/>
                      <a:pt x="6765" y="2043"/>
                      <a:pt x="6822" y="2129"/>
                    </a:cubicBezTo>
                    <a:cubicBezTo>
                      <a:pt x="6826" y="2137"/>
                      <a:pt x="6834" y="2141"/>
                      <a:pt x="6842" y="2141"/>
                    </a:cubicBezTo>
                    <a:cubicBezTo>
                      <a:pt x="6846" y="2141"/>
                      <a:pt x="6850" y="2137"/>
                      <a:pt x="6855" y="2137"/>
                    </a:cubicBezTo>
                    <a:cubicBezTo>
                      <a:pt x="6867" y="2129"/>
                      <a:pt x="6871" y="2112"/>
                      <a:pt x="6863" y="2100"/>
                    </a:cubicBezTo>
                    <a:cubicBezTo>
                      <a:pt x="6810" y="2018"/>
                      <a:pt x="6769" y="1928"/>
                      <a:pt x="6740" y="1834"/>
                    </a:cubicBezTo>
                    <a:cubicBezTo>
                      <a:pt x="6737" y="1824"/>
                      <a:pt x="6725" y="1817"/>
                      <a:pt x="6714" y="1817"/>
                    </a:cubicBezTo>
                    <a:close/>
                    <a:moveTo>
                      <a:pt x="4477" y="2010"/>
                    </a:moveTo>
                    <a:cubicBezTo>
                      <a:pt x="4461" y="2010"/>
                      <a:pt x="4452" y="2022"/>
                      <a:pt x="4452" y="2035"/>
                    </a:cubicBezTo>
                    <a:lnTo>
                      <a:pt x="4452" y="2338"/>
                    </a:lnTo>
                    <a:cubicBezTo>
                      <a:pt x="4452" y="2350"/>
                      <a:pt x="4461" y="2362"/>
                      <a:pt x="4477" y="2362"/>
                    </a:cubicBezTo>
                    <a:cubicBezTo>
                      <a:pt x="4489" y="2362"/>
                      <a:pt x="4502" y="2350"/>
                      <a:pt x="4502" y="2338"/>
                    </a:cubicBezTo>
                    <a:lnTo>
                      <a:pt x="4502" y="2035"/>
                    </a:lnTo>
                    <a:cubicBezTo>
                      <a:pt x="4502" y="2022"/>
                      <a:pt x="4489" y="2010"/>
                      <a:pt x="4477" y="2010"/>
                    </a:cubicBezTo>
                    <a:close/>
                    <a:moveTo>
                      <a:pt x="25" y="2059"/>
                    </a:moveTo>
                    <a:cubicBezTo>
                      <a:pt x="12" y="2059"/>
                      <a:pt x="0" y="2072"/>
                      <a:pt x="0" y="2084"/>
                    </a:cubicBezTo>
                    <a:lnTo>
                      <a:pt x="0" y="2383"/>
                    </a:lnTo>
                    <a:cubicBezTo>
                      <a:pt x="0" y="2399"/>
                      <a:pt x="12" y="2407"/>
                      <a:pt x="25" y="2407"/>
                    </a:cubicBezTo>
                    <a:cubicBezTo>
                      <a:pt x="37" y="2407"/>
                      <a:pt x="49" y="2399"/>
                      <a:pt x="49" y="2383"/>
                    </a:cubicBezTo>
                    <a:lnTo>
                      <a:pt x="49" y="2084"/>
                    </a:lnTo>
                    <a:cubicBezTo>
                      <a:pt x="49" y="2072"/>
                      <a:pt x="37" y="2059"/>
                      <a:pt x="25" y="2059"/>
                    </a:cubicBezTo>
                    <a:close/>
                    <a:moveTo>
                      <a:pt x="2194" y="2129"/>
                    </a:moveTo>
                    <a:cubicBezTo>
                      <a:pt x="2181" y="2129"/>
                      <a:pt x="2169" y="2141"/>
                      <a:pt x="2169" y="2153"/>
                    </a:cubicBezTo>
                    <a:lnTo>
                      <a:pt x="2169" y="2452"/>
                    </a:lnTo>
                    <a:cubicBezTo>
                      <a:pt x="2169" y="2468"/>
                      <a:pt x="2181" y="2477"/>
                      <a:pt x="2194" y="2477"/>
                    </a:cubicBezTo>
                    <a:cubicBezTo>
                      <a:pt x="2206" y="2477"/>
                      <a:pt x="2218" y="2468"/>
                      <a:pt x="2218" y="2452"/>
                    </a:cubicBezTo>
                    <a:lnTo>
                      <a:pt x="2218" y="2153"/>
                    </a:lnTo>
                    <a:cubicBezTo>
                      <a:pt x="2218" y="2141"/>
                      <a:pt x="2206" y="2129"/>
                      <a:pt x="2194" y="2129"/>
                    </a:cubicBezTo>
                    <a:close/>
                    <a:moveTo>
                      <a:pt x="7031" y="2320"/>
                    </a:moveTo>
                    <a:cubicBezTo>
                      <a:pt x="7024" y="2320"/>
                      <a:pt x="7018" y="2323"/>
                      <a:pt x="7014" y="2329"/>
                    </a:cubicBezTo>
                    <a:cubicBezTo>
                      <a:pt x="7002" y="2338"/>
                      <a:pt x="7002" y="2354"/>
                      <a:pt x="7014" y="2366"/>
                    </a:cubicBezTo>
                    <a:cubicBezTo>
                      <a:pt x="7088" y="2436"/>
                      <a:pt x="7170" y="2497"/>
                      <a:pt x="7260" y="2546"/>
                    </a:cubicBezTo>
                    <a:lnTo>
                      <a:pt x="7272" y="2546"/>
                    </a:lnTo>
                    <a:cubicBezTo>
                      <a:pt x="7280" y="2546"/>
                      <a:pt x="7288" y="2542"/>
                      <a:pt x="7292" y="2534"/>
                    </a:cubicBezTo>
                    <a:cubicBezTo>
                      <a:pt x="7301" y="2522"/>
                      <a:pt x="7297" y="2505"/>
                      <a:pt x="7284" y="2501"/>
                    </a:cubicBezTo>
                    <a:cubicBezTo>
                      <a:pt x="7198" y="2452"/>
                      <a:pt x="7121" y="2395"/>
                      <a:pt x="7047" y="2329"/>
                    </a:cubicBezTo>
                    <a:cubicBezTo>
                      <a:pt x="7043" y="2323"/>
                      <a:pt x="7037" y="2320"/>
                      <a:pt x="7031" y="2320"/>
                    </a:cubicBezTo>
                    <a:close/>
                    <a:moveTo>
                      <a:pt x="7550" y="2607"/>
                    </a:moveTo>
                    <a:cubicBezTo>
                      <a:pt x="7538" y="2607"/>
                      <a:pt x="7529" y="2615"/>
                      <a:pt x="7526" y="2628"/>
                    </a:cubicBezTo>
                    <a:cubicBezTo>
                      <a:pt x="7522" y="2640"/>
                      <a:pt x="7530" y="2653"/>
                      <a:pt x="7546" y="2657"/>
                    </a:cubicBezTo>
                    <a:cubicBezTo>
                      <a:pt x="7640" y="2681"/>
                      <a:pt x="7743" y="2694"/>
                      <a:pt x="7849" y="2694"/>
                    </a:cubicBezTo>
                    <a:cubicBezTo>
                      <a:pt x="7861" y="2694"/>
                      <a:pt x="7869" y="2685"/>
                      <a:pt x="7869" y="2669"/>
                    </a:cubicBezTo>
                    <a:cubicBezTo>
                      <a:pt x="7869" y="2657"/>
                      <a:pt x="7857" y="2644"/>
                      <a:pt x="7845" y="2644"/>
                    </a:cubicBezTo>
                    <a:cubicBezTo>
                      <a:pt x="7747" y="2644"/>
                      <a:pt x="7648" y="2632"/>
                      <a:pt x="7558" y="2608"/>
                    </a:cubicBezTo>
                    <a:cubicBezTo>
                      <a:pt x="7556" y="2607"/>
                      <a:pt x="7553" y="2607"/>
                      <a:pt x="7550" y="2607"/>
                    </a:cubicBezTo>
                    <a:close/>
                    <a:moveTo>
                      <a:pt x="8148" y="2644"/>
                    </a:moveTo>
                    <a:cubicBezTo>
                      <a:pt x="8135" y="2644"/>
                      <a:pt x="8123" y="2657"/>
                      <a:pt x="8123" y="2669"/>
                    </a:cubicBezTo>
                    <a:cubicBezTo>
                      <a:pt x="8123" y="2681"/>
                      <a:pt x="8135" y="2694"/>
                      <a:pt x="8148" y="2694"/>
                    </a:cubicBezTo>
                    <a:lnTo>
                      <a:pt x="8446" y="2694"/>
                    </a:lnTo>
                    <a:cubicBezTo>
                      <a:pt x="8463" y="2694"/>
                      <a:pt x="8471" y="2681"/>
                      <a:pt x="8471" y="2669"/>
                    </a:cubicBezTo>
                    <a:cubicBezTo>
                      <a:pt x="8471" y="2657"/>
                      <a:pt x="8463" y="2644"/>
                      <a:pt x="8446" y="2644"/>
                    </a:cubicBezTo>
                    <a:close/>
                    <a:moveTo>
                      <a:pt x="8749" y="2644"/>
                    </a:moveTo>
                    <a:cubicBezTo>
                      <a:pt x="8733" y="2644"/>
                      <a:pt x="8725" y="2657"/>
                      <a:pt x="8725" y="2669"/>
                    </a:cubicBezTo>
                    <a:cubicBezTo>
                      <a:pt x="8725" y="2681"/>
                      <a:pt x="8733" y="2694"/>
                      <a:pt x="8749" y="2694"/>
                    </a:cubicBezTo>
                    <a:lnTo>
                      <a:pt x="9048" y="2694"/>
                    </a:lnTo>
                    <a:cubicBezTo>
                      <a:pt x="9060" y="2694"/>
                      <a:pt x="9073" y="2681"/>
                      <a:pt x="9073" y="2669"/>
                    </a:cubicBezTo>
                    <a:cubicBezTo>
                      <a:pt x="9073" y="2657"/>
                      <a:pt x="9060" y="2644"/>
                      <a:pt x="9048" y="2644"/>
                    </a:cubicBezTo>
                    <a:close/>
                    <a:moveTo>
                      <a:pt x="9347" y="2644"/>
                    </a:moveTo>
                    <a:cubicBezTo>
                      <a:pt x="9334" y="2644"/>
                      <a:pt x="9322" y="2657"/>
                      <a:pt x="9322" y="2669"/>
                    </a:cubicBezTo>
                    <a:cubicBezTo>
                      <a:pt x="9322" y="2681"/>
                      <a:pt x="9334" y="2694"/>
                      <a:pt x="9347" y="2694"/>
                    </a:cubicBezTo>
                    <a:lnTo>
                      <a:pt x="9650" y="2694"/>
                    </a:lnTo>
                    <a:cubicBezTo>
                      <a:pt x="9662" y="2694"/>
                      <a:pt x="9674" y="2681"/>
                      <a:pt x="9674" y="2669"/>
                    </a:cubicBezTo>
                    <a:cubicBezTo>
                      <a:pt x="9674" y="2657"/>
                      <a:pt x="9662" y="2644"/>
                      <a:pt x="9650" y="2644"/>
                    </a:cubicBezTo>
                    <a:close/>
                    <a:moveTo>
                      <a:pt x="9948" y="2644"/>
                    </a:moveTo>
                    <a:cubicBezTo>
                      <a:pt x="9936" y="2644"/>
                      <a:pt x="9924" y="2657"/>
                      <a:pt x="9924" y="2669"/>
                    </a:cubicBezTo>
                    <a:cubicBezTo>
                      <a:pt x="9924" y="2681"/>
                      <a:pt x="9936" y="2694"/>
                      <a:pt x="9948" y="2694"/>
                    </a:cubicBezTo>
                    <a:lnTo>
                      <a:pt x="10247" y="2694"/>
                    </a:lnTo>
                    <a:cubicBezTo>
                      <a:pt x="10263" y="2694"/>
                      <a:pt x="10272" y="2681"/>
                      <a:pt x="10272" y="2669"/>
                    </a:cubicBezTo>
                    <a:cubicBezTo>
                      <a:pt x="10272" y="2657"/>
                      <a:pt x="10263" y="2644"/>
                      <a:pt x="10247" y="2644"/>
                    </a:cubicBezTo>
                    <a:close/>
                    <a:moveTo>
                      <a:pt x="10550" y="2644"/>
                    </a:moveTo>
                    <a:cubicBezTo>
                      <a:pt x="10533" y="2644"/>
                      <a:pt x="10521" y="2657"/>
                      <a:pt x="10521" y="2669"/>
                    </a:cubicBezTo>
                    <a:cubicBezTo>
                      <a:pt x="10521" y="2681"/>
                      <a:pt x="10533" y="2694"/>
                      <a:pt x="10550" y="2694"/>
                    </a:cubicBezTo>
                    <a:lnTo>
                      <a:pt x="10849" y="2694"/>
                    </a:lnTo>
                    <a:cubicBezTo>
                      <a:pt x="10861" y="2694"/>
                      <a:pt x="10873" y="2681"/>
                      <a:pt x="10873" y="2669"/>
                    </a:cubicBezTo>
                    <a:cubicBezTo>
                      <a:pt x="10873" y="2657"/>
                      <a:pt x="10861" y="2644"/>
                      <a:pt x="10849" y="2644"/>
                    </a:cubicBezTo>
                    <a:close/>
                    <a:moveTo>
                      <a:pt x="11147" y="2644"/>
                    </a:moveTo>
                    <a:cubicBezTo>
                      <a:pt x="11135" y="2644"/>
                      <a:pt x="11123" y="2657"/>
                      <a:pt x="11123" y="2669"/>
                    </a:cubicBezTo>
                    <a:cubicBezTo>
                      <a:pt x="11123" y="2685"/>
                      <a:pt x="11135" y="2694"/>
                      <a:pt x="11147" y="2694"/>
                    </a:cubicBezTo>
                    <a:lnTo>
                      <a:pt x="11290" y="2694"/>
                    </a:lnTo>
                    <a:cubicBezTo>
                      <a:pt x="11344" y="2694"/>
                      <a:pt x="11393" y="2698"/>
                      <a:pt x="11446" y="2706"/>
                    </a:cubicBezTo>
                    <a:cubicBezTo>
                      <a:pt x="11458" y="2706"/>
                      <a:pt x="11471" y="2698"/>
                      <a:pt x="11471" y="2681"/>
                    </a:cubicBezTo>
                    <a:cubicBezTo>
                      <a:pt x="11475" y="2669"/>
                      <a:pt x="11466" y="2657"/>
                      <a:pt x="11450" y="2657"/>
                    </a:cubicBezTo>
                    <a:cubicBezTo>
                      <a:pt x="11397" y="2649"/>
                      <a:pt x="11344" y="2644"/>
                      <a:pt x="11290" y="2644"/>
                    </a:cubicBezTo>
                    <a:close/>
                    <a:moveTo>
                      <a:pt x="11738" y="2729"/>
                    </a:moveTo>
                    <a:cubicBezTo>
                      <a:pt x="11728" y="2729"/>
                      <a:pt x="11719" y="2737"/>
                      <a:pt x="11712" y="2747"/>
                    </a:cubicBezTo>
                    <a:cubicBezTo>
                      <a:pt x="11708" y="2759"/>
                      <a:pt x="11716" y="2771"/>
                      <a:pt x="11728" y="2780"/>
                    </a:cubicBezTo>
                    <a:cubicBezTo>
                      <a:pt x="11818" y="2816"/>
                      <a:pt x="11904" y="2865"/>
                      <a:pt x="11982" y="2923"/>
                    </a:cubicBezTo>
                    <a:cubicBezTo>
                      <a:pt x="11986" y="2927"/>
                      <a:pt x="11990" y="2927"/>
                      <a:pt x="11998" y="2927"/>
                    </a:cubicBezTo>
                    <a:cubicBezTo>
                      <a:pt x="12007" y="2927"/>
                      <a:pt x="12011" y="2923"/>
                      <a:pt x="12019" y="2915"/>
                    </a:cubicBezTo>
                    <a:cubicBezTo>
                      <a:pt x="12027" y="2906"/>
                      <a:pt x="12023" y="2890"/>
                      <a:pt x="12011" y="2882"/>
                    </a:cubicBezTo>
                    <a:cubicBezTo>
                      <a:pt x="11929" y="2820"/>
                      <a:pt x="11839" y="2771"/>
                      <a:pt x="11745" y="2730"/>
                    </a:cubicBezTo>
                    <a:cubicBezTo>
                      <a:pt x="11743" y="2730"/>
                      <a:pt x="11740" y="2729"/>
                      <a:pt x="11738" y="2729"/>
                    </a:cubicBezTo>
                    <a:close/>
                    <a:moveTo>
                      <a:pt x="4477" y="2612"/>
                    </a:moveTo>
                    <a:cubicBezTo>
                      <a:pt x="4465" y="2612"/>
                      <a:pt x="4452" y="2624"/>
                      <a:pt x="4452" y="2636"/>
                    </a:cubicBezTo>
                    <a:lnTo>
                      <a:pt x="4452" y="2935"/>
                    </a:lnTo>
                    <a:cubicBezTo>
                      <a:pt x="4452" y="2951"/>
                      <a:pt x="4465" y="2964"/>
                      <a:pt x="4477" y="2964"/>
                    </a:cubicBezTo>
                    <a:cubicBezTo>
                      <a:pt x="4489" y="2964"/>
                      <a:pt x="4502" y="2951"/>
                      <a:pt x="4502" y="2935"/>
                    </a:cubicBezTo>
                    <a:lnTo>
                      <a:pt x="4502" y="2636"/>
                    </a:lnTo>
                    <a:cubicBezTo>
                      <a:pt x="4502" y="2624"/>
                      <a:pt x="4489" y="2612"/>
                      <a:pt x="4477" y="2612"/>
                    </a:cubicBezTo>
                    <a:close/>
                    <a:moveTo>
                      <a:pt x="25" y="2661"/>
                    </a:moveTo>
                    <a:cubicBezTo>
                      <a:pt x="12" y="2661"/>
                      <a:pt x="0" y="2669"/>
                      <a:pt x="0" y="2685"/>
                    </a:cubicBezTo>
                    <a:lnTo>
                      <a:pt x="0" y="2984"/>
                    </a:lnTo>
                    <a:cubicBezTo>
                      <a:pt x="0" y="2996"/>
                      <a:pt x="12" y="3009"/>
                      <a:pt x="25" y="3009"/>
                    </a:cubicBezTo>
                    <a:cubicBezTo>
                      <a:pt x="41" y="3009"/>
                      <a:pt x="49" y="2996"/>
                      <a:pt x="49" y="2984"/>
                    </a:cubicBezTo>
                    <a:lnTo>
                      <a:pt x="49" y="2685"/>
                    </a:lnTo>
                    <a:cubicBezTo>
                      <a:pt x="49" y="2669"/>
                      <a:pt x="41" y="2661"/>
                      <a:pt x="25" y="2661"/>
                    </a:cubicBezTo>
                    <a:close/>
                    <a:moveTo>
                      <a:pt x="2194" y="2730"/>
                    </a:moveTo>
                    <a:cubicBezTo>
                      <a:pt x="2181" y="2730"/>
                      <a:pt x="2169" y="2739"/>
                      <a:pt x="2169" y="2755"/>
                    </a:cubicBezTo>
                    <a:lnTo>
                      <a:pt x="2169" y="3054"/>
                    </a:lnTo>
                    <a:cubicBezTo>
                      <a:pt x="2169" y="3066"/>
                      <a:pt x="2181" y="3078"/>
                      <a:pt x="2194" y="3078"/>
                    </a:cubicBezTo>
                    <a:cubicBezTo>
                      <a:pt x="2210" y="3078"/>
                      <a:pt x="2218" y="3066"/>
                      <a:pt x="2218" y="3054"/>
                    </a:cubicBezTo>
                    <a:lnTo>
                      <a:pt x="2218" y="2755"/>
                    </a:lnTo>
                    <a:cubicBezTo>
                      <a:pt x="2218" y="2739"/>
                      <a:pt x="2210" y="2730"/>
                      <a:pt x="2194" y="2730"/>
                    </a:cubicBezTo>
                    <a:close/>
                    <a:moveTo>
                      <a:pt x="12213" y="3085"/>
                    </a:moveTo>
                    <a:cubicBezTo>
                      <a:pt x="12208" y="3085"/>
                      <a:pt x="12203" y="3087"/>
                      <a:pt x="12199" y="3091"/>
                    </a:cubicBezTo>
                    <a:cubicBezTo>
                      <a:pt x="12187" y="3099"/>
                      <a:pt x="12187" y="3115"/>
                      <a:pt x="12195" y="3123"/>
                    </a:cubicBezTo>
                    <a:cubicBezTo>
                      <a:pt x="12256" y="3201"/>
                      <a:pt x="12305" y="3287"/>
                      <a:pt x="12346" y="3373"/>
                    </a:cubicBezTo>
                    <a:cubicBezTo>
                      <a:pt x="12350" y="3385"/>
                      <a:pt x="12359" y="3389"/>
                      <a:pt x="12371" y="3389"/>
                    </a:cubicBezTo>
                    <a:cubicBezTo>
                      <a:pt x="12375" y="3389"/>
                      <a:pt x="12379" y="3389"/>
                      <a:pt x="12379" y="3385"/>
                    </a:cubicBezTo>
                    <a:cubicBezTo>
                      <a:pt x="12391" y="3381"/>
                      <a:pt x="12399" y="3365"/>
                      <a:pt x="12391" y="3352"/>
                    </a:cubicBezTo>
                    <a:cubicBezTo>
                      <a:pt x="12350" y="3258"/>
                      <a:pt x="12297" y="3172"/>
                      <a:pt x="12232" y="3095"/>
                    </a:cubicBezTo>
                    <a:cubicBezTo>
                      <a:pt x="12227" y="3088"/>
                      <a:pt x="12220" y="3085"/>
                      <a:pt x="12213" y="3085"/>
                    </a:cubicBezTo>
                    <a:close/>
                    <a:moveTo>
                      <a:pt x="15706" y="3434"/>
                    </a:moveTo>
                    <a:cubicBezTo>
                      <a:pt x="15640" y="3434"/>
                      <a:pt x="15575" y="3438"/>
                      <a:pt x="15510" y="3451"/>
                    </a:cubicBezTo>
                    <a:cubicBezTo>
                      <a:pt x="15497" y="3455"/>
                      <a:pt x="15489" y="3467"/>
                      <a:pt x="15489" y="3479"/>
                    </a:cubicBezTo>
                    <a:cubicBezTo>
                      <a:pt x="15493" y="3492"/>
                      <a:pt x="15501" y="3500"/>
                      <a:pt x="15514" y="3500"/>
                    </a:cubicBezTo>
                    <a:lnTo>
                      <a:pt x="15518" y="3500"/>
                    </a:lnTo>
                    <a:cubicBezTo>
                      <a:pt x="15579" y="3492"/>
                      <a:pt x="15645" y="3483"/>
                      <a:pt x="15706" y="3483"/>
                    </a:cubicBezTo>
                    <a:lnTo>
                      <a:pt x="15812" y="3483"/>
                    </a:lnTo>
                    <a:cubicBezTo>
                      <a:pt x="15829" y="3483"/>
                      <a:pt x="15837" y="3475"/>
                      <a:pt x="15837" y="3459"/>
                    </a:cubicBezTo>
                    <a:cubicBezTo>
                      <a:pt x="15837" y="3447"/>
                      <a:pt x="15829" y="3434"/>
                      <a:pt x="15812" y="3434"/>
                    </a:cubicBezTo>
                    <a:close/>
                    <a:moveTo>
                      <a:pt x="4477" y="3213"/>
                    </a:moveTo>
                    <a:cubicBezTo>
                      <a:pt x="4465" y="3213"/>
                      <a:pt x="4452" y="3221"/>
                      <a:pt x="4452" y="3238"/>
                    </a:cubicBezTo>
                    <a:lnTo>
                      <a:pt x="4452" y="3537"/>
                    </a:lnTo>
                    <a:cubicBezTo>
                      <a:pt x="4452" y="3549"/>
                      <a:pt x="4465" y="3561"/>
                      <a:pt x="4477" y="3561"/>
                    </a:cubicBezTo>
                    <a:cubicBezTo>
                      <a:pt x="4489" y="3561"/>
                      <a:pt x="4502" y="3549"/>
                      <a:pt x="4502" y="3537"/>
                    </a:cubicBezTo>
                    <a:lnTo>
                      <a:pt x="4502" y="3238"/>
                    </a:lnTo>
                    <a:cubicBezTo>
                      <a:pt x="4502" y="3221"/>
                      <a:pt x="4489" y="3213"/>
                      <a:pt x="4477" y="3213"/>
                    </a:cubicBezTo>
                    <a:close/>
                    <a:moveTo>
                      <a:pt x="25" y="3258"/>
                    </a:moveTo>
                    <a:cubicBezTo>
                      <a:pt x="12" y="3258"/>
                      <a:pt x="0" y="3271"/>
                      <a:pt x="0" y="3283"/>
                    </a:cubicBezTo>
                    <a:lnTo>
                      <a:pt x="0" y="3586"/>
                    </a:lnTo>
                    <a:cubicBezTo>
                      <a:pt x="0" y="3598"/>
                      <a:pt x="12" y="3610"/>
                      <a:pt x="25" y="3610"/>
                    </a:cubicBezTo>
                    <a:cubicBezTo>
                      <a:pt x="41" y="3610"/>
                      <a:pt x="49" y="3598"/>
                      <a:pt x="49" y="3586"/>
                    </a:cubicBezTo>
                    <a:lnTo>
                      <a:pt x="49" y="3283"/>
                    </a:lnTo>
                    <a:cubicBezTo>
                      <a:pt x="49" y="3271"/>
                      <a:pt x="41" y="3258"/>
                      <a:pt x="25" y="3258"/>
                    </a:cubicBezTo>
                    <a:close/>
                    <a:moveTo>
                      <a:pt x="16109" y="3478"/>
                    </a:moveTo>
                    <a:cubicBezTo>
                      <a:pt x="16099" y="3478"/>
                      <a:pt x="16090" y="3486"/>
                      <a:pt x="16087" y="3496"/>
                    </a:cubicBezTo>
                    <a:cubicBezTo>
                      <a:pt x="16082" y="3512"/>
                      <a:pt x="16087" y="3524"/>
                      <a:pt x="16103" y="3528"/>
                    </a:cubicBezTo>
                    <a:cubicBezTo>
                      <a:pt x="16197" y="3557"/>
                      <a:pt x="16283" y="3598"/>
                      <a:pt x="16369" y="3651"/>
                    </a:cubicBezTo>
                    <a:cubicBezTo>
                      <a:pt x="16373" y="3655"/>
                      <a:pt x="16377" y="3655"/>
                      <a:pt x="16381" y="3655"/>
                    </a:cubicBezTo>
                    <a:cubicBezTo>
                      <a:pt x="16389" y="3655"/>
                      <a:pt x="16398" y="3651"/>
                      <a:pt x="16402" y="3643"/>
                    </a:cubicBezTo>
                    <a:cubicBezTo>
                      <a:pt x="16410" y="3631"/>
                      <a:pt x="16406" y="3614"/>
                      <a:pt x="16393" y="3606"/>
                    </a:cubicBezTo>
                    <a:cubicBezTo>
                      <a:pt x="16308" y="3553"/>
                      <a:pt x="16213" y="3508"/>
                      <a:pt x="16115" y="3479"/>
                    </a:cubicBezTo>
                    <a:cubicBezTo>
                      <a:pt x="16113" y="3479"/>
                      <a:pt x="16111" y="3478"/>
                      <a:pt x="16109" y="3478"/>
                    </a:cubicBezTo>
                    <a:close/>
                    <a:moveTo>
                      <a:pt x="2194" y="3328"/>
                    </a:moveTo>
                    <a:cubicBezTo>
                      <a:pt x="2181" y="3328"/>
                      <a:pt x="2169" y="3340"/>
                      <a:pt x="2169" y="3352"/>
                    </a:cubicBezTo>
                    <a:lnTo>
                      <a:pt x="2169" y="3655"/>
                    </a:lnTo>
                    <a:cubicBezTo>
                      <a:pt x="2169" y="3668"/>
                      <a:pt x="2181" y="3680"/>
                      <a:pt x="2194" y="3680"/>
                    </a:cubicBezTo>
                    <a:cubicBezTo>
                      <a:pt x="2210" y="3680"/>
                      <a:pt x="2218" y="3668"/>
                      <a:pt x="2218" y="3655"/>
                    </a:cubicBezTo>
                    <a:lnTo>
                      <a:pt x="2218" y="3352"/>
                    </a:lnTo>
                    <a:cubicBezTo>
                      <a:pt x="2218" y="3340"/>
                      <a:pt x="2210" y="3328"/>
                      <a:pt x="2194" y="3328"/>
                    </a:cubicBezTo>
                    <a:close/>
                    <a:moveTo>
                      <a:pt x="15233" y="3545"/>
                    </a:moveTo>
                    <a:cubicBezTo>
                      <a:pt x="15228" y="3545"/>
                      <a:pt x="15223" y="3546"/>
                      <a:pt x="15219" y="3549"/>
                    </a:cubicBezTo>
                    <a:cubicBezTo>
                      <a:pt x="15129" y="3594"/>
                      <a:pt x="15043" y="3651"/>
                      <a:pt x="14965" y="3721"/>
                    </a:cubicBezTo>
                    <a:cubicBezTo>
                      <a:pt x="14957" y="3729"/>
                      <a:pt x="14957" y="3745"/>
                      <a:pt x="14965" y="3753"/>
                    </a:cubicBezTo>
                    <a:cubicBezTo>
                      <a:pt x="14969" y="3762"/>
                      <a:pt x="14978" y="3762"/>
                      <a:pt x="14986" y="3762"/>
                    </a:cubicBezTo>
                    <a:cubicBezTo>
                      <a:pt x="14990" y="3762"/>
                      <a:pt x="14998" y="3762"/>
                      <a:pt x="15002" y="3758"/>
                    </a:cubicBezTo>
                    <a:cubicBezTo>
                      <a:pt x="15076" y="3692"/>
                      <a:pt x="15154" y="3635"/>
                      <a:pt x="15244" y="3594"/>
                    </a:cubicBezTo>
                    <a:cubicBezTo>
                      <a:pt x="15256" y="3586"/>
                      <a:pt x="15260" y="3569"/>
                      <a:pt x="15256" y="3557"/>
                    </a:cubicBezTo>
                    <a:cubicBezTo>
                      <a:pt x="15251" y="3549"/>
                      <a:pt x="15242" y="3545"/>
                      <a:pt x="15233" y="3545"/>
                    </a:cubicBezTo>
                    <a:close/>
                    <a:moveTo>
                      <a:pt x="12461" y="3626"/>
                    </a:moveTo>
                    <a:cubicBezTo>
                      <a:pt x="12458" y="3626"/>
                      <a:pt x="12455" y="3626"/>
                      <a:pt x="12453" y="3627"/>
                    </a:cubicBezTo>
                    <a:cubicBezTo>
                      <a:pt x="12440" y="3627"/>
                      <a:pt x="12432" y="3639"/>
                      <a:pt x="12432" y="3655"/>
                    </a:cubicBezTo>
                    <a:cubicBezTo>
                      <a:pt x="12444" y="3721"/>
                      <a:pt x="12453" y="3786"/>
                      <a:pt x="12453" y="3852"/>
                    </a:cubicBezTo>
                    <a:lnTo>
                      <a:pt x="12453" y="3950"/>
                    </a:lnTo>
                    <a:cubicBezTo>
                      <a:pt x="12453" y="3962"/>
                      <a:pt x="12461" y="3974"/>
                      <a:pt x="12477" y="3974"/>
                    </a:cubicBezTo>
                    <a:cubicBezTo>
                      <a:pt x="12490" y="3974"/>
                      <a:pt x="12502" y="3962"/>
                      <a:pt x="12502" y="3950"/>
                    </a:cubicBezTo>
                    <a:lnTo>
                      <a:pt x="12502" y="3856"/>
                    </a:lnTo>
                    <a:cubicBezTo>
                      <a:pt x="12502" y="3782"/>
                      <a:pt x="12494" y="3713"/>
                      <a:pt x="12485" y="3647"/>
                    </a:cubicBezTo>
                    <a:cubicBezTo>
                      <a:pt x="12482" y="3633"/>
                      <a:pt x="12473" y="3626"/>
                      <a:pt x="12461" y="3626"/>
                    </a:cubicBezTo>
                    <a:close/>
                    <a:moveTo>
                      <a:pt x="16607" y="3799"/>
                    </a:moveTo>
                    <a:cubicBezTo>
                      <a:pt x="16601" y="3799"/>
                      <a:pt x="16595" y="3801"/>
                      <a:pt x="16590" y="3807"/>
                    </a:cubicBezTo>
                    <a:cubicBezTo>
                      <a:pt x="16582" y="3815"/>
                      <a:pt x="16578" y="3831"/>
                      <a:pt x="16590" y="3839"/>
                    </a:cubicBezTo>
                    <a:cubicBezTo>
                      <a:pt x="16651" y="3913"/>
                      <a:pt x="16709" y="3995"/>
                      <a:pt x="16749" y="4085"/>
                    </a:cubicBezTo>
                    <a:cubicBezTo>
                      <a:pt x="16754" y="4093"/>
                      <a:pt x="16762" y="4097"/>
                      <a:pt x="16770" y="4097"/>
                    </a:cubicBezTo>
                    <a:lnTo>
                      <a:pt x="16782" y="4097"/>
                    </a:lnTo>
                    <a:cubicBezTo>
                      <a:pt x="16794" y="4089"/>
                      <a:pt x="16799" y="4077"/>
                      <a:pt x="16794" y="4064"/>
                    </a:cubicBezTo>
                    <a:cubicBezTo>
                      <a:pt x="16749" y="3970"/>
                      <a:pt x="16692" y="3884"/>
                      <a:pt x="16627" y="3807"/>
                    </a:cubicBezTo>
                    <a:cubicBezTo>
                      <a:pt x="16620" y="3802"/>
                      <a:pt x="16613" y="3799"/>
                      <a:pt x="16607" y="3799"/>
                    </a:cubicBezTo>
                    <a:close/>
                    <a:moveTo>
                      <a:pt x="4477" y="3811"/>
                    </a:moveTo>
                    <a:cubicBezTo>
                      <a:pt x="4465" y="3811"/>
                      <a:pt x="4452" y="3823"/>
                      <a:pt x="4452" y="3835"/>
                    </a:cubicBezTo>
                    <a:lnTo>
                      <a:pt x="4452" y="4089"/>
                    </a:lnTo>
                    <a:cubicBezTo>
                      <a:pt x="4452" y="4105"/>
                      <a:pt x="4452" y="4122"/>
                      <a:pt x="4452" y="4134"/>
                    </a:cubicBezTo>
                    <a:cubicBezTo>
                      <a:pt x="4452" y="4150"/>
                      <a:pt x="4461" y="4163"/>
                      <a:pt x="4477" y="4163"/>
                    </a:cubicBezTo>
                    <a:cubicBezTo>
                      <a:pt x="4489" y="4163"/>
                      <a:pt x="4502" y="4150"/>
                      <a:pt x="4502" y="4138"/>
                    </a:cubicBezTo>
                    <a:cubicBezTo>
                      <a:pt x="4502" y="4122"/>
                      <a:pt x="4502" y="4105"/>
                      <a:pt x="4502" y="4089"/>
                    </a:cubicBezTo>
                    <a:lnTo>
                      <a:pt x="4502" y="3835"/>
                    </a:lnTo>
                    <a:cubicBezTo>
                      <a:pt x="4502" y="3823"/>
                      <a:pt x="4489" y="3811"/>
                      <a:pt x="4477" y="3811"/>
                    </a:cubicBezTo>
                    <a:close/>
                    <a:moveTo>
                      <a:pt x="25" y="3860"/>
                    </a:moveTo>
                    <a:cubicBezTo>
                      <a:pt x="12" y="3860"/>
                      <a:pt x="0" y="3872"/>
                      <a:pt x="0" y="3884"/>
                    </a:cubicBezTo>
                    <a:lnTo>
                      <a:pt x="0" y="4183"/>
                    </a:lnTo>
                    <a:cubicBezTo>
                      <a:pt x="0" y="4199"/>
                      <a:pt x="12" y="4208"/>
                      <a:pt x="25" y="4208"/>
                    </a:cubicBezTo>
                    <a:cubicBezTo>
                      <a:pt x="41" y="4208"/>
                      <a:pt x="49" y="4199"/>
                      <a:pt x="49" y="4183"/>
                    </a:cubicBezTo>
                    <a:lnTo>
                      <a:pt x="49" y="3884"/>
                    </a:lnTo>
                    <a:cubicBezTo>
                      <a:pt x="49" y="3872"/>
                      <a:pt x="41" y="3860"/>
                      <a:pt x="25" y="3860"/>
                    </a:cubicBezTo>
                    <a:close/>
                    <a:moveTo>
                      <a:pt x="14792" y="3942"/>
                    </a:moveTo>
                    <a:cubicBezTo>
                      <a:pt x="14783" y="3942"/>
                      <a:pt x="14776" y="3946"/>
                      <a:pt x="14773" y="3954"/>
                    </a:cubicBezTo>
                    <a:cubicBezTo>
                      <a:pt x="14716" y="4044"/>
                      <a:pt x="14675" y="4134"/>
                      <a:pt x="14646" y="4236"/>
                    </a:cubicBezTo>
                    <a:cubicBezTo>
                      <a:pt x="14642" y="4249"/>
                      <a:pt x="14650" y="4261"/>
                      <a:pt x="14662" y="4265"/>
                    </a:cubicBezTo>
                    <a:lnTo>
                      <a:pt x="14671" y="4265"/>
                    </a:lnTo>
                    <a:cubicBezTo>
                      <a:pt x="14683" y="4265"/>
                      <a:pt x="14691" y="4257"/>
                      <a:pt x="14695" y="4249"/>
                    </a:cubicBezTo>
                    <a:cubicBezTo>
                      <a:pt x="14724" y="4154"/>
                      <a:pt x="14761" y="4064"/>
                      <a:pt x="14814" y="3983"/>
                    </a:cubicBezTo>
                    <a:cubicBezTo>
                      <a:pt x="14822" y="3970"/>
                      <a:pt x="14818" y="3954"/>
                      <a:pt x="14806" y="3946"/>
                    </a:cubicBezTo>
                    <a:cubicBezTo>
                      <a:pt x="14801" y="3943"/>
                      <a:pt x="14796" y="3942"/>
                      <a:pt x="14792" y="3942"/>
                    </a:cubicBezTo>
                    <a:close/>
                    <a:moveTo>
                      <a:pt x="2194" y="3929"/>
                    </a:moveTo>
                    <a:cubicBezTo>
                      <a:pt x="2181" y="3929"/>
                      <a:pt x="2169" y="3942"/>
                      <a:pt x="2169" y="3954"/>
                    </a:cubicBezTo>
                    <a:lnTo>
                      <a:pt x="2169" y="4089"/>
                    </a:lnTo>
                    <a:cubicBezTo>
                      <a:pt x="2169" y="4146"/>
                      <a:pt x="2173" y="4204"/>
                      <a:pt x="2181" y="4257"/>
                    </a:cubicBezTo>
                    <a:cubicBezTo>
                      <a:pt x="2185" y="4269"/>
                      <a:pt x="2194" y="4277"/>
                      <a:pt x="2206" y="4277"/>
                    </a:cubicBezTo>
                    <a:lnTo>
                      <a:pt x="2210" y="4277"/>
                    </a:lnTo>
                    <a:cubicBezTo>
                      <a:pt x="2226" y="4277"/>
                      <a:pt x="2234" y="4265"/>
                      <a:pt x="2230" y="4249"/>
                    </a:cubicBezTo>
                    <a:cubicBezTo>
                      <a:pt x="2222" y="4195"/>
                      <a:pt x="2218" y="4142"/>
                      <a:pt x="2218" y="4089"/>
                    </a:cubicBezTo>
                    <a:lnTo>
                      <a:pt x="2218" y="3954"/>
                    </a:lnTo>
                    <a:cubicBezTo>
                      <a:pt x="2218" y="3942"/>
                      <a:pt x="2210" y="3929"/>
                      <a:pt x="2194" y="3929"/>
                    </a:cubicBezTo>
                    <a:close/>
                    <a:moveTo>
                      <a:pt x="12477" y="4224"/>
                    </a:moveTo>
                    <a:cubicBezTo>
                      <a:pt x="12461" y="4224"/>
                      <a:pt x="12449" y="4236"/>
                      <a:pt x="12449" y="4249"/>
                    </a:cubicBezTo>
                    <a:lnTo>
                      <a:pt x="12449" y="4547"/>
                    </a:lnTo>
                    <a:cubicBezTo>
                      <a:pt x="12449" y="4564"/>
                      <a:pt x="12461" y="4576"/>
                      <a:pt x="12477" y="4576"/>
                    </a:cubicBezTo>
                    <a:cubicBezTo>
                      <a:pt x="12490" y="4576"/>
                      <a:pt x="12502" y="4564"/>
                      <a:pt x="12502" y="4547"/>
                    </a:cubicBezTo>
                    <a:lnTo>
                      <a:pt x="12502" y="4249"/>
                    </a:lnTo>
                    <a:cubicBezTo>
                      <a:pt x="12502" y="4236"/>
                      <a:pt x="12490" y="4224"/>
                      <a:pt x="12477" y="4224"/>
                    </a:cubicBezTo>
                    <a:close/>
                    <a:moveTo>
                      <a:pt x="16856" y="4335"/>
                    </a:moveTo>
                    <a:cubicBezTo>
                      <a:pt x="16844" y="4339"/>
                      <a:pt x="16835" y="4351"/>
                      <a:pt x="16835" y="4363"/>
                    </a:cubicBezTo>
                    <a:cubicBezTo>
                      <a:pt x="16848" y="4420"/>
                      <a:pt x="16852" y="4478"/>
                      <a:pt x="16852" y="4535"/>
                    </a:cubicBezTo>
                    <a:lnTo>
                      <a:pt x="16852" y="4658"/>
                    </a:lnTo>
                    <a:cubicBezTo>
                      <a:pt x="16852" y="4674"/>
                      <a:pt x="16860" y="4682"/>
                      <a:pt x="16876" y="4682"/>
                    </a:cubicBezTo>
                    <a:cubicBezTo>
                      <a:pt x="16889" y="4682"/>
                      <a:pt x="16901" y="4674"/>
                      <a:pt x="16901" y="4658"/>
                    </a:cubicBezTo>
                    <a:lnTo>
                      <a:pt x="16901" y="4535"/>
                    </a:lnTo>
                    <a:cubicBezTo>
                      <a:pt x="16901" y="4478"/>
                      <a:pt x="16897" y="4416"/>
                      <a:pt x="16885" y="4355"/>
                    </a:cubicBezTo>
                    <a:cubicBezTo>
                      <a:pt x="16885" y="4343"/>
                      <a:pt x="16872" y="4335"/>
                      <a:pt x="16856" y="4335"/>
                    </a:cubicBezTo>
                    <a:close/>
                    <a:moveTo>
                      <a:pt x="4421" y="4407"/>
                    </a:moveTo>
                    <a:cubicBezTo>
                      <a:pt x="4412" y="4407"/>
                      <a:pt x="4403" y="4414"/>
                      <a:pt x="4399" y="4425"/>
                    </a:cubicBezTo>
                    <a:cubicBezTo>
                      <a:pt x="4366" y="4515"/>
                      <a:pt x="4321" y="4605"/>
                      <a:pt x="4268" y="4686"/>
                    </a:cubicBezTo>
                    <a:cubicBezTo>
                      <a:pt x="4260" y="4695"/>
                      <a:pt x="4264" y="4711"/>
                      <a:pt x="4272" y="4719"/>
                    </a:cubicBezTo>
                    <a:cubicBezTo>
                      <a:pt x="4276" y="4723"/>
                      <a:pt x="4285" y="4723"/>
                      <a:pt x="4289" y="4723"/>
                    </a:cubicBezTo>
                    <a:cubicBezTo>
                      <a:pt x="4297" y="4723"/>
                      <a:pt x="4305" y="4719"/>
                      <a:pt x="4309" y="4715"/>
                    </a:cubicBezTo>
                    <a:cubicBezTo>
                      <a:pt x="4366" y="4629"/>
                      <a:pt x="4412" y="4535"/>
                      <a:pt x="4444" y="4441"/>
                    </a:cubicBezTo>
                    <a:cubicBezTo>
                      <a:pt x="4448" y="4425"/>
                      <a:pt x="4444" y="4412"/>
                      <a:pt x="4428" y="4408"/>
                    </a:cubicBezTo>
                    <a:cubicBezTo>
                      <a:pt x="4426" y="4407"/>
                      <a:pt x="4424" y="4407"/>
                      <a:pt x="4421" y="4407"/>
                    </a:cubicBezTo>
                    <a:close/>
                    <a:moveTo>
                      <a:pt x="25" y="4461"/>
                    </a:moveTo>
                    <a:cubicBezTo>
                      <a:pt x="12" y="4461"/>
                      <a:pt x="0" y="4470"/>
                      <a:pt x="0" y="4486"/>
                    </a:cubicBezTo>
                    <a:lnTo>
                      <a:pt x="0" y="4785"/>
                    </a:lnTo>
                    <a:cubicBezTo>
                      <a:pt x="0" y="4797"/>
                      <a:pt x="12" y="4809"/>
                      <a:pt x="25" y="4809"/>
                    </a:cubicBezTo>
                    <a:cubicBezTo>
                      <a:pt x="41" y="4809"/>
                      <a:pt x="49" y="4797"/>
                      <a:pt x="49" y="4785"/>
                    </a:cubicBezTo>
                    <a:lnTo>
                      <a:pt x="49" y="4486"/>
                    </a:lnTo>
                    <a:cubicBezTo>
                      <a:pt x="49" y="4470"/>
                      <a:pt x="41" y="4461"/>
                      <a:pt x="25" y="4461"/>
                    </a:cubicBezTo>
                    <a:close/>
                    <a:moveTo>
                      <a:pt x="2294" y="4515"/>
                    </a:moveTo>
                    <a:cubicBezTo>
                      <a:pt x="2291" y="4515"/>
                      <a:pt x="2287" y="4516"/>
                      <a:pt x="2284" y="4519"/>
                    </a:cubicBezTo>
                    <a:cubicBezTo>
                      <a:pt x="2271" y="4523"/>
                      <a:pt x="2263" y="4539"/>
                      <a:pt x="2271" y="4551"/>
                    </a:cubicBezTo>
                    <a:cubicBezTo>
                      <a:pt x="2312" y="4646"/>
                      <a:pt x="2369" y="4731"/>
                      <a:pt x="2435" y="4809"/>
                    </a:cubicBezTo>
                    <a:cubicBezTo>
                      <a:pt x="2443" y="4813"/>
                      <a:pt x="2447" y="4817"/>
                      <a:pt x="2455" y="4817"/>
                    </a:cubicBezTo>
                    <a:cubicBezTo>
                      <a:pt x="2460" y="4817"/>
                      <a:pt x="2468" y="4813"/>
                      <a:pt x="2472" y="4809"/>
                    </a:cubicBezTo>
                    <a:cubicBezTo>
                      <a:pt x="2480" y="4801"/>
                      <a:pt x="2484" y="4785"/>
                      <a:pt x="2476" y="4776"/>
                    </a:cubicBezTo>
                    <a:cubicBezTo>
                      <a:pt x="2410" y="4703"/>
                      <a:pt x="2357" y="4617"/>
                      <a:pt x="2316" y="4531"/>
                    </a:cubicBezTo>
                    <a:cubicBezTo>
                      <a:pt x="2313" y="4522"/>
                      <a:pt x="2304" y="4515"/>
                      <a:pt x="2294" y="4515"/>
                    </a:cubicBezTo>
                    <a:close/>
                    <a:moveTo>
                      <a:pt x="14630" y="4515"/>
                    </a:moveTo>
                    <a:cubicBezTo>
                      <a:pt x="14617" y="4515"/>
                      <a:pt x="14605" y="4523"/>
                      <a:pt x="14605" y="4539"/>
                    </a:cubicBezTo>
                    <a:lnTo>
                      <a:pt x="14605" y="4838"/>
                    </a:lnTo>
                    <a:cubicBezTo>
                      <a:pt x="14605" y="4850"/>
                      <a:pt x="14617" y="4862"/>
                      <a:pt x="14630" y="4862"/>
                    </a:cubicBezTo>
                    <a:cubicBezTo>
                      <a:pt x="14642" y="4862"/>
                      <a:pt x="14654" y="4850"/>
                      <a:pt x="14654" y="4838"/>
                    </a:cubicBezTo>
                    <a:lnTo>
                      <a:pt x="14654" y="4539"/>
                    </a:lnTo>
                    <a:cubicBezTo>
                      <a:pt x="14654" y="4523"/>
                      <a:pt x="14642" y="4515"/>
                      <a:pt x="14630" y="4515"/>
                    </a:cubicBezTo>
                    <a:close/>
                    <a:moveTo>
                      <a:pt x="4084" y="4895"/>
                    </a:moveTo>
                    <a:cubicBezTo>
                      <a:pt x="4079" y="4895"/>
                      <a:pt x="4075" y="4896"/>
                      <a:pt x="4072" y="4899"/>
                    </a:cubicBezTo>
                    <a:cubicBezTo>
                      <a:pt x="3994" y="4965"/>
                      <a:pt x="3912" y="5014"/>
                      <a:pt x="3822" y="5055"/>
                    </a:cubicBezTo>
                    <a:cubicBezTo>
                      <a:pt x="3810" y="5059"/>
                      <a:pt x="3802" y="5075"/>
                      <a:pt x="3810" y="5087"/>
                    </a:cubicBezTo>
                    <a:cubicBezTo>
                      <a:pt x="3814" y="5096"/>
                      <a:pt x="3822" y="5100"/>
                      <a:pt x="3830" y="5100"/>
                    </a:cubicBezTo>
                    <a:lnTo>
                      <a:pt x="3843" y="5100"/>
                    </a:lnTo>
                    <a:cubicBezTo>
                      <a:pt x="3937" y="5059"/>
                      <a:pt x="4023" y="5006"/>
                      <a:pt x="4100" y="4940"/>
                    </a:cubicBezTo>
                    <a:cubicBezTo>
                      <a:pt x="4113" y="4932"/>
                      <a:pt x="4113" y="4916"/>
                      <a:pt x="4105" y="4903"/>
                    </a:cubicBezTo>
                    <a:cubicBezTo>
                      <a:pt x="4100" y="4898"/>
                      <a:pt x="4091" y="4895"/>
                      <a:pt x="4084" y="4895"/>
                    </a:cubicBezTo>
                    <a:close/>
                    <a:moveTo>
                      <a:pt x="2678" y="4964"/>
                    </a:moveTo>
                    <a:cubicBezTo>
                      <a:pt x="2669" y="4964"/>
                      <a:pt x="2661" y="4968"/>
                      <a:pt x="2656" y="4973"/>
                    </a:cubicBezTo>
                    <a:cubicBezTo>
                      <a:pt x="2652" y="4985"/>
                      <a:pt x="2652" y="5002"/>
                      <a:pt x="2664" y="5010"/>
                    </a:cubicBezTo>
                    <a:cubicBezTo>
                      <a:pt x="2750" y="5067"/>
                      <a:pt x="2844" y="5112"/>
                      <a:pt x="2942" y="5141"/>
                    </a:cubicBezTo>
                    <a:lnTo>
                      <a:pt x="2951" y="5141"/>
                    </a:lnTo>
                    <a:cubicBezTo>
                      <a:pt x="2959" y="5141"/>
                      <a:pt x="2971" y="5137"/>
                      <a:pt x="2971" y="5124"/>
                    </a:cubicBezTo>
                    <a:cubicBezTo>
                      <a:pt x="2979" y="5112"/>
                      <a:pt x="2971" y="5096"/>
                      <a:pt x="2959" y="5092"/>
                    </a:cubicBezTo>
                    <a:cubicBezTo>
                      <a:pt x="2865" y="5063"/>
                      <a:pt x="2775" y="5022"/>
                      <a:pt x="2693" y="4969"/>
                    </a:cubicBezTo>
                    <a:cubicBezTo>
                      <a:pt x="2688" y="4966"/>
                      <a:pt x="2683" y="4964"/>
                      <a:pt x="2678" y="4964"/>
                    </a:cubicBezTo>
                    <a:close/>
                    <a:moveTo>
                      <a:pt x="12477" y="4826"/>
                    </a:moveTo>
                    <a:cubicBezTo>
                      <a:pt x="12461" y="4826"/>
                      <a:pt x="12449" y="4834"/>
                      <a:pt x="12449" y="4850"/>
                    </a:cubicBezTo>
                    <a:lnTo>
                      <a:pt x="12449" y="5149"/>
                    </a:lnTo>
                    <a:cubicBezTo>
                      <a:pt x="12449" y="5161"/>
                      <a:pt x="12461" y="5173"/>
                      <a:pt x="12477" y="5173"/>
                    </a:cubicBezTo>
                    <a:cubicBezTo>
                      <a:pt x="12490" y="5173"/>
                      <a:pt x="12502" y="5161"/>
                      <a:pt x="12502" y="5149"/>
                    </a:cubicBezTo>
                    <a:lnTo>
                      <a:pt x="12502" y="4850"/>
                    </a:lnTo>
                    <a:cubicBezTo>
                      <a:pt x="12502" y="4834"/>
                      <a:pt x="12490" y="4826"/>
                      <a:pt x="12477" y="4826"/>
                    </a:cubicBezTo>
                    <a:close/>
                    <a:moveTo>
                      <a:pt x="3545" y="5132"/>
                    </a:moveTo>
                    <a:cubicBezTo>
                      <a:pt x="3543" y="5132"/>
                      <a:pt x="3542" y="5132"/>
                      <a:pt x="3540" y="5133"/>
                    </a:cubicBezTo>
                    <a:cubicBezTo>
                      <a:pt x="3495" y="5137"/>
                      <a:pt x="3446" y="5141"/>
                      <a:pt x="3401" y="5141"/>
                    </a:cubicBezTo>
                    <a:lnTo>
                      <a:pt x="3245" y="5141"/>
                    </a:lnTo>
                    <a:cubicBezTo>
                      <a:pt x="3243" y="5140"/>
                      <a:pt x="3242" y="5140"/>
                      <a:pt x="3240" y="5140"/>
                    </a:cubicBezTo>
                    <a:cubicBezTo>
                      <a:pt x="3227" y="5140"/>
                      <a:pt x="3221" y="5154"/>
                      <a:pt x="3221" y="5165"/>
                    </a:cubicBezTo>
                    <a:cubicBezTo>
                      <a:pt x="3221" y="5178"/>
                      <a:pt x="3229" y="5190"/>
                      <a:pt x="3245" y="5190"/>
                    </a:cubicBezTo>
                    <a:lnTo>
                      <a:pt x="3401" y="5190"/>
                    </a:lnTo>
                    <a:cubicBezTo>
                      <a:pt x="3450" y="5190"/>
                      <a:pt x="3499" y="5186"/>
                      <a:pt x="3548" y="5182"/>
                    </a:cubicBezTo>
                    <a:cubicBezTo>
                      <a:pt x="3560" y="5178"/>
                      <a:pt x="3569" y="5165"/>
                      <a:pt x="3569" y="5153"/>
                    </a:cubicBezTo>
                    <a:cubicBezTo>
                      <a:pt x="3565" y="5142"/>
                      <a:pt x="3555" y="5132"/>
                      <a:pt x="3545" y="5132"/>
                    </a:cubicBezTo>
                    <a:close/>
                    <a:moveTo>
                      <a:pt x="16876" y="4932"/>
                    </a:moveTo>
                    <a:cubicBezTo>
                      <a:pt x="16860" y="4932"/>
                      <a:pt x="16852" y="4944"/>
                      <a:pt x="16852" y="4957"/>
                    </a:cubicBezTo>
                    <a:lnTo>
                      <a:pt x="16852" y="5259"/>
                    </a:lnTo>
                    <a:cubicBezTo>
                      <a:pt x="16852" y="5272"/>
                      <a:pt x="16860" y="5284"/>
                      <a:pt x="16876" y="5284"/>
                    </a:cubicBezTo>
                    <a:cubicBezTo>
                      <a:pt x="16889" y="5284"/>
                      <a:pt x="16901" y="5272"/>
                      <a:pt x="16901" y="5259"/>
                    </a:cubicBezTo>
                    <a:lnTo>
                      <a:pt x="16901" y="4957"/>
                    </a:lnTo>
                    <a:cubicBezTo>
                      <a:pt x="16901" y="4944"/>
                      <a:pt x="16889" y="4932"/>
                      <a:pt x="16876" y="4932"/>
                    </a:cubicBezTo>
                    <a:close/>
                    <a:moveTo>
                      <a:pt x="25" y="5059"/>
                    </a:moveTo>
                    <a:cubicBezTo>
                      <a:pt x="12" y="5059"/>
                      <a:pt x="0" y="5071"/>
                      <a:pt x="0" y="5083"/>
                    </a:cubicBezTo>
                    <a:lnTo>
                      <a:pt x="0" y="5382"/>
                    </a:lnTo>
                    <a:cubicBezTo>
                      <a:pt x="0" y="5399"/>
                      <a:pt x="12" y="5407"/>
                      <a:pt x="25" y="5407"/>
                    </a:cubicBezTo>
                    <a:cubicBezTo>
                      <a:pt x="41" y="5407"/>
                      <a:pt x="49" y="5399"/>
                      <a:pt x="49" y="5382"/>
                    </a:cubicBezTo>
                    <a:lnTo>
                      <a:pt x="49" y="5083"/>
                    </a:lnTo>
                    <a:cubicBezTo>
                      <a:pt x="49" y="5071"/>
                      <a:pt x="41" y="5059"/>
                      <a:pt x="25" y="5059"/>
                    </a:cubicBezTo>
                    <a:close/>
                    <a:moveTo>
                      <a:pt x="14630" y="5112"/>
                    </a:moveTo>
                    <a:cubicBezTo>
                      <a:pt x="14617" y="5112"/>
                      <a:pt x="14605" y="5124"/>
                      <a:pt x="14605" y="5137"/>
                    </a:cubicBezTo>
                    <a:lnTo>
                      <a:pt x="14605" y="5435"/>
                    </a:lnTo>
                    <a:cubicBezTo>
                      <a:pt x="14605" y="5452"/>
                      <a:pt x="14617" y="5460"/>
                      <a:pt x="14630" y="5460"/>
                    </a:cubicBezTo>
                    <a:cubicBezTo>
                      <a:pt x="14642" y="5460"/>
                      <a:pt x="14654" y="5452"/>
                      <a:pt x="14654" y="5435"/>
                    </a:cubicBezTo>
                    <a:lnTo>
                      <a:pt x="14654" y="5137"/>
                    </a:lnTo>
                    <a:cubicBezTo>
                      <a:pt x="14654" y="5124"/>
                      <a:pt x="14642" y="5112"/>
                      <a:pt x="14630" y="5112"/>
                    </a:cubicBezTo>
                    <a:close/>
                    <a:moveTo>
                      <a:pt x="12477" y="5423"/>
                    </a:moveTo>
                    <a:cubicBezTo>
                      <a:pt x="12461" y="5423"/>
                      <a:pt x="12449" y="5435"/>
                      <a:pt x="12449" y="5448"/>
                    </a:cubicBezTo>
                    <a:lnTo>
                      <a:pt x="12449" y="5746"/>
                    </a:lnTo>
                    <a:cubicBezTo>
                      <a:pt x="12449" y="5763"/>
                      <a:pt x="12461" y="5775"/>
                      <a:pt x="12477" y="5775"/>
                    </a:cubicBezTo>
                    <a:cubicBezTo>
                      <a:pt x="12490" y="5775"/>
                      <a:pt x="12502" y="5763"/>
                      <a:pt x="12502" y="5746"/>
                    </a:cubicBezTo>
                    <a:lnTo>
                      <a:pt x="12502" y="5448"/>
                    </a:lnTo>
                    <a:cubicBezTo>
                      <a:pt x="12502" y="5435"/>
                      <a:pt x="12490" y="5423"/>
                      <a:pt x="12477" y="5423"/>
                    </a:cubicBezTo>
                    <a:close/>
                    <a:moveTo>
                      <a:pt x="16876" y="5534"/>
                    </a:moveTo>
                    <a:cubicBezTo>
                      <a:pt x="16860" y="5534"/>
                      <a:pt x="16852" y="5546"/>
                      <a:pt x="16852" y="5558"/>
                    </a:cubicBezTo>
                    <a:lnTo>
                      <a:pt x="16852" y="5857"/>
                    </a:lnTo>
                    <a:cubicBezTo>
                      <a:pt x="16852" y="5873"/>
                      <a:pt x="16860" y="5881"/>
                      <a:pt x="16876" y="5881"/>
                    </a:cubicBezTo>
                    <a:cubicBezTo>
                      <a:pt x="16889" y="5881"/>
                      <a:pt x="16901" y="5873"/>
                      <a:pt x="16901" y="5857"/>
                    </a:cubicBezTo>
                    <a:lnTo>
                      <a:pt x="16901" y="5558"/>
                    </a:lnTo>
                    <a:cubicBezTo>
                      <a:pt x="16901" y="5546"/>
                      <a:pt x="16889" y="5534"/>
                      <a:pt x="16876" y="5534"/>
                    </a:cubicBezTo>
                    <a:close/>
                    <a:moveTo>
                      <a:pt x="25" y="5660"/>
                    </a:moveTo>
                    <a:cubicBezTo>
                      <a:pt x="12" y="5660"/>
                      <a:pt x="0" y="5669"/>
                      <a:pt x="0" y="5685"/>
                    </a:cubicBezTo>
                    <a:lnTo>
                      <a:pt x="0" y="5984"/>
                    </a:lnTo>
                    <a:cubicBezTo>
                      <a:pt x="0" y="5996"/>
                      <a:pt x="12" y="6008"/>
                      <a:pt x="25" y="6008"/>
                    </a:cubicBezTo>
                    <a:cubicBezTo>
                      <a:pt x="41" y="6008"/>
                      <a:pt x="49" y="5996"/>
                      <a:pt x="49" y="5984"/>
                    </a:cubicBezTo>
                    <a:lnTo>
                      <a:pt x="49" y="5685"/>
                    </a:lnTo>
                    <a:cubicBezTo>
                      <a:pt x="49" y="5669"/>
                      <a:pt x="41" y="5660"/>
                      <a:pt x="25" y="5660"/>
                    </a:cubicBezTo>
                    <a:close/>
                    <a:moveTo>
                      <a:pt x="14630" y="5714"/>
                    </a:moveTo>
                    <a:cubicBezTo>
                      <a:pt x="14617" y="5714"/>
                      <a:pt x="14605" y="5722"/>
                      <a:pt x="14605" y="5738"/>
                    </a:cubicBezTo>
                    <a:lnTo>
                      <a:pt x="14605" y="5849"/>
                    </a:lnTo>
                    <a:cubicBezTo>
                      <a:pt x="14605" y="5910"/>
                      <a:pt x="14601" y="5971"/>
                      <a:pt x="14589" y="6033"/>
                    </a:cubicBezTo>
                    <a:cubicBezTo>
                      <a:pt x="14589" y="6045"/>
                      <a:pt x="14597" y="6057"/>
                      <a:pt x="14609" y="6061"/>
                    </a:cubicBezTo>
                    <a:lnTo>
                      <a:pt x="14613" y="6061"/>
                    </a:lnTo>
                    <a:cubicBezTo>
                      <a:pt x="14626" y="6061"/>
                      <a:pt x="14638" y="6053"/>
                      <a:pt x="14638" y="6041"/>
                    </a:cubicBezTo>
                    <a:cubicBezTo>
                      <a:pt x="14650" y="5980"/>
                      <a:pt x="14654" y="5914"/>
                      <a:pt x="14654" y="5849"/>
                    </a:cubicBezTo>
                    <a:lnTo>
                      <a:pt x="14654" y="5738"/>
                    </a:lnTo>
                    <a:cubicBezTo>
                      <a:pt x="14654" y="5722"/>
                      <a:pt x="14646" y="5714"/>
                      <a:pt x="14630" y="5714"/>
                    </a:cubicBezTo>
                    <a:close/>
                    <a:moveTo>
                      <a:pt x="12490" y="6021"/>
                    </a:moveTo>
                    <a:cubicBezTo>
                      <a:pt x="12477" y="6025"/>
                      <a:pt x="12465" y="6037"/>
                      <a:pt x="12469" y="6053"/>
                    </a:cubicBezTo>
                    <a:cubicBezTo>
                      <a:pt x="12490" y="6151"/>
                      <a:pt x="12522" y="6250"/>
                      <a:pt x="12567" y="6340"/>
                    </a:cubicBezTo>
                    <a:cubicBezTo>
                      <a:pt x="12571" y="6352"/>
                      <a:pt x="12580" y="6356"/>
                      <a:pt x="12588" y="6356"/>
                    </a:cubicBezTo>
                    <a:cubicBezTo>
                      <a:pt x="12592" y="6356"/>
                      <a:pt x="12596" y="6356"/>
                      <a:pt x="12600" y="6352"/>
                    </a:cubicBezTo>
                    <a:cubicBezTo>
                      <a:pt x="12612" y="6348"/>
                      <a:pt x="12616" y="6332"/>
                      <a:pt x="12612" y="6319"/>
                    </a:cubicBezTo>
                    <a:cubicBezTo>
                      <a:pt x="12567" y="6233"/>
                      <a:pt x="12535" y="6139"/>
                      <a:pt x="12518" y="6041"/>
                    </a:cubicBezTo>
                    <a:cubicBezTo>
                      <a:pt x="12514" y="6029"/>
                      <a:pt x="12502" y="6021"/>
                      <a:pt x="12490" y="6021"/>
                    </a:cubicBezTo>
                    <a:close/>
                    <a:moveTo>
                      <a:pt x="16876" y="6131"/>
                    </a:moveTo>
                    <a:cubicBezTo>
                      <a:pt x="16864" y="6131"/>
                      <a:pt x="16852" y="6143"/>
                      <a:pt x="16852" y="6156"/>
                    </a:cubicBezTo>
                    <a:lnTo>
                      <a:pt x="16852" y="6458"/>
                    </a:lnTo>
                    <a:cubicBezTo>
                      <a:pt x="16852" y="6471"/>
                      <a:pt x="16864" y="6483"/>
                      <a:pt x="16876" y="6483"/>
                    </a:cubicBezTo>
                    <a:cubicBezTo>
                      <a:pt x="16889" y="6483"/>
                      <a:pt x="16901" y="6471"/>
                      <a:pt x="16901" y="6458"/>
                    </a:cubicBezTo>
                    <a:lnTo>
                      <a:pt x="16901" y="6156"/>
                    </a:lnTo>
                    <a:cubicBezTo>
                      <a:pt x="16901" y="6143"/>
                      <a:pt x="16889" y="6131"/>
                      <a:pt x="16876" y="6131"/>
                    </a:cubicBezTo>
                    <a:close/>
                    <a:moveTo>
                      <a:pt x="14519" y="6295"/>
                    </a:moveTo>
                    <a:cubicBezTo>
                      <a:pt x="14511" y="6295"/>
                      <a:pt x="14504" y="6299"/>
                      <a:pt x="14499" y="6307"/>
                    </a:cubicBezTo>
                    <a:cubicBezTo>
                      <a:pt x="14458" y="6397"/>
                      <a:pt x="14401" y="6479"/>
                      <a:pt x="14335" y="6552"/>
                    </a:cubicBezTo>
                    <a:cubicBezTo>
                      <a:pt x="14327" y="6561"/>
                      <a:pt x="14327" y="6577"/>
                      <a:pt x="14339" y="6585"/>
                    </a:cubicBezTo>
                    <a:cubicBezTo>
                      <a:pt x="14343" y="6589"/>
                      <a:pt x="14351" y="6593"/>
                      <a:pt x="14356" y="6593"/>
                    </a:cubicBezTo>
                    <a:cubicBezTo>
                      <a:pt x="14364" y="6593"/>
                      <a:pt x="14368" y="6589"/>
                      <a:pt x="14376" y="6585"/>
                    </a:cubicBezTo>
                    <a:cubicBezTo>
                      <a:pt x="14441" y="6507"/>
                      <a:pt x="14499" y="6422"/>
                      <a:pt x="14544" y="6332"/>
                    </a:cubicBezTo>
                    <a:cubicBezTo>
                      <a:pt x="14552" y="6319"/>
                      <a:pt x="14544" y="6303"/>
                      <a:pt x="14532" y="6299"/>
                    </a:cubicBezTo>
                    <a:cubicBezTo>
                      <a:pt x="14527" y="6296"/>
                      <a:pt x="14523" y="6295"/>
                      <a:pt x="14519" y="6295"/>
                    </a:cubicBezTo>
                    <a:close/>
                    <a:moveTo>
                      <a:pt x="25" y="6258"/>
                    </a:moveTo>
                    <a:cubicBezTo>
                      <a:pt x="12" y="6258"/>
                      <a:pt x="0" y="6270"/>
                      <a:pt x="0" y="6282"/>
                    </a:cubicBezTo>
                    <a:lnTo>
                      <a:pt x="0" y="6581"/>
                    </a:lnTo>
                    <a:cubicBezTo>
                      <a:pt x="0" y="6598"/>
                      <a:pt x="12" y="6610"/>
                      <a:pt x="25" y="6610"/>
                    </a:cubicBezTo>
                    <a:cubicBezTo>
                      <a:pt x="41" y="6610"/>
                      <a:pt x="49" y="6598"/>
                      <a:pt x="49" y="6581"/>
                    </a:cubicBezTo>
                    <a:lnTo>
                      <a:pt x="49" y="6282"/>
                    </a:lnTo>
                    <a:cubicBezTo>
                      <a:pt x="49" y="6270"/>
                      <a:pt x="41" y="6258"/>
                      <a:pt x="25" y="6258"/>
                    </a:cubicBezTo>
                    <a:close/>
                    <a:moveTo>
                      <a:pt x="12758" y="6551"/>
                    </a:moveTo>
                    <a:cubicBezTo>
                      <a:pt x="12752" y="6551"/>
                      <a:pt x="12747" y="6553"/>
                      <a:pt x="12743" y="6557"/>
                    </a:cubicBezTo>
                    <a:cubicBezTo>
                      <a:pt x="12731" y="6569"/>
                      <a:pt x="12731" y="6581"/>
                      <a:pt x="12739" y="6593"/>
                    </a:cubicBezTo>
                    <a:cubicBezTo>
                      <a:pt x="12809" y="6667"/>
                      <a:pt x="12891" y="6733"/>
                      <a:pt x="12976" y="6790"/>
                    </a:cubicBezTo>
                    <a:lnTo>
                      <a:pt x="12989" y="6790"/>
                    </a:lnTo>
                    <a:cubicBezTo>
                      <a:pt x="12997" y="6790"/>
                      <a:pt x="13005" y="6786"/>
                      <a:pt x="13009" y="6782"/>
                    </a:cubicBezTo>
                    <a:cubicBezTo>
                      <a:pt x="13017" y="6769"/>
                      <a:pt x="13013" y="6753"/>
                      <a:pt x="13001" y="6745"/>
                    </a:cubicBezTo>
                    <a:cubicBezTo>
                      <a:pt x="12919" y="6696"/>
                      <a:pt x="12841" y="6630"/>
                      <a:pt x="12776" y="6561"/>
                    </a:cubicBezTo>
                    <a:cubicBezTo>
                      <a:pt x="12771" y="6554"/>
                      <a:pt x="12764" y="6551"/>
                      <a:pt x="12758" y="6551"/>
                    </a:cubicBezTo>
                    <a:close/>
                    <a:moveTo>
                      <a:pt x="14128" y="6736"/>
                    </a:moveTo>
                    <a:cubicBezTo>
                      <a:pt x="14123" y="6736"/>
                      <a:pt x="14118" y="6738"/>
                      <a:pt x="14114" y="6741"/>
                    </a:cubicBezTo>
                    <a:cubicBezTo>
                      <a:pt x="14032" y="6790"/>
                      <a:pt x="13942" y="6831"/>
                      <a:pt x="13848" y="6859"/>
                    </a:cubicBezTo>
                    <a:cubicBezTo>
                      <a:pt x="13836" y="6864"/>
                      <a:pt x="13828" y="6876"/>
                      <a:pt x="13832" y="6892"/>
                    </a:cubicBezTo>
                    <a:cubicBezTo>
                      <a:pt x="13836" y="6900"/>
                      <a:pt x="13844" y="6909"/>
                      <a:pt x="13856" y="6909"/>
                    </a:cubicBezTo>
                    <a:lnTo>
                      <a:pt x="13860" y="6909"/>
                    </a:lnTo>
                    <a:cubicBezTo>
                      <a:pt x="13959" y="6880"/>
                      <a:pt x="14053" y="6835"/>
                      <a:pt x="14139" y="6782"/>
                    </a:cubicBezTo>
                    <a:cubicBezTo>
                      <a:pt x="14151" y="6773"/>
                      <a:pt x="14155" y="6757"/>
                      <a:pt x="14147" y="6749"/>
                    </a:cubicBezTo>
                    <a:cubicBezTo>
                      <a:pt x="14144" y="6741"/>
                      <a:pt x="14136" y="6736"/>
                      <a:pt x="14128" y="6736"/>
                    </a:cubicBezTo>
                    <a:close/>
                    <a:moveTo>
                      <a:pt x="13263" y="6862"/>
                    </a:moveTo>
                    <a:cubicBezTo>
                      <a:pt x="13251" y="6862"/>
                      <a:pt x="13242" y="6870"/>
                      <a:pt x="13238" y="6880"/>
                    </a:cubicBezTo>
                    <a:cubicBezTo>
                      <a:pt x="13234" y="6892"/>
                      <a:pt x="13242" y="6909"/>
                      <a:pt x="13255" y="6913"/>
                    </a:cubicBezTo>
                    <a:cubicBezTo>
                      <a:pt x="13353" y="6937"/>
                      <a:pt x="13451" y="6949"/>
                      <a:pt x="13553" y="6949"/>
                    </a:cubicBezTo>
                    <a:lnTo>
                      <a:pt x="13553" y="6954"/>
                    </a:lnTo>
                    <a:lnTo>
                      <a:pt x="13558" y="6954"/>
                    </a:lnTo>
                    <a:cubicBezTo>
                      <a:pt x="13574" y="6949"/>
                      <a:pt x="13582" y="6941"/>
                      <a:pt x="13582" y="6925"/>
                    </a:cubicBezTo>
                    <a:cubicBezTo>
                      <a:pt x="13582" y="6913"/>
                      <a:pt x="13574" y="6900"/>
                      <a:pt x="13558" y="6900"/>
                    </a:cubicBezTo>
                    <a:lnTo>
                      <a:pt x="13553" y="6900"/>
                    </a:lnTo>
                    <a:cubicBezTo>
                      <a:pt x="13455" y="6900"/>
                      <a:pt x="13361" y="6888"/>
                      <a:pt x="13271" y="6864"/>
                    </a:cubicBezTo>
                    <a:cubicBezTo>
                      <a:pt x="13268" y="6863"/>
                      <a:pt x="13265" y="6862"/>
                      <a:pt x="13263" y="6862"/>
                    </a:cubicBezTo>
                    <a:close/>
                    <a:moveTo>
                      <a:pt x="25" y="6859"/>
                    </a:moveTo>
                    <a:cubicBezTo>
                      <a:pt x="12" y="6859"/>
                      <a:pt x="0" y="6868"/>
                      <a:pt x="0" y="6884"/>
                    </a:cubicBezTo>
                    <a:lnTo>
                      <a:pt x="0" y="7031"/>
                    </a:lnTo>
                    <a:cubicBezTo>
                      <a:pt x="0" y="7044"/>
                      <a:pt x="12" y="7056"/>
                      <a:pt x="25" y="7056"/>
                    </a:cubicBezTo>
                    <a:cubicBezTo>
                      <a:pt x="41" y="7056"/>
                      <a:pt x="53" y="7044"/>
                      <a:pt x="53" y="7031"/>
                    </a:cubicBezTo>
                    <a:lnTo>
                      <a:pt x="53" y="6884"/>
                    </a:lnTo>
                    <a:cubicBezTo>
                      <a:pt x="53" y="6868"/>
                      <a:pt x="41" y="6859"/>
                      <a:pt x="25" y="6859"/>
                    </a:cubicBezTo>
                    <a:close/>
                    <a:moveTo>
                      <a:pt x="16876" y="6733"/>
                    </a:moveTo>
                    <a:cubicBezTo>
                      <a:pt x="16864" y="6733"/>
                      <a:pt x="16852" y="6745"/>
                      <a:pt x="16852" y="6757"/>
                    </a:cubicBezTo>
                    <a:lnTo>
                      <a:pt x="16852" y="7056"/>
                    </a:lnTo>
                    <a:cubicBezTo>
                      <a:pt x="16852" y="7072"/>
                      <a:pt x="16864" y="7080"/>
                      <a:pt x="16876" y="7080"/>
                    </a:cubicBezTo>
                    <a:cubicBezTo>
                      <a:pt x="16889" y="7080"/>
                      <a:pt x="16901" y="7072"/>
                      <a:pt x="16901" y="7056"/>
                    </a:cubicBezTo>
                    <a:lnTo>
                      <a:pt x="16901" y="6757"/>
                    </a:lnTo>
                    <a:cubicBezTo>
                      <a:pt x="16901" y="6745"/>
                      <a:pt x="16889" y="6733"/>
                      <a:pt x="16876" y="6733"/>
                    </a:cubicBezTo>
                    <a:close/>
                    <a:moveTo>
                      <a:pt x="16876" y="7330"/>
                    </a:moveTo>
                    <a:cubicBezTo>
                      <a:pt x="16864" y="7330"/>
                      <a:pt x="16852" y="7342"/>
                      <a:pt x="16852" y="7359"/>
                    </a:cubicBezTo>
                    <a:lnTo>
                      <a:pt x="16852" y="7657"/>
                    </a:lnTo>
                    <a:cubicBezTo>
                      <a:pt x="16852" y="7670"/>
                      <a:pt x="16864" y="7682"/>
                      <a:pt x="16876" y="7682"/>
                    </a:cubicBezTo>
                    <a:cubicBezTo>
                      <a:pt x="16889" y="7682"/>
                      <a:pt x="16901" y="7670"/>
                      <a:pt x="16901" y="7657"/>
                    </a:cubicBezTo>
                    <a:lnTo>
                      <a:pt x="16901" y="7359"/>
                    </a:lnTo>
                    <a:cubicBezTo>
                      <a:pt x="16901" y="7342"/>
                      <a:pt x="16889" y="7330"/>
                      <a:pt x="16876" y="7330"/>
                    </a:cubicBezTo>
                    <a:close/>
                    <a:moveTo>
                      <a:pt x="16876" y="7932"/>
                    </a:moveTo>
                    <a:cubicBezTo>
                      <a:pt x="16864" y="7932"/>
                      <a:pt x="16852" y="7944"/>
                      <a:pt x="16852" y="7956"/>
                    </a:cubicBezTo>
                    <a:lnTo>
                      <a:pt x="16852" y="8255"/>
                    </a:lnTo>
                    <a:cubicBezTo>
                      <a:pt x="16852" y="8271"/>
                      <a:pt x="16864" y="8283"/>
                      <a:pt x="16876" y="8283"/>
                    </a:cubicBezTo>
                    <a:cubicBezTo>
                      <a:pt x="16889" y="8283"/>
                      <a:pt x="16901" y="8271"/>
                      <a:pt x="16901" y="8255"/>
                    </a:cubicBezTo>
                    <a:lnTo>
                      <a:pt x="16901" y="7956"/>
                    </a:lnTo>
                    <a:cubicBezTo>
                      <a:pt x="16901" y="7944"/>
                      <a:pt x="16889" y="7932"/>
                      <a:pt x="16876" y="793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" name="Google Shape;365;p31"/>
              <p:cNvSpPr/>
              <p:nvPr/>
            </p:nvSpPr>
            <p:spPr>
              <a:xfrm>
                <a:off x="-95863" y="1015612"/>
                <a:ext cx="95150" cy="95150"/>
              </a:xfrm>
              <a:custGeom>
                <a:rect b="b" l="l" r="r" t="t"/>
                <a:pathLst>
                  <a:path extrusionOk="0" h="1024" w="1024">
                    <a:moveTo>
                      <a:pt x="512" y="0"/>
                    </a:moveTo>
                    <a:cubicBezTo>
                      <a:pt x="230" y="0"/>
                      <a:pt x="0" y="229"/>
                      <a:pt x="0" y="512"/>
                    </a:cubicBezTo>
                    <a:cubicBezTo>
                      <a:pt x="0" y="794"/>
                      <a:pt x="230" y="1023"/>
                      <a:pt x="512" y="1023"/>
                    </a:cubicBezTo>
                    <a:cubicBezTo>
                      <a:pt x="794" y="1023"/>
                      <a:pt x="1024" y="794"/>
                      <a:pt x="1024" y="512"/>
                    </a:cubicBezTo>
                    <a:cubicBezTo>
                      <a:pt x="1024" y="229"/>
                      <a:pt x="794" y="0"/>
                      <a:pt x="5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" name="Google Shape;366;p31"/>
              <p:cNvSpPr/>
              <p:nvPr/>
            </p:nvSpPr>
            <p:spPr>
              <a:xfrm>
                <a:off x="299062" y="813337"/>
                <a:ext cx="95150" cy="95150"/>
              </a:xfrm>
              <a:custGeom>
                <a:rect b="b" l="l" r="r" t="t"/>
                <a:pathLst>
                  <a:path extrusionOk="0" h="1024" w="1024">
                    <a:moveTo>
                      <a:pt x="512" y="0"/>
                    </a:moveTo>
                    <a:cubicBezTo>
                      <a:pt x="230" y="0"/>
                      <a:pt x="0" y="229"/>
                      <a:pt x="0" y="512"/>
                    </a:cubicBezTo>
                    <a:cubicBezTo>
                      <a:pt x="0" y="794"/>
                      <a:pt x="230" y="1023"/>
                      <a:pt x="512" y="1023"/>
                    </a:cubicBezTo>
                    <a:cubicBezTo>
                      <a:pt x="794" y="1023"/>
                      <a:pt x="1024" y="794"/>
                      <a:pt x="1024" y="512"/>
                    </a:cubicBezTo>
                    <a:cubicBezTo>
                      <a:pt x="1024" y="229"/>
                      <a:pt x="794" y="0"/>
                      <a:pt x="5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" name="Google Shape;367;p31"/>
              <p:cNvSpPr/>
              <p:nvPr/>
            </p:nvSpPr>
            <p:spPr>
              <a:xfrm>
                <a:off x="597637" y="158362"/>
                <a:ext cx="95150" cy="95150"/>
              </a:xfrm>
              <a:custGeom>
                <a:rect b="b" l="l" r="r" t="t"/>
                <a:pathLst>
                  <a:path extrusionOk="0" h="1024" w="1024">
                    <a:moveTo>
                      <a:pt x="512" y="0"/>
                    </a:moveTo>
                    <a:cubicBezTo>
                      <a:pt x="230" y="0"/>
                      <a:pt x="0" y="229"/>
                      <a:pt x="0" y="512"/>
                    </a:cubicBezTo>
                    <a:cubicBezTo>
                      <a:pt x="0" y="794"/>
                      <a:pt x="230" y="1023"/>
                      <a:pt x="512" y="1023"/>
                    </a:cubicBezTo>
                    <a:cubicBezTo>
                      <a:pt x="794" y="1023"/>
                      <a:pt x="1024" y="794"/>
                      <a:pt x="1024" y="512"/>
                    </a:cubicBezTo>
                    <a:cubicBezTo>
                      <a:pt x="1024" y="229"/>
                      <a:pt x="794" y="0"/>
                      <a:pt x="5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" name="Google Shape;368;p31"/>
              <p:cNvSpPr/>
              <p:nvPr/>
            </p:nvSpPr>
            <p:spPr>
              <a:xfrm>
                <a:off x="1397087" y="534012"/>
                <a:ext cx="95150" cy="95150"/>
              </a:xfrm>
              <a:custGeom>
                <a:rect b="b" l="l" r="r" t="t"/>
                <a:pathLst>
                  <a:path extrusionOk="0" h="1024" w="1024">
                    <a:moveTo>
                      <a:pt x="512" y="0"/>
                    </a:moveTo>
                    <a:cubicBezTo>
                      <a:pt x="230" y="0"/>
                      <a:pt x="0" y="229"/>
                      <a:pt x="0" y="512"/>
                    </a:cubicBezTo>
                    <a:cubicBezTo>
                      <a:pt x="0" y="794"/>
                      <a:pt x="230" y="1023"/>
                      <a:pt x="512" y="1023"/>
                    </a:cubicBezTo>
                    <a:cubicBezTo>
                      <a:pt x="794" y="1023"/>
                      <a:pt x="1024" y="794"/>
                      <a:pt x="1024" y="512"/>
                    </a:cubicBezTo>
                    <a:cubicBezTo>
                      <a:pt x="1024" y="229"/>
                      <a:pt x="794" y="0"/>
                      <a:pt x="5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" name="Google Shape;369;p31"/>
              <p:cNvSpPr/>
              <p:nvPr/>
            </p:nvSpPr>
            <p:spPr>
              <a:xfrm>
                <a:off x="2004515" y="1184427"/>
                <a:ext cx="95150" cy="95168"/>
              </a:xfrm>
              <a:custGeom>
                <a:rect b="b" l="l" r="r" t="t"/>
                <a:pathLst>
                  <a:path extrusionOk="0" h="1024" w="1024">
                    <a:moveTo>
                      <a:pt x="512" y="0"/>
                    </a:moveTo>
                    <a:cubicBezTo>
                      <a:pt x="230" y="0"/>
                      <a:pt x="0" y="229"/>
                      <a:pt x="0" y="512"/>
                    </a:cubicBezTo>
                    <a:cubicBezTo>
                      <a:pt x="0" y="794"/>
                      <a:pt x="230" y="1023"/>
                      <a:pt x="512" y="1023"/>
                    </a:cubicBezTo>
                    <a:cubicBezTo>
                      <a:pt x="794" y="1023"/>
                      <a:pt x="1024" y="794"/>
                      <a:pt x="1024" y="512"/>
                    </a:cubicBezTo>
                    <a:cubicBezTo>
                      <a:pt x="1024" y="229"/>
                      <a:pt x="794" y="0"/>
                      <a:pt x="5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70" name="Google Shape;370;p31"/>
            <p:cNvSpPr/>
            <p:nvPr/>
          </p:nvSpPr>
          <p:spPr>
            <a:xfrm>
              <a:off x="687940" y="502127"/>
              <a:ext cx="95150" cy="95168"/>
            </a:xfrm>
            <a:custGeom>
              <a:rect b="b" l="l" r="r" t="t"/>
              <a:pathLst>
                <a:path extrusionOk="0" h="1024" w="1024">
                  <a:moveTo>
                    <a:pt x="512" y="0"/>
                  </a:moveTo>
                  <a:cubicBezTo>
                    <a:pt x="230" y="0"/>
                    <a:pt x="0" y="229"/>
                    <a:pt x="0" y="512"/>
                  </a:cubicBezTo>
                  <a:cubicBezTo>
                    <a:pt x="0" y="794"/>
                    <a:pt x="230" y="1023"/>
                    <a:pt x="512" y="1023"/>
                  </a:cubicBezTo>
                  <a:cubicBezTo>
                    <a:pt x="794" y="1023"/>
                    <a:pt x="1024" y="794"/>
                    <a:pt x="1024" y="512"/>
                  </a:cubicBezTo>
                  <a:cubicBezTo>
                    <a:pt x="1024" y="229"/>
                    <a:pt x="794" y="0"/>
                    <a:pt x="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1" name="Google Shape;371;p31"/>
          <p:cNvGrpSpPr/>
          <p:nvPr/>
        </p:nvGrpSpPr>
        <p:grpSpPr>
          <a:xfrm flipH="1">
            <a:off x="-8" y="-432211"/>
            <a:ext cx="2195528" cy="1121234"/>
            <a:chOff x="-1145738" y="-133438"/>
            <a:chExt cx="2195528" cy="1121234"/>
          </a:xfrm>
        </p:grpSpPr>
        <p:grpSp>
          <p:nvGrpSpPr>
            <p:cNvPr id="372" name="Google Shape;372;p31"/>
            <p:cNvGrpSpPr/>
            <p:nvPr/>
          </p:nvGrpSpPr>
          <p:grpSpPr>
            <a:xfrm>
              <a:off x="-1145738" y="-133438"/>
              <a:ext cx="2195528" cy="1121234"/>
              <a:chOff x="-95863" y="158362"/>
              <a:chExt cx="2195528" cy="1121234"/>
            </a:xfrm>
          </p:grpSpPr>
          <p:sp>
            <p:nvSpPr>
              <p:cNvPr id="373" name="Google Shape;373;p31"/>
              <p:cNvSpPr/>
              <p:nvPr/>
            </p:nvSpPr>
            <p:spPr>
              <a:xfrm>
                <a:off x="-47790" y="211175"/>
                <a:ext cx="2110470" cy="1034444"/>
              </a:xfrm>
              <a:custGeom>
                <a:rect b="b" l="l" r="r" t="t"/>
                <a:pathLst>
                  <a:path extrusionOk="0" h="8284" w="16901">
                    <a:moveTo>
                      <a:pt x="5627" y="1"/>
                    </a:moveTo>
                    <a:cubicBezTo>
                      <a:pt x="5611" y="1"/>
                      <a:pt x="5598" y="9"/>
                      <a:pt x="5598" y="25"/>
                    </a:cubicBezTo>
                    <a:cubicBezTo>
                      <a:pt x="5598" y="38"/>
                      <a:pt x="5611" y="50"/>
                      <a:pt x="5623" y="50"/>
                    </a:cubicBezTo>
                    <a:cubicBezTo>
                      <a:pt x="5721" y="54"/>
                      <a:pt x="5819" y="70"/>
                      <a:pt x="5909" y="103"/>
                    </a:cubicBezTo>
                    <a:lnTo>
                      <a:pt x="5917" y="103"/>
                    </a:lnTo>
                    <a:cubicBezTo>
                      <a:pt x="5930" y="103"/>
                      <a:pt x="5938" y="95"/>
                      <a:pt x="5942" y="87"/>
                    </a:cubicBezTo>
                    <a:cubicBezTo>
                      <a:pt x="5946" y="70"/>
                      <a:pt x="5938" y="58"/>
                      <a:pt x="5926" y="54"/>
                    </a:cubicBezTo>
                    <a:cubicBezTo>
                      <a:pt x="5831" y="21"/>
                      <a:pt x="5729" y="5"/>
                      <a:pt x="5627" y="1"/>
                    </a:cubicBezTo>
                    <a:close/>
                    <a:moveTo>
                      <a:pt x="5328" y="24"/>
                    </a:moveTo>
                    <a:cubicBezTo>
                      <a:pt x="5326" y="24"/>
                      <a:pt x="5323" y="25"/>
                      <a:pt x="5320" y="25"/>
                    </a:cubicBezTo>
                    <a:cubicBezTo>
                      <a:pt x="5222" y="46"/>
                      <a:pt x="5124" y="79"/>
                      <a:pt x="5034" y="128"/>
                    </a:cubicBezTo>
                    <a:cubicBezTo>
                      <a:pt x="5021" y="136"/>
                      <a:pt x="5017" y="152"/>
                      <a:pt x="5025" y="161"/>
                    </a:cubicBezTo>
                    <a:cubicBezTo>
                      <a:pt x="5029" y="173"/>
                      <a:pt x="5038" y="177"/>
                      <a:pt x="5046" y="177"/>
                    </a:cubicBezTo>
                    <a:cubicBezTo>
                      <a:pt x="5050" y="177"/>
                      <a:pt x="5054" y="177"/>
                      <a:pt x="5058" y="173"/>
                    </a:cubicBezTo>
                    <a:cubicBezTo>
                      <a:pt x="5144" y="128"/>
                      <a:pt x="5234" y="95"/>
                      <a:pt x="5332" y="75"/>
                    </a:cubicBezTo>
                    <a:cubicBezTo>
                      <a:pt x="5345" y="70"/>
                      <a:pt x="5353" y="58"/>
                      <a:pt x="5353" y="42"/>
                    </a:cubicBezTo>
                    <a:cubicBezTo>
                      <a:pt x="5349" y="32"/>
                      <a:pt x="5340" y="24"/>
                      <a:pt x="5328" y="24"/>
                    </a:cubicBezTo>
                    <a:close/>
                    <a:moveTo>
                      <a:pt x="6189" y="185"/>
                    </a:moveTo>
                    <a:cubicBezTo>
                      <a:pt x="6181" y="185"/>
                      <a:pt x="6172" y="189"/>
                      <a:pt x="6167" y="197"/>
                    </a:cubicBezTo>
                    <a:cubicBezTo>
                      <a:pt x="6159" y="206"/>
                      <a:pt x="6163" y="222"/>
                      <a:pt x="6171" y="230"/>
                    </a:cubicBezTo>
                    <a:cubicBezTo>
                      <a:pt x="6253" y="287"/>
                      <a:pt x="6327" y="353"/>
                      <a:pt x="6388" y="426"/>
                    </a:cubicBezTo>
                    <a:cubicBezTo>
                      <a:pt x="6396" y="431"/>
                      <a:pt x="6400" y="435"/>
                      <a:pt x="6408" y="435"/>
                    </a:cubicBezTo>
                    <a:cubicBezTo>
                      <a:pt x="6417" y="435"/>
                      <a:pt x="6421" y="435"/>
                      <a:pt x="6425" y="431"/>
                    </a:cubicBezTo>
                    <a:cubicBezTo>
                      <a:pt x="6437" y="422"/>
                      <a:pt x="6437" y="406"/>
                      <a:pt x="6429" y="394"/>
                    </a:cubicBezTo>
                    <a:cubicBezTo>
                      <a:pt x="6363" y="316"/>
                      <a:pt x="6286" y="246"/>
                      <a:pt x="6200" y="189"/>
                    </a:cubicBezTo>
                    <a:cubicBezTo>
                      <a:pt x="6197" y="186"/>
                      <a:pt x="6193" y="185"/>
                      <a:pt x="6189" y="185"/>
                    </a:cubicBezTo>
                    <a:close/>
                    <a:moveTo>
                      <a:pt x="4804" y="302"/>
                    </a:moveTo>
                    <a:cubicBezTo>
                      <a:pt x="4798" y="302"/>
                      <a:pt x="4792" y="304"/>
                      <a:pt x="4788" y="308"/>
                    </a:cubicBezTo>
                    <a:cubicBezTo>
                      <a:pt x="4714" y="381"/>
                      <a:pt x="4649" y="459"/>
                      <a:pt x="4600" y="549"/>
                    </a:cubicBezTo>
                    <a:cubicBezTo>
                      <a:pt x="4592" y="562"/>
                      <a:pt x="4596" y="578"/>
                      <a:pt x="4608" y="582"/>
                    </a:cubicBezTo>
                    <a:cubicBezTo>
                      <a:pt x="4612" y="586"/>
                      <a:pt x="4616" y="586"/>
                      <a:pt x="4620" y="586"/>
                    </a:cubicBezTo>
                    <a:cubicBezTo>
                      <a:pt x="4628" y="586"/>
                      <a:pt x="4637" y="582"/>
                      <a:pt x="4641" y="574"/>
                    </a:cubicBezTo>
                    <a:cubicBezTo>
                      <a:pt x="4690" y="492"/>
                      <a:pt x="4751" y="414"/>
                      <a:pt x="4821" y="345"/>
                    </a:cubicBezTo>
                    <a:cubicBezTo>
                      <a:pt x="4833" y="336"/>
                      <a:pt x="4833" y="320"/>
                      <a:pt x="4821" y="308"/>
                    </a:cubicBezTo>
                    <a:cubicBezTo>
                      <a:pt x="4817" y="304"/>
                      <a:pt x="4810" y="302"/>
                      <a:pt x="4804" y="302"/>
                    </a:cubicBezTo>
                    <a:close/>
                    <a:moveTo>
                      <a:pt x="997" y="774"/>
                    </a:moveTo>
                    <a:cubicBezTo>
                      <a:pt x="995" y="774"/>
                      <a:pt x="993" y="774"/>
                      <a:pt x="990" y="774"/>
                    </a:cubicBezTo>
                    <a:cubicBezTo>
                      <a:pt x="888" y="783"/>
                      <a:pt x="790" y="807"/>
                      <a:pt x="696" y="844"/>
                    </a:cubicBezTo>
                    <a:cubicBezTo>
                      <a:pt x="684" y="848"/>
                      <a:pt x="675" y="864"/>
                      <a:pt x="679" y="877"/>
                    </a:cubicBezTo>
                    <a:cubicBezTo>
                      <a:pt x="684" y="885"/>
                      <a:pt x="696" y="893"/>
                      <a:pt x="704" y="893"/>
                    </a:cubicBezTo>
                    <a:lnTo>
                      <a:pt x="712" y="893"/>
                    </a:lnTo>
                    <a:cubicBezTo>
                      <a:pt x="802" y="856"/>
                      <a:pt x="900" y="832"/>
                      <a:pt x="999" y="823"/>
                    </a:cubicBezTo>
                    <a:cubicBezTo>
                      <a:pt x="1011" y="823"/>
                      <a:pt x="1019" y="807"/>
                      <a:pt x="1019" y="795"/>
                    </a:cubicBezTo>
                    <a:cubicBezTo>
                      <a:pt x="1019" y="784"/>
                      <a:pt x="1010" y="774"/>
                      <a:pt x="997" y="774"/>
                    </a:cubicBezTo>
                    <a:close/>
                    <a:moveTo>
                      <a:pt x="1291" y="781"/>
                    </a:moveTo>
                    <a:cubicBezTo>
                      <a:pt x="1281" y="781"/>
                      <a:pt x="1272" y="789"/>
                      <a:pt x="1269" y="803"/>
                    </a:cubicBezTo>
                    <a:cubicBezTo>
                      <a:pt x="1265" y="815"/>
                      <a:pt x="1277" y="828"/>
                      <a:pt x="1289" y="832"/>
                    </a:cubicBezTo>
                    <a:cubicBezTo>
                      <a:pt x="1387" y="848"/>
                      <a:pt x="1481" y="877"/>
                      <a:pt x="1567" y="918"/>
                    </a:cubicBezTo>
                    <a:cubicBezTo>
                      <a:pt x="1572" y="918"/>
                      <a:pt x="1576" y="922"/>
                      <a:pt x="1580" y="922"/>
                    </a:cubicBezTo>
                    <a:cubicBezTo>
                      <a:pt x="1588" y="922"/>
                      <a:pt x="1596" y="913"/>
                      <a:pt x="1600" y="905"/>
                    </a:cubicBezTo>
                    <a:cubicBezTo>
                      <a:pt x="1608" y="893"/>
                      <a:pt x="1600" y="881"/>
                      <a:pt x="1588" y="873"/>
                    </a:cubicBezTo>
                    <a:cubicBezTo>
                      <a:pt x="1498" y="828"/>
                      <a:pt x="1400" y="799"/>
                      <a:pt x="1297" y="783"/>
                    </a:cubicBezTo>
                    <a:cubicBezTo>
                      <a:pt x="1295" y="782"/>
                      <a:pt x="1293" y="781"/>
                      <a:pt x="1291" y="781"/>
                    </a:cubicBezTo>
                    <a:close/>
                    <a:moveTo>
                      <a:pt x="6569" y="638"/>
                    </a:moveTo>
                    <a:cubicBezTo>
                      <a:pt x="6566" y="638"/>
                      <a:pt x="6563" y="638"/>
                      <a:pt x="6560" y="639"/>
                    </a:cubicBezTo>
                    <a:cubicBezTo>
                      <a:pt x="6544" y="647"/>
                      <a:pt x="6539" y="660"/>
                      <a:pt x="6544" y="672"/>
                    </a:cubicBezTo>
                    <a:cubicBezTo>
                      <a:pt x="6584" y="762"/>
                      <a:pt x="6613" y="856"/>
                      <a:pt x="6625" y="954"/>
                    </a:cubicBezTo>
                    <a:cubicBezTo>
                      <a:pt x="6625" y="967"/>
                      <a:pt x="6638" y="975"/>
                      <a:pt x="6650" y="975"/>
                    </a:cubicBezTo>
                    <a:lnTo>
                      <a:pt x="6654" y="975"/>
                    </a:lnTo>
                    <a:cubicBezTo>
                      <a:pt x="6666" y="975"/>
                      <a:pt x="6679" y="963"/>
                      <a:pt x="6674" y="946"/>
                    </a:cubicBezTo>
                    <a:cubicBezTo>
                      <a:pt x="6662" y="844"/>
                      <a:pt x="6634" y="746"/>
                      <a:pt x="6593" y="652"/>
                    </a:cubicBezTo>
                    <a:cubicBezTo>
                      <a:pt x="6587" y="642"/>
                      <a:pt x="6578" y="638"/>
                      <a:pt x="6569" y="638"/>
                    </a:cubicBezTo>
                    <a:close/>
                    <a:moveTo>
                      <a:pt x="4508" y="814"/>
                    </a:moveTo>
                    <a:cubicBezTo>
                      <a:pt x="4498" y="814"/>
                      <a:pt x="4489" y="822"/>
                      <a:pt x="4485" y="836"/>
                    </a:cubicBezTo>
                    <a:cubicBezTo>
                      <a:pt x="4461" y="922"/>
                      <a:pt x="4452" y="1012"/>
                      <a:pt x="4452" y="1102"/>
                    </a:cubicBezTo>
                    <a:lnTo>
                      <a:pt x="4452" y="1139"/>
                    </a:lnTo>
                    <a:cubicBezTo>
                      <a:pt x="4452" y="1151"/>
                      <a:pt x="4465" y="1163"/>
                      <a:pt x="4477" y="1163"/>
                    </a:cubicBezTo>
                    <a:cubicBezTo>
                      <a:pt x="4489" y="1163"/>
                      <a:pt x="4502" y="1151"/>
                      <a:pt x="4502" y="1139"/>
                    </a:cubicBezTo>
                    <a:lnTo>
                      <a:pt x="4502" y="1102"/>
                    </a:lnTo>
                    <a:cubicBezTo>
                      <a:pt x="4502" y="1016"/>
                      <a:pt x="4514" y="930"/>
                      <a:pt x="4534" y="844"/>
                    </a:cubicBezTo>
                    <a:cubicBezTo>
                      <a:pt x="4534" y="832"/>
                      <a:pt x="4526" y="819"/>
                      <a:pt x="4514" y="815"/>
                    </a:cubicBezTo>
                    <a:cubicBezTo>
                      <a:pt x="4512" y="815"/>
                      <a:pt x="4510" y="814"/>
                      <a:pt x="4508" y="814"/>
                    </a:cubicBezTo>
                    <a:close/>
                    <a:moveTo>
                      <a:pt x="444" y="991"/>
                    </a:moveTo>
                    <a:cubicBezTo>
                      <a:pt x="439" y="991"/>
                      <a:pt x="434" y="992"/>
                      <a:pt x="430" y="995"/>
                    </a:cubicBezTo>
                    <a:cubicBezTo>
                      <a:pt x="348" y="1057"/>
                      <a:pt x="278" y="1130"/>
                      <a:pt x="217" y="1216"/>
                    </a:cubicBezTo>
                    <a:cubicBezTo>
                      <a:pt x="209" y="1224"/>
                      <a:pt x="209" y="1241"/>
                      <a:pt x="221" y="1249"/>
                    </a:cubicBezTo>
                    <a:cubicBezTo>
                      <a:pt x="225" y="1253"/>
                      <a:pt x="229" y="1253"/>
                      <a:pt x="237" y="1253"/>
                    </a:cubicBezTo>
                    <a:lnTo>
                      <a:pt x="237" y="1257"/>
                    </a:lnTo>
                    <a:cubicBezTo>
                      <a:pt x="242" y="1257"/>
                      <a:pt x="250" y="1253"/>
                      <a:pt x="254" y="1245"/>
                    </a:cubicBezTo>
                    <a:cubicBezTo>
                      <a:pt x="315" y="1167"/>
                      <a:pt x="385" y="1098"/>
                      <a:pt x="458" y="1036"/>
                    </a:cubicBezTo>
                    <a:cubicBezTo>
                      <a:pt x="471" y="1028"/>
                      <a:pt x="475" y="1012"/>
                      <a:pt x="467" y="999"/>
                    </a:cubicBezTo>
                    <a:cubicBezTo>
                      <a:pt x="459" y="994"/>
                      <a:pt x="451" y="991"/>
                      <a:pt x="444" y="991"/>
                    </a:cubicBezTo>
                    <a:close/>
                    <a:moveTo>
                      <a:pt x="1829" y="1035"/>
                    </a:moveTo>
                    <a:cubicBezTo>
                      <a:pt x="1822" y="1035"/>
                      <a:pt x="1816" y="1038"/>
                      <a:pt x="1809" y="1044"/>
                    </a:cubicBezTo>
                    <a:cubicBezTo>
                      <a:pt x="1801" y="1053"/>
                      <a:pt x="1801" y="1069"/>
                      <a:pt x="1813" y="1081"/>
                    </a:cubicBezTo>
                    <a:cubicBezTo>
                      <a:pt x="1887" y="1143"/>
                      <a:pt x="1948" y="1216"/>
                      <a:pt x="2001" y="1302"/>
                    </a:cubicBezTo>
                    <a:cubicBezTo>
                      <a:pt x="2005" y="1306"/>
                      <a:pt x="2013" y="1310"/>
                      <a:pt x="2022" y="1310"/>
                    </a:cubicBezTo>
                    <a:lnTo>
                      <a:pt x="2038" y="1310"/>
                    </a:lnTo>
                    <a:cubicBezTo>
                      <a:pt x="2050" y="1302"/>
                      <a:pt x="2054" y="1286"/>
                      <a:pt x="2046" y="1274"/>
                    </a:cubicBezTo>
                    <a:cubicBezTo>
                      <a:pt x="1989" y="1188"/>
                      <a:pt x="1923" y="1110"/>
                      <a:pt x="1846" y="1040"/>
                    </a:cubicBezTo>
                    <a:cubicBezTo>
                      <a:pt x="1840" y="1037"/>
                      <a:pt x="1835" y="1035"/>
                      <a:pt x="1829" y="1035"/>
                    </a:cubicBezTo>
                    <a:close/>
                    <a:moveTo>
                      <a:pt x="6662" y="1224"/>
                    </a:moveTo>
                    <a:cubicBezTo>
                      <a:pt x="6646" y="1224"/>
                      <a:pt x="6634" y="1237"/>
                      <a:pt x="6634" y="1249"/>
                    </a:cubicBezTo>
                    <a:lnTo>
                      <a:pt x="6634" y="1486"/>
                    </a:lnTo>
                    <a:cubicBezTo>
                      <a:pt x="6634" y="1507"/>
                      <a:pt x="6638" y="1527"/>
                      <a:pt x="6638" y="1552"/>
                    </a:cubicBezTo>
                    <a:cubicBezTo>
                      <a:pt x="6638" y="1564"/>
                      <a:pt x="6650" y="1576"/>
                      <a:pt x="6662" y="1576"/>
                    </a:cubicBezTo>
                    <a:lnTo>
                      <a:pt x="6662" y="1572"/>
                    </a:lnTo>
                    <a:cubicBezTo>
                      <a:pt x="6679" y="1572"/>
                      <a:pt x="6687" y="1560"/>
                      <a:pt x="6687" y="1548"/>
                    </a:cubicBezTo>
                    <a:cubicBezTo>
                      <a:pt x="6687" y="1527"/>
                      <a:pt x="6687" y="1507"/>
                      <a:pt x="6687" y="1486"/>
                    </a:cubicBezTo>
                    <a:lnTo>
                      <a:pt x="6687" y="1249"/>
                    </a:lnTo>
                    <a:cubicBezTo>
                      <a:pt x="6687" y="1237"/>
                      <a:pt x="6674" y="1224"/>
                      <a:pt x="6662" y="1224"/>
                    </a:cubicBezTo>
                    <a:close/>
                    <a:moveTo>
                      <a:pt x="4477" y="1413"/>
                    </a:moveTo>
                    <a:cubicBezTo>
                      <a:pt x="4461" y="1413"/>
                      <a:pt x="4452" y="1425"/>
                      <a:pt x="4452" y="1437"/>
                    </a:cubicBezTo>
                    <a:lnTo>
                      <a:pt x="4452" y="1736"/>
                    </a:lnTo>
                    <a:cubicBezTo>
                      <a:pt x="4452" y="1752"/>
                      <a:pt x="4461" y="1761"/>
                      <a:pt x="4477" y="1761"/>
                    </a:cubicBezTo>
                    <a:cubicBezTo>
                      <a:pt x="4489" y="1761"/>
                      <a:pt x="4502" y="1752"/>
                      <a:pt x="4502" y="1736"/>
                    </a:cubicBezTo>
                    <a:lnTo>
                      <a:pt x="4502" y="1437"/>
                    </a:lnTo>
                    <a:cubicBezTo>
                      <a:pt x="4502" y="1425"/>
                      <a:pt x="4489" y="1413"/>
                      <a:pt x="4477" y="1413"/>
                    </a:cubicBezTo>
                    <a:close/>
                    <a:moveTo>
                      <a:pt x="92" y="1467"/>
                    </a:moveTo>
                    <a:cubicBezTo>
                      <a:pt x="82" y="1467"/>
                      <a:pt x="73" y="1473"/>
                      <a:pt x="70" y="1482"/>
                    </a:cubicBezTo>
                    <a:cubicBezTo>
                      <a:pt x="33" y="1580"/>
                      <a:pt x="12" y="1679"/>
                      <a:pt x="4" y="1781"/>
                    </a:cubicBezTo>
                    <a:cubicBezTo>
                      <a:pt x="0" y="1797"/>
                      <a:pt x="12" y="1810"/>
                      <a:pt x="25" y="1810"/>
                    </a:cubicBezTo>
                    <a:lnTo>
                      <a:pt x="29" y="1810"/>
                    </a:lnTo>
                    <a:cubicBezTo>
                      <a:pt x="41" y="1810"/>
                      <a:pt x="53" y="1797"/>
                      <a:pt x="53" y="1785"/>
                    </a:cubicBezTo>
                    <a:cubicBezTo>
                      <a:pt x="61" y="1687"/>
                      <a:pt x="82" y="1593"/>
                      <a:pt x="115" y="1499"/>
                    </a:cubicBezTo>
                    <a:cubicBezTo>
                      <a:pt x="119" y="1486"/>
                      <a:pt x="115" y="1474"/>
                      <a:pt x="102" y="1470"/>
                    </a:cubicBezTo>
                    <a:cubicBezTo>
                      <a:pt x="99" y="1468"/>
                      <a:pt x="95" y="1467"/>
                      <a:pt x="92" y="1467"/>
                    </a:cubicBezTo>
                    <a:close/>
                    <a:moveTo>
                      <a:pt x="2147" y="1534"/>
                    </a:moveTo>
                    <a:cubicBezTo>
                      <a:pt x="2145" y="1534"/>
                      <a:pt x="2143" y="1535"/>
                      <a:pt x="2140" y="1535"/>
                    </a:cubicBezTo>
                    <a:cubicBezTo>
                      <a:pt x="2128" y="1540"/>
                      <a:pt x="2120" y="1552"/>
                      <a:pt x="2124" y="1564"/>
                    </a:cubicBezTo>
                    <a:cubicBezTo>
                      <a:pt x="2153" y="1658"/>
                      <a:pt x="2169" y="1756"/>
                      <a:pt x="2169" y="1855"/>
                    </a:cubicBezTo>
                    <a:cubicBezTo>
                      <a:pt x="2169" y="1867"/>
                      <a:pt x="2181" y="1879"/>
                      <a:pt x="2194" y="1879"/>
                    </a:cubicBezTo>
                    <a:cubicBezTo>
                      <a:pt x="2210" y="1879"/>
                      <a:pt x="2218" y="1867"/>
                      <a:pt x="2218" y="1855"/>
                    </a:cubicBezTo>
                    <a:cubicBezTo>
                      <a:pt x="2218" y="1752"/>
                      <a:pt x="2202" y="1650"/>
                      <a:pt x="2173" y="1552"/>
                    </a:cubicBezTo>
                    <a:cubicBezTo>
                      <a:pt x="2170" y="1542"/>
                      <a:pt x="2158" y="1534"/>
                      <a:pt x="2147" y="1534"/>
                    </a:cubicBezTo>
                    <a:close/>
                    <a:moveTo>
                      <a:pt x="6714" y="1817"/>
                    </a:moveTo>
                    <a:cubicBezTo>
                      <a:pt x="6712" y="1817"/>
                      <a:pt x="6709" y="1817"/>
                      <a:pt x="6707" y="1818"/>
                    </a:cubicBezTo>
                    <a:cubicBezTo>
                      <a:pt x="6695" y="1822"/>
                      <a:pt x="6687" y="1838"/>
                      <a:pt x="6691" y="1851"/>
                    </a:cubicBezTo>
                    <a:cubicBezTo>
                      <a:pt x="6724" y="1949"/>
                      <a:pt x="6765" y="2043"/>
                      <a:pt x="6822" y="2129"/>
                    </a:cubicBezTo>
                    <a:cubicBezTo>
                      <a:pt x="6826" y="2137"/>
                      <a:pt x="6834" y="2141"/>
                      <a:pt x="6842" y="2141"/>
                    </a:cubicBezTo>
                    <a:cubicBezTo>
                      <a:pt x="6846" y="2141"/>
                      <a:pt x="6850" y="2137"/>
                      <a:pt x="6855" y="2137"/>
                    </a:cubicBezTo>
                    <a:cubicBezTo>
                      <a:pt x="6867" y="2129"/>
                      <a:pt x="6871" y="2112"/>
                      <a:pt x="6863" y="2100"/>
                    </a:cubicBezTo>
                    <a:cubicBezTo>
                      <a:pt x="6810" y="2018"/>
                      <a:pt x="6769" y="1928"/>
                      <a:pt x="6740" y="1834"/>
                    </a:cubicBezTo>
                    <a:cubicBezTo>
                      <a:pt x="6737" y="1824"/>
                      <a:pt x="6725" y="1817"/>
                      <a:pt x="6714" y="1817"/>
                    </a:cubicBezTo>
                    <a:close/>
                    <a:moveTo>
                      <a:pt x="4477" y="2010"/>
                    </a:moveTo>
                    <a:cubicBezTo>
                      <a:pt x="4461" y="2010"/>
                      <a:pt x="4452" y="2022"/>
                      <a:pt x="4452" y="2035"/>
                    </a:cubicBezTo>
                    <a:lnTo>
                      <a:pt x="4452" y="2338"/>
                    </a:lnTo>
                    <a:cubicBezTo>
                      <a:pt x="4452" y="2350"/>
                      <a:pt x="4461" y="2362"/>
                      <a:pt x="4477" y="2362"/>
                    </a:cubicBezTo>
                    <a:cubicBezTo>
                      <a:pt x="4489" y="2362"/>
                      <a:pt x="4502" y="2350"/>
                      <a:pt x="4502" y="2338"/>
                    </a:cubicBezTo>
                    <a:lnTo>
                      <a:pt x="4502" y="2035"/>
                    </a:lnTo>
                    <a:cubicBezTo>
                      <a:pt x="4502" y="2022"/>
                      <a:pt x="4489" y="2010"/>
                      <a:pt x="4477" y="2010"/>
                    </a:cubicBezTo>
                    <a:close/>
                    <a:moveTo>
                      <a:pt x="25" y="2059"/>
                    </a:moveTo>
                    <a:cubicBezTo>
                      <a:pt x="12" y="2059"/>
                      <a:pt x="0" y="2072"/>
                      <a:pt x="0" y="2084"/>
                    </a:cubicBezTo>
                    <a:lnTo>
                      <a:pt x="0" y="2383"/>
                    </a:lnTo>
                    <a:cubicBezTo>
                      <a:pt x="0" y="2399"/>
                      <a:pt x="12" y="2407"/>
                      <a:pt x="25" y="2407"/>
                    </a:cubicBezTo>
                    <a:cubicBezTo>
                      <a:pt x="37" y="2407"/>
                      <a:pt x="49" y="2399"/>
                      <a:pt x="49" y="2383"/>
                    </a:cubicBezTo>
                    <a:lnTo>
                      <a:pt x="49" y="2084"/>
                    </a:lnTo>
                    <a:cubicBezTo>
                      <a:pt x="49" y="2072"/>
                      <a:pt x="37" y="2059"/>
                      <a:pt x="25" y="2059"/>
                    </a:cubicBezTo>
                    <a:close/>
                    <a:moveTo>
                      <a:pt x="2194" y="2129"/>
                    </a:moveTo>
                    <a:cubicBezTo>
                      <a:pt x="2181" y="2129"/>
                      <a:pt x="2169" y="2141"/>
                      <a:pt x="2169" y="2153"/>
                    </a:cubicBezTo>
                    <a:lnTo>
                      <a:pt x="2169" y="2452"/>
                    </a:lnTo>
                    <a:cubicBezTo>
                      <a:pt x="2169" y="2468"/>
                      <a:pt x="2181" y="2477"/>
                      <a:pt x="2194" y="2477"/>
                    </a:cubicBezTo>
                    <a:cubicBezTo>
                      <a:pt x="2206" y="2477"/>
                      <a:pt x="2218" y="2468"/>
                      <a:pt x="2218" y="2452"/>
                    </a:cubicBezTo>
                    <a:lnTo>
                      <a:pt x="2218" y="2153"/>
                    </a:lnTo>
                    <a:cubicBezTo>
                      <a:pt x="2218" y="2141"/>
                      <a:pt x="2206" y="2129"/>
                      <a:pt x="2194" y="2129"/>
                    </a:cubicBezTo>
                    <a:close/>
                    <a:moveTo>
                      <a:pt x="7031" y="2320"/>
                    </a:moveTo>
                    <a:cubicBezTo>
                      <a:pt x="7024" y="2320"/>
                      <a:pt x="7018" y="2323"/>
                      <a:pt x="7014" y="2329"/>
                    </a:cubicBezTo>
                    <a:cubicBezTo>
                      <a:pt x="7002" y="2338"/>
                      <a:pt x="7002" y="2354"/>
                      <a:pt x="7014" y="2366"/>
                    </a:cubicBezTo>
                    <a:cubicBezTo>
                      <a:pt x="7088" y="2436"/>
                      <a:pt x="7170" y="2497"/>
                      <a:pt x="7260" y="2546"/>
                    </a:cubicBezTo>
                    <a:lnTo>
                      <a:pt x="7272" y="2546"/>
                    </a:lnTo>
                    <a:cubicBezTo>
                      <a:pt x="7280" y="2546"/>
                      <a:pt x="7288" y="2542"/>
                      <a:pt x="7292" y="2534"/>
                    </a:cubicBezTo>
                    <a:cubicBezTo>
                      <a:pt x="7301" y="2522"/>
                      <a:pt x="7297" y="2505"/>
                      <a:pt x="7284" y="2501"/>
                    </a:cubicBezTo>
                    <a:cubicBezTo>
                      <a:pt x="7198" y="2452"/>
                      <a:pt x="7121" y="2395"/>
                      <a:pt x="7047" y="2329"/>
                    </a:cubicBezTo>
                    <a:cubicBezTo>
                      <a:pt x="7043" y="2323"/>
                      <a:pt x="7037" y="2320"/>
                      <a:pt x="7031" y="2320"/>
                    </a:cubicBezTo>
                    <a:close/>
                    <a:moveTo>
                      <a:pt x="7550" y="2607"/>
                    </a:moveTo>
                    <a:cubicBezTo>
                      <a:pt x="7538" y="2607"/>
                      <a:pt x="7529" y="2615"/>
                      <a:pt x="7526" y="2628"/>
                    </a:cubicBezTo>
                    <a:cubicBezTo>
                      <a:pt x="7522" y="2640"/>
                      <a:pt x="7530" y="2653"/>
                      <a:pt x="7546" y="2657"/>
                    </a:cubicBezTo>
                    <a:cubicBezTo>
                      <a:pt x="7640" y="2681"/>
                      <a:pt x="7743" y="2694"/>
                      <a:pt x="7849" y="2694"/>
                    </a:cubicBezTo>
                    <a:cubicBezTo>
                      <a:pt x="7861" y="2694"/>
                      <a:pt x="7869" y="2685"/>
                      <a:pt x="7869" y="2669"/>
                    </a:cubicBezTo>
                    <a:cubicBezTo>
                      <a:pt x="7869" y="2657"/>
                      <a:pt x="7857" y="2644"/>
                      <a:pt x="7845" y="2644"/>
                    </a:cubicBezTo>
                    <a:cubicBezTo>
                      <a:pt x="7747" y="2644"/>
                      <a:pt x="7648" y="2632"/>
                      <a:pt x="7558" y="2608"/>
                    </a:cubicBezTo>
                    <a:cubicBezTo>
                      <a:pt x="7556" y="2607"/>
                      <a:pt x="7553" y="2607"/>
                      <a:pt x="7550" y="2607"/>
                    </a:cubicBezTo>
                    <a:close/>
                    <a:moveTo>
                      <a:pt x="8148" y="2644"/>
                    </a:moveTo>
                    <a:cubicBezTo>
                      <a:pt x="8135" y="2644"/>
                      <a:pt x="8123" y="2657"/>
                      <a:pt x="8123" y="2669"/>
                    </a:cubicBezTo>
                    <a:cubicBezTo>
                      <a:pt x="8123" y="2681"/>
                      <a:pt x="8135" y="2694"/>
                      <a:pt x="8148" y="2694"/>
                    </a:cubicBezTo>
                    <a:lnTo>
                      <a:pt x="8446" y="2694"/>
                    </a:lnTo>
                    <a:cubicBezTo>
                      <a:pt x="8463" y="2694"/>
                      <a:pt x="8471" y="2681"/>
                      <a:pt x="8471" y="2669"/>
                    </a:cubicBezTo>
                    <a:cubicBezTo>
                      <a:pt x="8471" y="2657"/>
                      <a:pt x="8463" y="2644"/>
                      <a:pt x="8446" y="2644"/>
                    </a:cubicBezTo>
                    <a:close/>
                    <a:moveTo>
                      <a:pt x="8749" y="2644"/>
                    </a:moveTo>
                    <a:cubicBezTo>
                      <a:pt x="8733" y="2644"/>
                      <a:pt x="8725" y="2657"/>
                      <a:pt x="8725" y="2669"/>
                    </a:cubicBezTo>
                    <a:cubicBezTo>
                      <a:pt x="8725" y="2681"/>
                      <a:pt x="8733" y="2694"/>
                      <a:pt x="8749" y="2694"/>
                    </a:cubicBezTo>
                    <a:lnTo>
                      <a:pt x="9048" y="2694"/>
                    </a:lnTo>
                    <a:cubicBezTo>
                      <a:pt x="9060" y="2694"/>
                      <a:pt x="9073" y="2681"/>
                      <a:pt x="9073" y="2669"/>
                    </a:cubicBezTo>
                    <a:cubicBezTo>
                      <a:pt x="9073" y="2657"/>
                      <a:pt x="9060" y="2644"/>
                      <a:pt x="9048" y="2644"/>
                    </a:cubicBezTo>
                    <a:close/>
                    <a:moveTo>
                      <a:pt x="9347" y="2644"/>
                    </a:moveTo>
                    <a:cubicBezTo>
                      <a:pt x="9334" y="2644"/>
                      <a:pt x="9322" y="2657"/>
                      <a:pt x="9322" y="2669"/>
                    </a:cubicBezTo>
                    <a:cubicBezTo>
                      <a:pt x="9322" y="2681"/>
                      <a:pt x="9334" y="2694"/>
                      <a:pt x="9347" y="2694"/>
                    </a:cubicBezTo>
                    <a:lnTo>
                      <a:pt x="9650" y="2694"/>
                    </a:lnTo>
                    <a:cubicBezTo>
                      <a:pt x="9662" y="2694"/>
                      <a:pt x="9674" y="2681"/>
                      <a:pt x="9674" y="2669"/>
                    </a:cubicBezTo>
                    <a:cubicBezTo>
                      <a:pt x="9674" y="2657"/>
                      <a:pt x="9662" y="2644"/>
                      <a:pt x="9650" y="2644"/>
                    </a:cubicBezTo>
                    <a:close/>
                    <a:moveTo>
                      <a:pt x="9948" y="2644"/>
                    </a:moveTo>
                    <a:cubicBezTo>
                      <a:pt x="9936" y="2644"/>
                      <a:pt x="9924" y="2657"/>
                      <a:pt x="9924" y="2669"/>
                    </a:cubicBezTo>
                    <a:cubicBezTo>
                      <a:pt x="9924" y="2681"/>
                      <a:pt x="9936" y="2694"/>
                      <a:pt x="9948" y="2694"/>
                    </a:cubicBezTo>
                    <a:lnTo>
                      <a:pt x="10247" y="2694"/>
                    </a:lnTo>
                    <a:cubicBezTo>
                      <a:pt x="10263" y="2694"/>
                      <a:pt x="10272" y="2681"/>
                      <a:pt x="10272" y="2669"/>
                    </a:cubicBezTo>
                    <a:cubicBezTo>
                      <a:pt x="10272" y="2657"/>
                      <a:pt x="10263" y="2644"/>
                      <a:pt x="10247" y="2644"/>
                    </a:cubicBezTo>
                    <a:close/>
                    <a:moveTo>
                      <a:pt x="10550" y="2644"/>
                    </a:moveTo>
                    <a:cubicBezTo>
                      <a:pt x="10533" y="2644"/>
                      <a:pt x="10521" y="2657"/>
                      <a:pt x="10521" y="2669"/>
                    </a:cubicBezTo>
                    <a:cubicBezTo>
                      <a:pt x="10521" y="2681"/>
                      <a:pt x="10533" y="2694"/>
                      <a:pt x="10550" y="2694"/>
                    </a:cubicBezTo>
                    <a:lnTo>
                      <a:pt x="10849" y="2694"/>
                    </a:lnTo>
                    <a:cubicBezTo>
                      <a:pt x="10861" y="2694"/>
                      <a:pt x="10873" y="2681"/>
                      <a:pt x="10873" y="2669"/>
                    </a:cubicBezTo>
                    <a:cubicBezTo>
                      <a:pt x="10873" y="2657"/>
                      <a:pt x="10861" y="2644"/>
                      <a:pt x="10849" y="2644"/>
                    </a:cubicBezTo>
                    <a:close/>
                    <a:moveTo>
                      <a:pt x="11147" y="2644"/>
                    </a:moveTo>
                    <a:cubicBezTo>
                      <a:pt x="11135" y="2644"/>
                      <a:pt x="11123" y="2657"/>
                      <a:pt x="11123" y="2669"/>
                    </a:cubicBezTo>
                    <a:cubicBezTo>
                      <a:pt x="11123" y="2685"/>
                      <a:pt x="11135" y="2694"/>
                      <a:pt x="11147" y="2694"/>
                    </a:cubicBezTo>
                    <a:lnTo>
                      <a:pt x="11290" y="2694"/>
                    </a:lnTo>
                    <a:cubicBezTo>
                      <a:pt x="11344" y="2694"/>
                      <a:pt x="11393" y="2698"/>
                      <a:pt x="11446" y="2706"/>
                    </a:cubicBezTo>
                    <a:cubicBezTo>
                      <a:pt x="11458" y="2706"/>
                      <a:pt x="11471" y="2698"/>
                      <a:pt x="11471" y="2681"/>
                    </a:cubicBezTo>
                    <a:cubicBezTo>
                      <a:pt x="11475" y="2669"/>
                      <a:pt x="11466" y="2657"/>
                      <a:pt x="11450" y="2657"/>
                    </a:cubicBezTo>
                    <a:cubicBezTo>
                      <a:pt x="11397" y="2649"/>
                      <a:pt x="11344" y="2644"/>
                      <a:pt x="11290" y="2644"/>
                    </a:cubicBezTo>
                    <a:close/>
                    <a:moveTo>
                      <a:pt x="11738" y="2729"/>
                    </a:moveTo>
                    <a:cubicBezTo>
                      <a:pt x="11728" y="2729"/>
                      <a:pt x="11719" y="2737"/>
                      <a:pt x="11712" y="2747"/>
                    </a:cubicBezTo>
                    <a:cubicBezTo>
                      <a:pt x="11708" y="2759"/>
                      <a:pt x="11716" y="2771"/>
                      <a:pt x="11728" y="2780"/>
                    </a:cubicBezTo>
                    <a:cubicBezTo>
                      <a:pt x="11818" y="2816"/>
                      <a:pt x="11904" y="2865"/>
                      <a:pt x="11982" y="2923"/>
                    </a:cubicBezTo>
                    <a:cubicBezTo>
                      <a:pt x="11986" y="2927"/>
                      <a:pt x="11990" y="2927"/>
                      <a:pt x="11998" y="2927"/>
                    </a:cubicBezTo>
                    <a:cubicBezTo>
                      <a:pt x="12007" y="2927"/>
                      <a:pt x="12011" y="2923"/>
                      <a:pt x="12019" y="2915"/>
                    </a:cubicBezTo>
                    <a:cubicBezTo>
                      <a:pt x="12027" y="2906"/>
                      <a:pt x="12023" y="2890"/>
                      <a:pt x="12011" y="2882"/>
                    </a:cubicBezTo>
                    <a:cubicBezTo>
                      <a:pt x="11929" y="2820"/>
                      <a:pt x="11839" y="2771"/>
                      <a:pt x="11745" y="2730"/>
                    </a:cubicBezTo>
                    <a:cubicBezTo>
                      <a:pt x="11743" y="2730"/>
                      <a:pt x="11740" y="2729"/>
                      <a:pt x="11738" y="2729"/>
                    </a:cubicBezTo>
                    <a:close/>
                    <a:moveTo>
                      <a:pt x="4477" y="2612"/>
                    </a:moveTo>
                    <a:cubicBezTo>
                      <a:pt x="4465" y="2612"/>
                      <a:pt x="4452" y="2624"/>
                      <a:pt x="4452" y="2636"/>
                    </a:cubicBezTo>
                    <a:lnTo>
                      <a:pt x="4452" y="2935"/>
                    </a:lnTo>
                    <a:cubicBezTo>
                      <a:pt x="4452" y="2951"/>
                      <a:pt x="4465" y="2964"/>
                      <a:pt x="4477" y="2964"/>
                    </a:cubicBezTo>
                    <a:cubicBezTo>
                      <a:pt x="4489" y="2964"/>
                      <a:pt x="4502" y="2951"/>
                      <a:pt x="4502" y="2935"/>
                    </a:cubicBezTo>
                    <a:lnTo>
                      <a:pt x="4502" y="2636"/>
                    </a:lnTo>
                    <a:cubicBezTo>
                      <a:pt x="4502" y="2624"/>
                      <a:pt x="4489" y="2612"/>
                      <a:pt x="4477" y="2612"/>
                    </a:cubicBezTo>
                    <a:close/>
                    <a:moveTo>
                      <a:pt x="25" y="2661"/>
                    </a:moveTo>
                    <a:cubicBezTo>
                      <a:pt x="12" y="2661"/>
                      <a:pt x="0" y="2669"/>
                      <a:pt x="0" y="2685"/>
                    </a:cubicBezTo>
                    <a:lnTo>
                      <a:pt x="0" y="2984"/>
                    </a:lnTo>
                    <a:cubicBezTo>
                      <a:pt x="0" y="2996"/>
                      <a:pt x="12" y="3009"/>
                      <a:pt x="25" y="3009"/>
                    </a:cubicBezTo>
                    <a:cubicBezTo>
                      <a:pt x="41" y="3009"/>
                      <a:pt x="49" y="2996"/>
                      <a:pt x="49" y="2984"/>
                    </a:cubicBezTo>
                    <a:lnTo>
                      <a:pt x="49" y="2685"/>
                    </a:lnTo>
                    <a:cubicBezTo>
                      <a:pt x="49" y="2669"/>
                      <a:pt x="41" y="2661"/>
                      <a:pt x="25" y="2661"/>
                    </a:cubicBezTo>
                    <a:close/>
                    <a:moveTo>
                      <a:pt x="2194" y="2730"/>
                    </a:moveTo>
                    <a:cubicBezTo>
                      <a:pt x="2181" y="2730"/>
                      <a:pt x="2169" y="2739"/>
                      <a:pt x="2169" y="2755"/>
                    </a:cubicBezTo>
                    <a:lnTo>
                      <a:pt x="2169" y="3054"/>
                    </a:lnTo>
                    <a:cubicBezTo>
                      <a:pt x="2169" y="3066"/>
                      <a:pt x="2181" y="3078"/>
                      <a:pt x="2194" y="3078"/>
                    </a:cubicBezTo>
                    <a:cubicBezTo>
                      <a:pt x="2210" y="3078"/>
                      <a:pt x="2218" y="3066"/>
                      <a:pt x="2218" y="3054"/>
                    </a:cubicBezTo>
                    <a:lnTo>
                      <a:pt x="2218" y="2755"/>
                    </a:lnTo>
                    <a:cubicBezTo>
                      <a:pt x="2218" y="2739"/>
                      <a:pt x="2210" y="2730"/>
                      <a:pt x="2194" y="2730"/>
                    </a:cubicBezTo>
                    <a:close/>
                    <a:moveTo>
                      <a:pt x="12213" y="3085"/>
                    </a:moveTo>
                    <a:cubicBezTo>
                      <a:pt x="12208" y="3085"/>
                      <a:pt x="12203" y="3087"/>
                      <a:pt x="12199" y="3091"/>
                    </a:cubicBezTo>
                    <a:cubicBezTo>
                      <a:pt x="12187" y="3099"/>
                      <a:pt x="12187" y="3115"/>
                      <a:pt x="12195" y="3123"/>
                    </a:cubicBezTo>
                    <a:cubicBezTo>
                      <a:pt x="12256" y="3201"/>
                      <a:pt x="12305" y="3287"/>
                      <a:pt x="12346" y="3373"/>
                    </a:cubicBezTo>
                    <a:cubicBezTo>
                      <a:pt x="12350" y="3385"/>
                      <a:pt x="12359" y="3389"/>
                      <a:pt x="12371" y="3389"/>
                    </a:cubicBezTo>
                    <a:cubicBezTo>
                      <a:pt x="12375" y="3389"/>
                      <a:pt x="12379" y="3389"/>
                      <a:pt x="12379" y="3385"/>
                    </a:cubicBezTo>
                    <a:cubicBezTo>
                      <a:pt x="12391" y="3381"/>
                      <a:pt x="12399" y="3365"/>
                      <a:pt x="12391" y="3352"/>
                    </a:cubicBezTo>
                    <a:cubicBezTo>
                      <a:pt x="12350" y="3258"/>
                      <a:pt x="12297" y="3172"/>
                      <a:pt x="12232" y="3095"/>
                    </a:cubicBezTo>
                    <a:cubicBezTo>
                      <a:pt x="12227" y="3088"/>
                      <a:pt x="12220" y="3085"/>
                      <a:pt x="12213" y="3085"/>
                    </a:cubicBezTo>
                    <a:close/>
                    <a:moveTo>
                      <a:pt x="15706" y="3434"/>
                    </a:moveTo>
                    <a:cubicBezTo>
                      <a:pt x="15640" y="3434"/>
                      <a:pt x="15575" y="3438"/>
                      <a:pt x="15510" y="3451"/>
                    </a:cubicBezTo>
                    <a:cubicBezTo>
                      <a:pt x="15497" y="3455"/>
                      <a:pt x="15489" y="3467"/>
                      <a:pt x="15489" y="3479"/>
                    </a:cubicBezTo>
                    <a:cubicBezTo>
                      <a:pt x="15493" y="3492"/>
                      <a:pt x="15501" y="3500"/>
                      <a:pt x="15514" y="3500"/>
                    </a:cubicBezTo>
                    <a:lnTo>
                      <a:pt x="15518" y="3500"/>
                    </a:lnTo>
                    <a:cubicBezTo>
                      <a:pt x="15579" y="3492"/>
                      <a:pt x="15645" y="3483"/>
                      <a:pt x="15706" y="3483"/>
                    </a:cubicBezTo>
                    <a:lnTo>
                      <a:pt x="15812" y="3483"/>
                    </a:lnTo>
                    <a:cubicBezTo>
                      <a:pt x="15829" y="3483"/>
                      <a:pt x="15837" y="3475"/>
                      <a:pt x="15837" y="3459"/>
                    </a:cubicBezTo>
                    <a:cubicBezTo>
                      <a:pt x="15837" y="3447"/>
                      <a:pt x="15829" y="3434"/>
                      <a:pt x="15812" y="3434"/>
                    </a:cubicBezTo>
                    <a:close/>
                    <a:moveTo>
                      <a:pt x="4477" y="3213"/>
                    </a:moveTo>
                    <a:cubicBezTo>
                      <a:pt x="4465" y="3213"/>
                      <a:pt x="4452" y="3221"/>
                      <a:pt x="4452" y="3238"/>
                    </a:cubicBezTo>
                    <a:lnTo>
                      <a:pt x="4452" y="3537"/>
                    </a:lnTo>
                    <a:cubicBezTo>
                      <a:pt x="4452" y="3549"/>
                      <a:pt x="4465" y="3561"/>
                      <a:pt x="4477" y="3561"/>
                    </a:cubicBezTo>
                    <a:cubicBezTo>
                      <a:pt x="4489" y="3561"/>
                      <a:pt x="4502" y="3549"/>
                      <a:pt x="4502" y="3537"/>
                    </a:cubicBezTo>
                    <a:lnTo>
                      <a:pt x="4502" y="3238"/>
                    </a:lnTo>
                    <a:cubicBezTo>
                      <a:pt x="4502" y="3221"/>
                      <a:pt x="4489" y="3213"/>
                      <a:pt x="4477" y="3213"/>
                    </a:cubicBezTo>
                    <a:close/>
                    <a:moveTo>
                      <a:pt x="25" y="3258"/>
                    </a:moveTo>
                    <a:cubicBezTo>
                      <a:pt x="12" y="3258"/>
                      <a:pt x="0" y="3271"/>
                      <a:pt x="0" y="3283"/>
                    </a:cubicBezTo>
                    <a:lnTo>
                      <a:pt x="0" y="3586"/>
                    </a:lnTo>
                    <a:cubicBezTo>
                      <a:pt x="0" y="3598"/>
                      <a:pt x="12" y="3610"/>
                      <a:pt x="25" y="3610"/>
                    </a:cubicBezTo>
                    <a:cubicBezTo>
                      <a:pt x="41" y="3610"/>
                      <a:pt x="49" y="3598"/>
                      <a:pt x="49" y="3586"/>
                    </a:cubicBezTo>
                    <a:lnTo>
                      <a:pt x="49" y="3283"/>
                    </a:lnTo>
                    <a:cubicBezTo>
                      <a:pt x="49" y="3271"/>
                      <a:pt x="41" y="3258"/>
                      <a:pt x="25" y="3258"/>
                    </a:cubicBezTo>
                    <a:close/>
                    <a:moveTo>
                      <a:pt x="16109" y="3478"/>
                    </a:moveTo>
                    <a:cubicBezTo>
                      <a:pt x="16099" y="3478"/>
                      <a:pt x="16090" y="3486"/>
                      <a:pt x="16087" y="3496"/>
                    </a:cubicBezTo>
                    <a:cubicBezTo>
                      <a:pt x="16082" y="3512"/>
                      <a:pt x="16087" y="3524"/>
                      <a:pt x="16103" y="3528"/>
                    </a:cubicBezTo>
                    <a:cubicBezTo>
                      <a:pt x="16197" y="3557"/>
                      <a:pt x="16283" y="3598"/>
                      <a:pt x="16369" y="3651"/>
                    </a:cubicBezTo>
                    <a:cubicBezTo>
                      <a:pt x="16373" y="3655"/>
                      <a:pt x="16377" y="3655"/>
                      <a:pt x="16381" y="3655"/>
                    </a:cubicBezTo>
                    <a:cubicBezTo>
                      <a:pt x="16389" y="3655"/>
                      <a:pt x="16398" y="3651"/>
                      <a:pt x="16402" y="3643"/>
                    </a:cubicBezTo>
                    <a:cubicBezTo>
                      <a:pt x="16410" y="3631"/>
                      <a:pt x="16406" y="3614"/>
                      <a:pt x="16393" y="3606"/>
                    </a:cubicBezTo>
                    <a:cubicBezTo>
                      <a:pt x="16308" y="3553"/>
                      <a:pt x="16213" y="3508"/>
                      <a:pt x="16115" y="3479"/>
                    </a:cubicBezTo>
                    <a:cubicBezTo>
                      <a:pt x="16113" y="3479"/>
                      <a:pt x="16111" y="3478"/>
                      <a:pt x="16109" y="3478"/>
                    </a:cubicBezTo>
                    <a:close/>
                    <a:moveTo>
                      <a:pt x="2194" y="3328"/>
                    </a:moveTo>
                    <a:cubicBezTo>
                      <a:pt x="2181" y="3328"/>
                      <a:pt x="2169" y="3340"/>
                      <a:pt x="2169" y="3352"/>
                    </a:cubicBezTo>
                    <a:lnTo>
                      <a:pt x="2169" y="3655"/>
                    </a:lnTo>
                    <a:cubicBezTo>
                      <a:pt x="2169" y="3668"/>
                      <a:pt x="2181" y="3680"/>
                      <a:pt x="2194" y="3680"/>
                    </a:cubicBezTo>
                    <a:cubicBezTo>
                      <a:pt x="2210" y="3680"/>
                      <a:pt x="2218" y="3668"/>
                      <a:pt x="2218" y="3655"/>
                    </a:cubicBezTo>
                    <a:lnTo>
                      <a:pt x="2218" y="3352"/>
                    </a:lnTo>
                    <a:cubicBezTo>
                      <a:pt x="2218" y="3340"/>
                      <a:pt x="2210" y="3328"/>
                      <a:pt x="2194" y="3328"/>
                    </a:cubicBezTo>
                    <a:close/>
                    <a:moveTo>
                      <a:pt x="15233" y="3545"/>
                    </a:moveTo>
                    <a:cubicBezTo>
                      <a:pt x="15228" y="3545"/>
                      <a:pt x="15223" y="3546"/>
                      <a:pt x="15219" y="3549"/>
                    </a:cubicBezTo>
                    <a:cubicBezTo>
                      <a:pt x="15129" y="3594"/>
                      <a:pt x="15043" y="3651"/>
                      <a:pt x="14965" y="3721"/>
                    </a:cubicBezTo>
                    <a:cubicBezTo>
                      <a:pt x="14957" y="3729"/>
                      <a:pt x="14957" y="3745"/>
                      <a:pt x="14965" y="3753"/>
                    </a:cubicBezTo>
                    <a:cubicBezTo>
                      <a:pt x="14969" y="3762"/>
                      <a:pt x="14978" y="3762"/>
                      <a:pt x="14986" y="3762"/>
                    </a:cubicBezTo>
                    <a:cubicBezTo>
                      <a:pt x="14990" y="3762"/>
                      <a:pt x="14998" y="3762"/>
                      <a:pt x="15002" y="3758"/>
                    </a:cubicBezTo>
                    <a:cubicBezTo>
                      <a:pt x="15076" y="3692"/>
                      <a:pt x="15154" y="3635"/>
                      <a:pt x="15244" y="3594"/>
                    </a:cubicBezTo>
                    <a:cubicBezTo>
                      <a:pt x="15256" y="3586"/>
                      <a:pt x="15260" y="3569"/>
                      <a:pt x="15256" y="3557"/>
                    </a:cubicBezTo>
                    <a:cubicBezTo>
                      <a:pt x="15251" y="3549"/>
                      <a:pt x="15242" y="3545"/>
                      <a:pt x="15233" y="3545"/>
                    </a:cubicBezTo>
                    <a:close/>
                    <a:moveTo>
                      <a:pt x="12461" y="3626"/>
                    </a:moveTo>
                    <a:cubicBezTo>
                      <a:pt x="12458" y="3626"/>
                      <a:pt x="12455" y="3626"/>
                      <a:pt x="12453" y="3627"/>
                    </a:cubicBezTo>
                    <a:cubicBezTo>
                      <a:pt x="12440" y="3627"/>
                      <a:pt x="12432" y="3639"/>
                      <a:pt x="12432" y="3655"/>
                    </a:cubicBezTo>
                    <a:cubicBezTo>
                      <a:pt x="12444" y="3721"/>
                      <a:pt x="12453" y="3786"/>
                      <a:pt x="12453" y="3852"/>
                    </a:cubicBezTo>
                    <a:lnTo>
                      <a:pt x="12453" y="3950"/>
                    </a:lnTo>
                    <a:cubicBezTo>
                      <a:pt x="12453" y="3962"/>
                      <a:pt x="12461" y="3974"/>
                      <a:pt x="12477" y="3974"/>
                    </a:cubicBezTo>
                    <a:cubicBezTo>
                      <a:pt x="12490" y="3974"/>
                      <a:pt x="12502" y="3962"/>
                      <a:pt x="12502" y="3950"/>
                    </a:cubicBezTo>
                    <a:lnTo>
                      <a:pt x="12502" y="3856"/>
                    </a:lnTo>
                    <a:cubicBezTo>
                      <a:pt x="12502" y="3782"/>
                      <a:pt x="12494" y="3713"/>
                      <a:pt x="12485" y="3647"/>
                    </a:cubicBezTo>
                    <a:cubicBezTo>
                      <a:pt x="12482" y="3633"/>
                      <a:pt x="12473" y="3626"/>
                      <a:pt x="12461" y="3626"/>
                    </a:cubicBezTo>
                    <a:close/>
                    <a:moveTo>
                      <a:pt x="16607" y="3799"/>
                    </a:moveTo>
                    <a:cubicBezTo>
                      <a:pt x="16601" y="3799"/>
                      <a:pt x="16595" y="3801"/>
                      <a:pt x="16590" y="3807"/>
                    </a:cubicBezTo>
                    <a:cubicBezTo>
                      <a:pt x="16582" y="3815"/>
                      <a:pt x="16578" y="3831"/>
                      <a:pt x="16590" y="3839"/>
                    </a:cubicBezTo>
                    <a:cubicBezTo>
                      <a:pt x="16651" y="3913"/>
                      <a:pt x="16709" y="3995"/>
                      <a:pt x="16749" y="4085"/>
                    </a:cubicBezTo>
                    <a:cubicBezTo>
                      <a:pt x="16754" y="4093"/>
                      <a:pt x="16762" y="4097"/>
                      <a:pt x="16770" y="4097"/>
                    </a:cubicBezTo>
                    <a:lnTo>
                      <a:pt x="16782" y="4097"/>
                    </a:lnTo>
                    <a:cubicBezTo>
                      <a:pt x="16794" y="4089"/>
                      <a:pt x="16799" y="4077"/>
                      <a:pt x="16794" y="4064"/>
                    </a:cubicBezTo>
                    <a:cubicBezTo>
                      <a:pt x="16749" y="3970"/>
                      <a:pt x="16692" y="3884"/>
                      <a:pt x="16627" y="3807"/>
                    </a:cubicBezTo>
                    <a:cubicBezTo>
                      <a:pt x="16620" y="3802"/>
                      <a:pt x="16613" y="3799"/>
                      <a:pt x="16607" y="3799"/>
                    </a:cubicBezTo>
                    <a:close/>
                    <a:moveTo>
                      <a:pt x="4477" y="3811"/>
                    </a:moveTo>
                    <a:cubicBezTo>
                      <a:pt x="4465" y="3811"/>
                      <a:pt x="4452" y="3823"/>
                      <a:pt x="4452" y="3835"/>
                    </a:cubicBezTo>
                    <a:lnTo>
                      <a:pt x="4452" y="4089"/>
                    </a:lnTo>
                    <a:cubicBezTo>
                      <a:pt x="4452" y="4105"/>
                      <a:pt x="4452" y="4122"/>
                      <a:pt x="4452" y="4134"/>
                    </a:cubicBezTo>
                    <a:cubicBezTo>
                      <a:pt x="4452" y="4150"/>
                      <a:pt x="4461" y="4163"/>
                      <a:pt x="4477" y="4163"/>
                    </a:cubicBezTo>
                    <a:cubicBezTo>
                      <a:pt x="4489" y="4163"/>
                      <a:pt x="4502" y="4150"/>
                      <a:pt x="4502" y="4138"/>
                    </a:cubicBezTo>
                    <a:cubicBezTo>
                      <a:pt x="4502" y="4122"/>
                      <a:pt x="4502" y="4105"/>
                      <a:pt x="4502" y="4089"/>
                    </a:cubicBezTo>
                    <a:lnTo>
                      <a:pt x="4502" y="3835"/>
                    </a:lnTo>
                    <a:cubicBezTo>
                      <a:pt x="4502" y="3823"/>
                      <a:pt x="4489" y="3811"/>
                      <a:pt x="4477" y="3811"/>
                    </a:cubicBezTo>
                    <a:close/>
                    <a:moveTo>
                      <a:pt x="25" y="3860"/>
                    </a:moveTo>
                    <a:cubicBezTo>
                      <a:pt x="12" y="3860"/>
                      <a:pt x="0" y="3872"/>
                      <a:pt x="0" y="3884"/>
                    </a:cubicBezTo>
                    <a:lnTo>
                      <a:pt x="0" y="4183"/>
                    </a:lnTo>
                    <a:cubicBezTo>
                      <a:pt x="0" y="4199"/>
                      <a:pt x="12" y="4208"/>
                      <a:pt x="25" y="4208"/>
                    </a:cubicBezTo>
                    <a:cubicBezTo>
                      <a:pt x="41" y="4208"/>
                      <a:pt x="49" y="4199"/>
                      <a:pt x="49" y="4183"/>
                    </a:cubicBezTo>
                    <a:lnTo>
                      <a:pt x="49" y="3884"/>
                    </a:lnTo>
                    <a:cubicBezTo>
                      <a:pt x="49" y="3872"/>
                      <a:pt x="41" y="3860"/>
                      <a:pt x="25" y="3860"/>
                    </a:cubicBezTo>
                    <a:close/>
                    <a:moveTo>
                      <a:pt x="14792" y="3942"/>
                    </a:moveTo>
                    <a:cubicBezTo>
                      <a:pt x="14783" y="3942"/>
                      <a:pt x="14776" y="3946"/>
                      <a:pt x="14773" y="3954"/>
                    </a:cubicBezTo>
                    <a:cubicBezTo>
                      <a:pt x="14716" y="4044"/>
                      <a:pt x="14675" y="4134"/>
                      <a:pt x="14646" y="4236"/>
                    </a:cubicBezTo>
                    <a:cubicBezTo>
                      <a:pt x="14642" y="4249"/>
                      <a:pt x="14650" y="4261"/>
                      <a:pt x="14662" y="4265"/>
                    </a:cubicBezTo>
                    <a:lnTo>
                      <a:pt x="14671" y="4265"/>
                    </a:lnTo>
                    <a:cubicBezTo>
                      <a:pt x="14683" y="4265"/>
                      <a:pt x="14691" y="4257"/>
                      <a:pt x="14695" y="4249"/>
                    </a:cubicBezTo>
                    <a:cubicBezTo>
                      <a:pt x="14724" y="4154"/>
                      <a:pt x="14761" y="4064"/>
                      <a:pt x="14814" y="3983"/>
                    </a:cubicBezTo>
                    <a:cubicBezTo>
                      <a:pt x="14822" y="3970"/>
                      <a:pt x="14818" y="3954"/>
                      <a:pt x="14806" y="3946"/>
                    </a:cubicBezTo>
                    <a:cubicBezTo>
                      <a:pt x="14801" y="3943"/>
                      <a:pt x="14796" y="3942"/>
                      <a:pt x="14792" y="3942"/>
                    </a:cubicBezTo>
                    <a:close/>
                    <a:moveTo>
                      <a:pt x="2194" y="3929"/>
                    </a:moveTo>
                    <a:cubicBezTo>
                      <a:pt x="2181" y="3929"/>
                      <a:pt x="2169" y="3942"/>
                      <a:pt x="2169" y="3954"/>
                    </a:cubicBezTo>
                    <a:lnTo>
                      <a:pt x="2169" y="4089"/>
                    </a:lnTo>
                    <a:cubicBezTo>
                      <a:pt x="2169" y="4146"/>
                      <a:pt x="2173" y="4204"/>
                      <a:pt x="2181" y="4257"/>
                    </a:cubicBezTo>
                    <a:cubicBezTo>
                      <a:pt x="2185" y="4269"/>
                      <a:pt x="2194" y="4277"/>
                      <a:pt x="2206" y="4277"/>
                    </a:cubicBezTo>
                    <a:lnTo>
                      <a:pt x="2210" y="4277"/>
                    </a:lnTo>
                    <a:cubicBezTo>
                      <a:pt x="2226" y="4277"/>
                      <a:pt x="2234" y="4265"/>
                      <a:pt x="2230" y="4249"/>
                    </a:cubicBezTo>
                    <a:cubicBezTo>
                      <a:pt x="2222" y="4195"/>
                      <a:pt x="2218" y="4142"/>
                      <a:pt x="2218" y="4089"/>
                    </a:cubicBezTo>
                    <a:lnTo>
                      <a:pt x="2218" y="3954"/>
                    </a:lnTo>
                    <a:cubicBezTo>
                      <a:pt x="2218" y="3942"/>
                      <a:pt x="2210" y="3929"/>
                      <a:pt x="2194" y="3929"/>
                    </a:cubicBezTo>
                    <a:close/>
                    <a:moveTo>
                      <a:pt x="12477" y="4224"/>
                    </a:moveTo>
                    <a:cubicBezTo>
                      <a:pt x="12461" y="4224"/>
                      <a:pt x="12449" y="4236"/>
                      <a:pt x="12449" y="4249"/>
                    </a:cubicBezTo>
                    <a:lnTo>
                      <a:pt x="12449" y="4547"/>
                    </a:lnTo>
                    <a:cubicBezTo>
                      <a:pt x="12449" y="4564"/>
                      <a:pt x="12461" y="4576"/>
                      <a:pt x="12477" y="4576"/>
                    </a:cubicBezTo>
                    <a:cubicBezTo>
                      <a:pt x="12490" y="4576"/>
                      <a:pt x="12502" y="4564"/>
                      <a:pt x="12502" y="4547"/>
                    </a:cubicBezTo>
                    <a:lnTo>
                      <a:pt x="12502" y="4249"/>
                    </a:lnTo>
                    <a:cubicBezTo>
                      <a:pt x="12502" y="4236"/>
                      <a:pt x="12490" y="4224"/>
                      <a:pt x="12477" y="4224"/>
                    </a:cubicBezTo>
                    <a:close/>
                    <a:moveTo>
                      <a:pt x="16856" y="4335"/>
                    </a:moveTo>
                    <a:cubicBezTo>
                      <a:pt x="16844" y="4339"/>
                      <a:pt x="16835" y="4351"/>
                      <a:pt x="16835" y="4363"/>
                    </a:cubicBezTo>
                    <a:cubicBezTo>
                      <a:pt x="16848" y="4420"/>
                      <a:pt x="16852" y="4478"/>
                      <a:pt x="16852" y="4535"/>
                    </a:cubicBezTo>
                    <a:lnTo>
                      <a:pt x="16852" y="4658"/>
                    </a:lnTo>
                    <a:cubicBezTo>
                      <a:pt x="16852" y="4674"/>
                      <a:pt x="16860" y="4682"/>
                      <a:pt x="16876" y="4682"/>
                    </a:cubicBezTo>
                    <a:cubicBezTo>
                      <a:pt x="16889" y="4682"/>
                      <a:pt x="16901" y="4674"/>
                      <a:pt x="16901" y="4658"/>
                    </a:cubicBezTo>
                    <a:lnTo>
                      <a:pt x="16901" y="4535"/>
                    </a:lnTo>
                    <a:cubicBezTo>
                      <a:pt x="16901" y="4478"/>
                      <a:pt x="16897" y="4416"/>
                      <a:pt x="16885" y="4355"/>
                    </a:cubicBezTo>
                    <a:cubicBezTo>
                      <a:pt x="16885" y="4343"/>
                      <a:pt x="16872" y="4335"/>
                      <a:pt x="16856" y="4335"/>
                    </a:cubicBezTo>
                    <a:close/>
                    <a:moveTo>
                      <a:pt x="4421" y="4407"/>
                    </a:moveTo>
                    <a:cubicBezTo>
                      <a:pt x="4412" y="4407"/>
                      <a:pt x="4403" y="4414"/>
                      <a:pt x="4399" y="4425"/>
                    </a:cubicBezTo>
                    <a:cubicBezTo>
                      <a:pt x="4366" y="4515"/>
                      <a:pt x="4321" y="4605"/>
                      <a:pt x="4268" y="4686"/>
                    </a:cubicBezTo>
                    <a:cubicBezTo>
                      <a:pt x="4260" y="4695"/>
                      <a:pt x="4264" y="4711"/>
                      <a:pt x="4272" y="4719"/>
                    </a:cubicBezTo>
                    <a:cubicBezTo>
                      <a:pt x="4276" y="4723"/>
                      <a:pt x="4285" y="4723"/>
                      <a:pt x="4289" y="4723"/>
                    </a:cubicBezTo>
                    <a:cubicBezTo>
                      <a:pt x="4297" y="4723"/>
                      <a:pt x="4305" y="4719"/>
                      <a:pt x="4309" y="4715"/>
                    </a:cubicBezTo>
                    <a:cubicBezTo>
                      <a:pt x="4366" y="4629"/>
                      <a:pt x="4412" y="4535"/>
                      <a:pt x="4444" y="4441"/>
                    </a:cubicBezTo>
                    <a:cubicBezTo>
                      <a:pt x="4448" y="4425"/>
                      <a:pt x="4444" y="4412"/>
                      <a:pt x="4428" y="4408"/>
                    </a:cubicBezTo>
                    <a:cubicBezTo>
                      <a:pt x="4426" y="4407"/>
                      <a:pt x="4424" y="4407"/>
                      <a:pt x="4421" y="4407"/>
                    </a:cubicBezTo>
                    <a:close/>
                    <a:moveTo>
                      <a:pt x="25" y="4461"/>
                    </a:moveTo>
                    <a:cubicBezTo>
                      <a:pt x="12" y="4461"/>
                      <a:pt x="0" y="4470"/>
                      <a:pt x="0" y="4486"/>
                    </a:cubicBezTo>
                    <a:lnTo>
                      <a:pt x="0" y="4785"/>
                    </a:lnTo>
                    <a:cubicBezTo>
                      <a:pt x="0" y="4797"/>
                      <a:pt x="12" y="4809"/>
                      <a:pt x="25" y="4809"/>
                    </a:cubicBezTo>
                    <a:cubicBezTo>
                      <a:pt x="41" y="4809"/>
                      <a:pt x="49" y="4797"/>
                      <a:pt x="49" y="4785"/>
                    </a:cubicBezTo>
                    <a:lnTo>
                      <a:pt x="49" y="4486"/>
                    </a:lnTo>
                    <a:cubicBezTo>
                      <a:pt x="49" y="4470"/>
                      <a:pt x="41" y="4461"/>
                      <a:pt x="25" y="4461"/>
                    </a:cubicBezTo>
                    <a:close/>
                    <a:moveTo>
                      <a:pt x="2294" y="4515"/>
                    </a:moveTo>
                    <a:cubicBezTo>
                      <a:pt x="2291" y="4515"/>
                      <a:pt x="2287" y="4516"/>
                      <a:pt x="2284" y="4519"/>
                    </a:cubicBezTo>
                    <a:cubicBezTo>
                      <a:pt x="2271" y="4523"/>
                      <a:pt x="2263" y="4539"/>
                      <a:pt x="2271" y="4551"/>
                    </a:cubicBezTo>
                    <a:cubicBezTo>
                      <a:pt x="2312" y="4646"/>
                      <a:pt x="2369" y="4731"/>
                      <a:pt x="2435" y="4809"/>
                    </a:cubicBezTo>
                    <a:cubicBezTo>
                      <a:pt x="2443" y="4813"/>
                      <a:pt x="2447" y="4817"/>
                      <a:pt x="2455" y="4817"/>
                    </a:cubicBezTo>
                    <a:cubicBezTo>
                      <a:pt x="2460" y="4817"/>
                      <a:pt x="2468" y="4813"/>
                      <a:pt x="2472" y="4809"/>
                    </a:cubicBezTo>
                    <a:cubicBezTo>
                      <a:pt x="2480" y="4801"/>
                      <a:pt x="2484" y="4785"/>
                      <a:pt x="2476" y="4776"/>
                    </a:cubicBezTo>
                    <a:cubicBezTo>
                      <a:pt x="2410" y="4703"/>
                      <a:pt x="2357" y="4617"/>
                      <a:pt x="2316" y="4531"/>
                    </a:cubicBezTo>
                    <a:cubicBezTo>
                      <a:pt x="2313" y="4522"/>
                      <a:pt x="2304" y="4515"/>
                      <a:pt x="2294" y="4515"/>
                    </a:cubicBezTo>
                    <a:close/>
                    <a:moveTo>
                      <a:pt x="14630" y="4515"/>
                    </a:moveTo>
                    <a:cubicBezTo>
                      <a:pt x="14617" y="4515"/>
                      <a:pt x="14605" y="4523"/>
                      <a:pt x="14605" y="4539"/>
                    </a:cubicBezTo>
                    <a:lnTo>
                      <a:pt x="14605" y="4838"/>
                    </a:lnTo>
                    <a:cubicBezTo>
                      <a:pt x="14605" y="4850"/>
                      <a:pt x="14617" y="4862"/>
                      <a:pt x="14630" y="4862"/>
                    </a:cubicBezTo>
                    <a:cubicBezTo>
                      <a:pt x="14642" y="4862"/>
                      <a:pt x="14654" y="4850"/>
                      <a:pt x="14654" y="4838"/>
                    </a:cubicBezTo>
                    <a:lnTo>
                      <a:pt x="14654" y="4539"/>
                    </a:lnTo>
                    <a:cubicBezTo>
                      <a:pt x="14654" y="4523"/>
                      <a:pt x="14642" y="4515"/>
                      <a:pt x="14630" y="4515"/>
                    </a:cubicBezTo>
                    <a:close/>
                    <a:moveTo>
                      <a:pt x="4084" y="4895"/>
                    </a:moveTo>
                    <a:cubicBezTo>
                      <a:pt x="4079" y="4895"/>
                      <a:pt x="4075" y="4896"/>
                      <a:pt x="4072" y="4899"/>
                    </a:cubicBezTo>
                    <a:cubicBezTo>
                      <a:pt x="3994" y="4965"/>
                      <a:pt x="3912" y="5014"/>
                      <a:pt x="3822" y="5055"/>
                    </a:cubicBezTo>
                    <a:cubicBezTo>
                      <a:pt x="3810" y="5059"/>
                      <a:pt x="3802" y="5075"/>
                      <a:pt x="3810" y="5087"/>
                    </a:cubicBezTo>
                    <a:cubicBezTo>
                      <a:pt x="3814" y="5096"/>
                      <a:pt x="3822" y="5100"/>
                      <a:pt x="3830" y="5100"/>
                    </a:cubicBezTo>
                    <a:lnTo>
                      <a:pt x="3843" y="5100"/>
                    </a:lnTo>
                    <a:cubicBezTo>
                      <a:pt x="3937" y="5059"/>
                      <a:pt x="4023" y="5006"/>
                      <a:pt x="4100" y="4940"/>
                    </a:cubicBezTo>
                    <a:cubicBezTo>
                      <a:pt x="4113" y="4932"/>
                      <a:pt x="4113" y="4916"/>
                      <a:pt x="4105" y="4903"/>
                    </a:cubicBezTo>
                    <a:cubicBezTo>
                      <a:pt x="4100" y="4898"/>
                      <a:pt x="4091" y="4895"/>
                      <a:pt x="4084" y="4895"/>
                    </a:cubicBezTo>
                    <a:close/>
                    <a:moveTo>
                      <a:pt x="2678" y="4964"/>
                    </a:moveTo>
                    <a:cubicBezTo>
                      <a:pt x="2669" y="4964"/>
                      <a:pt x="2661" y="4968"/>
                      <a:pt x="2656" y="4973"/>
                    </a:cubicBezTo>
                    <a:cubicBezTo>
                      <a:pt x="2652" y="4985"/>
                      <a:pt x="2652" y="5002"/>
                      <a:pt x="2664" y="5010"/>
                    </a:cubicBezTo>
                    <a:cubicBezTo>
                      <a:pt x="2750" y="5067"/>
                      <a:pt x="2844" y="5112"/>
                      <a:pt x="2942" y="5141"/>
                    </a:cubicBezTo>
                    <a:lnTo>
                      <a:pt x="2951" y="5141"/>
                    </a:lnTo>
                    <a:cubicBezTo>
                      <a:pt x="2959" y="5141"/>
                      <a:pt x="2971" y="5137"/>
                      <a:pt x="2971" y="5124"/>
                    </a:cubicBezTo>
                    <a:cubicBezTo>
                      <a:pt x="2979" y="5112"/>
                      <a:pt x="2971" y="5096"/>
                      <a:pt x="2959" y="5092"/>
                    </a:cubicBezTo>
                    <a:cubicBezTo>
                      <a:pt x="2865" y="5063"/>
                      <a:pt x="2775" y="5022"/>
                      <a:pt x="2693" y="4969"/>
                    </a:cubicBezTo>
                    <a:cubicBezTo>
                      <a:pt x="2688" y="4966"/>
                      <a:pt x="2683" y="4964"/>
                      <a:pt x="2678" y="4964"/>
                    </a:cubicBezTo>
                    <a:close/>
                    <a:moveTo>
                      <a:pt x="12477" y="4826"/>
                    </a:moveTo>
                    <a:cubicBezTo>
                      <a:pt x="12461" y="4826"/>
                      <a:pt x="12449" y="4834"/>
                      <a:pt x="12449" y="4850"/>
                    </a:cubicBezTo>
                    <a:lnTo>
                      <a:pt x="12449" y="5149"/>
                    </a:lnTo>
                    <a:cubicBezTo>
                      <a:pt x="12449" y="5161"/>
                      <a:pt x="12461" y="5173"/>
                      <a:pt x="12477" y="5173"/>
                    </a:cubicBezTo>
                    <a:cubicBezTo>
                      <a:pt x="12490" y="5173"/>
                      <a:pt x="12502" y="5161"/>
                      <a:pt x="12502" y="5149"/>
                    </a:cubicBezTo>
                    <a:lnTo>
                      <a:pt x="12502" y="4850"/>
                    </a:lnTo>
                    <a:cubicBezTo>
                      <a:pt x="12502" y="4834"/>
                      <a:pt x="12490" y="4826"/>
                      <a:pt x="12477" y="4826"/>
                    </a:cubicBezTo>
                    <a:close/>
                    <a:moveTo>
                      <a:pt x="3545" y="5132"/>
                    </a:moveTo>
                    <a:cubicBezTo>
                      <a:pt x="3543" y="5132"/>
                      <a:pt x="3542" y="5132"/>
                      <a:pt x="3540" y="5133"/>
                    </a:cubicBezTo>
                    <a:cubicBezTo>
                      <a:pt x="3495" y="5137"/>
                      <a:pt x="3446" y="5141"/>
                      <a:pt x="3401" y="5141"/>
                    </a:cubicBezTo>
                    <a:lnTo>
                      <a:pt x="3245" y="5141"/>
                    </a:lnTo>
                    <a:cubicBezTo>
                      <a:pt x="3243" y="5140"/>
                      <a:pt x="3242" y="5140"/>
                      <a:pt x="3240" y="5140"/>
                    </a:cubicBezTo>
                    <a:cubicBezTo>
                      <a:pt x="3227" y="5140"/>
                      <a:pt x="3221" y="5154"/>
                      <a:pt x="3221" y="5165"/>
                    </a:cubicBezTo>
                    <a:cubicBezTo>
                      <a:pt x="3221" y="5178"/>
                      <a:pt x="3229" y="5190"/>
                      <a:pt x="3245" y="5190"/>
                    </a:cubicBezTo>
                    <a:lnTo>
                      <a:pt x="3401" y="5190"/>
                    </a:lnTo>
                    <a:cubicBezTo>
                      <a:pt x="3450" y="5190"/>
                      <a:pt x="3499" y="5186"/>
                      <a:pt x="3548" y="5182"/>
                    </a:cubicBezTo>
                    <a:cubicBezTo>
                      <a:pt x="3560" y="5178"/>
                      <a:pt x="3569" y="5165"/>
                      <a:pt x="3569" y="5153"/>
                    </a:cubicBezTo>
                    <a:cubicBezTo>
                      <a:pt x="3565" y="5142"/>
                      <a:pt x="3555" y="5132"/>
                      <a:pt x="3545" y="5132"/>
                    </a:cubicBezTo>
                    <a:close/>
                    <a:moveTo>
                      <a:pt x="16876" y="4932"/>
                    </a:moveTo>
                    <a:cubicBezTo>
                      <a:pt x="16860" y="4932"/>
                      <a:pt x="16852" y="4944"/>
                      <a:pt x="16852" y="4957"/>
                    </a:cubicBezTo>
                    <a:lnTo>
                      <a:pt x="16852" y="5259"/>
                    </a:lnTo>
                    <a:cubicBezTo>
                      <a:pt x="16852" y="5272"/>
                      <a:pt x="16860" y="5284"/>
                      <a:pt x="16876" y="5284"/>
                    </a:cubicBezTo>
                    <a:cubicBezTo>
                      <a:pt x="16889" y="5284"/>
                      <a:pt x="16901" y="5272"/>
                      <a:pt x="16901" y="5259"/>
                    </a:cubicBezTo>
                    <a:lnTo>
                      <a:pt x="16901" y="4957"/>
                    </a:lnTo>
                    <a:cubicBezTo>
                      <a:pt x="16901" y="4944"/>
                      <a:pt x="16889" y="4932"/>
                      <a:pt x="16876" y="4932"/>
                    </a:cubicBezTo>
                    <a:close/>
                    <a:moveTo>
                      <a:pt x="25" y="5059"/>
                    </a:moveTo>
                    <a:cubicBezTo>
                      <a:pt x="12" y="5059"/>
                      <a:pt x="0" y="5071"/>
                      <a:pt x="0" y="5083"/>
                    </a:cubicBezTo>
                    <a:lnTo>
                      <a:pt x="0" y="5382"/>
                    </a:lnTo>
                    <a:cubicBezTo>
                      <a:pt x="0" y="5399"/>
                      <a:pt x="12" y="5407"/>
                      <a:pt x="25" y="5407"/>
                    </a:cubicBezTo>
                    <a:cubicBezTo>
                      <a:pt x="41" y="5407"/>
                      <a:pt x="49" y="5399"/>
                      <a:pt x="49" y="5382"/>
                    </a:cubicBezTo>
                    <a:lnTo>
                      <a:pt x="49" y="5083"/>
                    </a:lnTo>
                    <a:cubicBezTo>
                      <a:pt x="49" y="5071"/>
                      <a:pt x="41" y="5059"/>
                      <a:pt x="25" y="5059"/>
                    </a:cubicBezTo>
                    <a:close/>
                    <a:moveTo>
                      <a:pt x="14630" y="5112"/>
                    </a:moveTo>
                    <a:cubicBezTo>
                      <a:pt x="14617" y="5112"/>
                      <a:pt x="14605" y="5124"/>
                      <a:pt x="14605" y="5137"/>
                    </a:cubicBezTo>
                    <a:lnTo>
                      <a:pt x="14605" y="5435"/>
                    </a:lnTo>
                    <a:cubicBezTo>
                      <a:pt x="14605" y="5452"/>
                      <a:pt x="14617" y="5460"/>
                      <a:pt x="14630" y="5460"/>
                    </a:cubicBezTo>
                    <a:cubicBezTo>
                      <a:pt x="14642" y="5460"/>
                      <a:pt x="14654" y="5452"/>
                      <a:pt x="14654" y="5435"/>
                    </a:cubicBezTo>
                    <a:lnTo>
                      <a:pt x="14654" y="5137"/>
                    </a:lnTo>
                    <a:cubicBezTo>
                      <a:pt x="14654" y="5124"/>
                      <a:pt x="14642" y="5112"/>
                      <a:pt x="14630" y="5112"/>
                    </a:cubicBezTo>
                    <a:close/>
                    <a:moveTo>
                      <a:pt x="12477" y="5423"/>
                    </a:moveTo>
                    <a:cubicBezTo>
                      <a:pt x="12461" y="5423"/>
                      <a:pt x="12449" y="5435"/>
                      <a:pt x="12449" y="5448"/>
                    </a:cubicBezTo>
                    <a:lnTo>
                      <a:pt x="12449" y="5746"/>
                    </a:lnTo>
                    <a:cubicBezTo>
                      <a:pt x="12449" y="5763"/>
                      <a:pt x="12461" y="5775"/>
                      <a:pt x="12477" y="5775"/>
                    </a:cubicBezTo>
                    <a:cubicBezTo>
                      <a:pt x="12490" y="5775"/>
                      <a:pt x="12502" y="5763"/>
                      <a:pt x="12502" y="5746"/>
                    </a:cubicBezTo>
                    <a:lnTo>
                      <a:pt x="12502" y="5448"/>
                    </a:lnTo>
                    <a:cubicBezTo>
                      <a:pt x="12502" y="5435"/>
                      <a:pt x="12490" y="5423"/>
                      <a:pt x="12477" y="5423"/>
                    </a:cubicBezTo>
                    <a:close/>
                    <a:moveTo>
                      <a:pt x="16876" y="5534"/>
                    </a:moveTo>
                    <a:cubicBezTo>
                      <a:pt x="16860" y="5534"/>
                      <a:pt x="16852" y="5546"/>
                      <a:pt x="16852" y="5558"/>
                    </a:cubicBezTo>
                    <a:lnTo>
                      <a:pt x="16852" y="5857"/>
                    </a:lnTo>
                    <a:cubicBezTo>
                      <a:pt x="16852" y="5873"/>
                      <a:pt x="16860" y="5881"/>
                      <a:pt x="16876" y="5881"/>
                    </a:cubicBezTo>
                    <a:cubicBezTo>
                      <a:pt x="16889" y="5881"/>
                      <a:pt x="16901" y="5873"/>
                      <a:pt x="16901" y="5857"/>
                    </a:cubicBezTo>
                    <a:lnTo>
                      <a:pt x="16901" y="5558"/>
                    </a:lnTo>
                    <a:cubicBezTo>
                      <a:pt x="16901" y="5546"/>
                      <a:pt x="16889" y="5534"/>
                      <a:pt x="16876" y="5534"/>
                    </a:cubicBezTo>
                    <a:close/>
                    <a:moveTo>
                      <a:pt x="25" y="5660"/>
                    </a:moveTo>
                    <a:cubicBezTo>
                      <a:pt x="12" y="5660"/>
                      <a:pt x="0" y="5669"/>
                      <a:pt x="0" y="5685"/>
                    </a:cubicBezTo>
                    <a:lnTo>
                      <a:pt x="0" y="5984"/>
                    </a:lnTo>
                    <a:cubicBezTo>
                      <a:pt x="0" y="5996"/>
                      <a:pt x="12" y="6008"/>
                      <a:pt x="25" y="6008"/>
                    </a:cubicBezTo>
                    <a:cubicBezTo>
                      <a:pt x="41" y="6008"/>
                      <a:pt x="49" y="5996"/>
                      <a:pt x="49" y="5984"/>
                    </a:cubicBezTo>
                    <a:lnTo>
                      <a:pt x="49" y="5685"/>
                    </a:lnTo>
                    <a:cubicBezTo>
                      <a:pt x="49" y="5669"/>
                      <a:pt x="41" y="5660"/>
                      <a:pt x="25" y="5660"/>
                    </a:cubicBezTo>
                    <a:close/>
                    <a:moveTo>
                      <a:pt x="14630" y="5714"/>
                    </a:moveTo>
                    <a:cubicBezTo>
                      <a:pt x="14617" y="5714"/>
                      <a:pt x="14605" y="5722"/>
                      <a:pt x="14605" y="5738"/>
                    </a:cubicBezTo>
                    <a:lnTo>
                      <a:pt x="14605" y="5849"/>
                    </a:lnTo>
                    <a:cubicBezTo>
                      <a:pt x="14605" y="5910"/>
                      <a:pt x="14601" y="5971"/>
                      <a:pt x="14589" y="6033"/>
                    </a:cubicBezTo>
                    <a:cubicBezTo>
                      <a:pt x="14589" y="6045"/>
                      <a:pt x="14597" y="6057"/>
                      <a:pt x="14609" y="6061"/>
                    </a:cubicBezTo>
                    <a:lnTo>
                      <a:pt x="14613" y="6061"/>
                    </a:lnTo>
                    <a:cubicBezTo>
                      <a:pt x="14626" y="6061"/>
                      <a:pt x="14638" y="6053"/>
                      <a:pt x="14638" y="6041"/>
                    </a:cubicBezTo>
                    <a:cubicBezTo>
                      <a:pt x="14650" y="5980"/>
                      <a:pt x="14654" y="5914"/>
                      <a:pt x="14654" y="5849"/>
                    </a:cubicBezTo>
                    <a:lnTo>
                      <a:pt x="14654" y="5738"/>
                    </a:lnTo>
                    <a:cubicBezTo>
                      <a:pt x="14654" y="5722"/>
                      <a:pt x="14646" y="5714"/>
                      <a:pt x="14630" y="5714"/>
                    </a:cubicBezTo>
                    <a:close/>
                    <a:moveTo>
                      <a:pt x="12490" y="6021"/>
                    </a:moveTo>
                    <a:cubicBezTo>
                      <a:pt x="12477" y="6025"/>
                      <a:pt x="12465" y="6037"/>
                      <a:pt x="12469" y="6053"/>
                    </a:cubicBezTo>
                    <a:cubicBezTo>
                      <a:pt x="12490" y="6151"/>
                      <a:pt x="12522" y="6250"/>
                      <a:pt x="12567" y="6340"/>
                    </a:cubicBezTo>
                    <a:cubicBezTo>
                      <a:pt x="12571" y="6352"/>
                      <a:pt x="12580" y="6356"/>
                      <a:pt x="12588" y="6356"/>
                    </a:cubicBezTo>
                    <a:cubicBezTo>
                      <a:pt x="12592" y="6356"/>
                      <a:pt x="12596" y="6356"/>
                      <a:pt x="12600" y="6352"/>
                    </a:cubicBezTo>
                    <a:cubicBezTo>
                      <a:pt x="12612" y="6348"/>
                      <a:pt x="12616" y="6332"/>
                      <a:pt x="12612" y="6319"/>
                    </a:cubicBezTo>
                    <a:cubicBezTo>
                      <a:pt x="12567" y="6233"/>
                      <a:pt x="12535" y="6139"/>
                      <a:pt x="12518" y="6041"/>
                    </a:cubicBezTo>
                    <a:cubicBezTo>
                      <a:pt x="12514" y="6029"/>
                      <a:pt x="12502" y="6021"/>
                      <a:pt x="12490" y="6021"/>
                    </a:cubicBezTo>
                    <a:close/>
                    <a:moveTo>
                      <a:pt x="16876" y="6131"/>
                    </a:moveTo>
                    <a:cubicBezTo>
                      <a:pt x="16864" y="6131"/>
                      <a:pt x="16852" y="6143"/>
                      <a:pt x="16852" y="6156"/>
                    </a:cubicBezTo>
                    <a:lnTo>
                      <a:pt x="16852" y="6458"/>
                    </a:lnTo>
                    <a:cubicBezTo>
                      <a:pt x="16852" y="6471"/>
                      <a:pt x="16864" y="6483"/>
                      <a:pt x="16876" y="6483"/>
                    </a:cubicBezTo>
                    <a:cubicBezTo>
                      <a:pt x="16889" y="6483"/>
                      <a:pt x="16901" y="6471"/>
                      <a:pt x="16901" y="6458"/>
                    </a:cubicBezTo>
                    <a:lnTo>
                      <a:pt x="16901" y="6156"/>
                    </a:lnTo>
                    <a:cubicBezTo>
                      <a:pt x="16901" y="6143"/>
                      <a:pt x="16889" y="6131"/>
                      <a:pt x="16876" y="6131"/>
                    </a:cubicBezTo>
                    <a:close/>
                    <a:moveTo>
                      <a:pt x="14519" y="6295"/>
                    </a:moveTo>
                    <a:cubicBezTo>
                      <a:pt x="14511" y="6295"/>
                      <a:pt x="14504" y="6299"/>
                      <a:pt x="14499" y="6307"/>
                    </a:cubicBezTo>
                    <a:cubicBezTo>
                      <a:pt x="14458" y="6397"/>
                      <a:pt x="14401" y="6479"/>
                      <a:pt x="14335" y="6552"/>
                    </a:cubicBezTo>
                    <a:cubicBezTo>
                      <a:pt x="14327" y="6561"/>
                      <a:pt x="14327" y="6577"/>
                      <a:pt x="14339" y="6585"/>
                    </a:cubicBezTo>
                    <a:cubicBezTo>
                      <a:pt x="14343" y="6589"/>
                      <a:pt x="14351" y="6593"/>
                      <a:pt x="14356" y="6593"/>
                    </a:cubicBezTo>
                    <a:cubicBezTo>
                      <a:pt x="14364" y="6593"/>
                      <a:pt x="14368" y="6589"/>
                      <a:pt x="14376" y="6585"/>
                    </a:cubicBezTo>
                    <a:cubicBezTo>
                      <a:pt x="14441" y="6507"/>
                      <a:pt x="14499" y="6422"/>
                      <a:pt x="14544" y="6332"/>
                    </a:cubicBezTo>
                    <a:cubicBezTo>
                      <a:pt x="14552" y="6319"/>
                      <a:pt x="14544" y="6303"/>
                      <a:pt x="14532" y="6299"/>
                    </a:cubicBezTo>
                    <a:cubicBezTo>
                      <a:pt x="14527" y="6296"/>
                      <a:pt x="14523" y="6295"/>
                      <a:pt x="14519" y="6295"/>
                    </a:cubicBezTo>
                    <a:close/>
                    <a:moveTo>
                      <a:pt x="25" y="6258"/>
                    </a:moveTo>
                    <a:cubicBezTo>
                      <a:pt x="12" y="6258"/>
                      <a:pt x="0" y="6270"/>
                      <a:pt x="0" y="6282"/>
                    </a:cubicBezTo>
                    <a:lnTo>
                      <a:pt x="0" y="6581"/>
                    </a:lnTo>
                    <a:cubicBezTo>
                      <a:pt x="0" y="6598"/>
                      <a:pt x="12" y="6610"/>
                      <a:pt x="25" y="6610"/>
                    </a:cubicBezTo>
                    <a:cubicBezTo>
                      <a:pt x="41" y="6610"/>
                      <a:pt x="49" y="6598"/>
                      <a:pt x="49" y="6581"/>
                    </a:cubicBezTo>
                    <a:lnTo>
                      <a:pt x="49" y="6282"/>
                    </a:lnTo>
                    <a:cubicBezTo>
                      <a:pt x="49" y="6270"/>
                      <a:pt x="41" y="6258"/>
                      <a:pt x="25" y="6258"/>
                    </a:cubicBezTo>
                    <a:close/>
                    <a:moveTo>
                      <a:pt x="12758" y="6551"/>
                    </a:moveTo>
                    <a:cubicBezTo>
                      <a:pt x="12752" y="6551"/>
                      <a:pt x="12747" y="6553"/>
                      <a:pt x="12743" y="6557"/>
                    </a:cubicBezTo>
                    <a:cubicBezTo>
                      <a:pt x="12731" y="6569"/>
                      <a:pt x="12731" y="6581"/>
                      <a:pt x="12739" y="6593"/>
                    </a:cubicBezTo>
                    <a:cubicBezTo>
                      <a:pt x="12809" y="6667"/>
                      <a:pt x="12891" y="6733"/>
                      <a:pt x="12976" y="6790"/>
                    </a:cubicBezTo>
                    <a:lnTo>
                      <a:pt x="12989" y="6790"/>
                    </a:lnTo>
                    <a:cubicBezTo>
                      <a:pt x="12997" y="6790"/>
                      <a:pt x="13005" y="6786"/>
                      <a:pt x="13009" y="6782"/>
                    </a:cubicBezTo>
                    <a:cubicBezTo>
                      <a:pt x="13017" y="6769"/>
                      <a:pt x="13013" y="6753"/>
                      <a:pt x="13001" y="6745"/>
                    </a:cubicBezTo>
                    <a:cubicBezTo>
                      <a:pt x="12919" y="6696"/>
                      <a:pt x="12841" y="6630"/>
                      <a:pt x="12776" y="6561"/>
                    </a:cubicBezTo>
                    <a:cubicBezTo>
                      <a:pt x="12771" y="6554"/>
                      <a:pt x="12764" y="6551"/>
                      <a:pt x="12758" y="6551"/>
                    </a:cubicBezTo>
                    <a:close/>
                    <a:moveTo>
                      <a:pt x="14128" y="6736"/>
                    </a:moveTo>
                    <a:cubicBezTo>
                      <a:pt x="14123" y="6736"/>
                      <a:pt x="14118" y="6738"/>
                      <a:pt x="14114" y="6741"/>
                    </a:cubicBezTo>
                    <a:cubicBezTo>
                      <a:pt x="14032" y="6790"/>
                      <a:pt x="13942" y="6831"/>
                      <a:pt x="13848" y="6859"/>
                    </a:cubicBezTo>
                    <a:cubicBezTo>
                      <a:pt x="13836" y="6864"/>
                      <a:pt x="13828" y="6876"/>
                      <a:pt x="13832" y="6892"/>
                    </a:cubicBezTo>
                    <a:cubicBezTo>
                      <a:pt x="13836" y="6900"/>
                      <a:pt x="13844" y="6909"/>
                      <a:pt x="13856" y="6909"/>
                    </a:cubicBezTo>
                    <a:lnTo>
                      <a:pt x="13860" y="6909"/>
                    </a:lnTo>
                    <a:cubicBezTo>
                      <a:pt x="13959" y="6880"/>
                      <a:pt x="14053" y="6835"/>
                      <a:pt x="14139" y="6782"/>
                    </a:cubicBezTo>
                    <a:cubicBezTo>
                      <a:pt x="14151" y="6773"/>
                      <a:pt x="14155" y="6757"/>
                      <a:pt x="14147" y="6749"/>
                    </a:cubicBezTo>
                    <a:cubicBezTo>
                      <a:pt x="14144" y="6741"/>
                      <a:pt x="14136" y="6736"/>
                      <a:pt x="14128" y="6736"/>
                    </a:cubicBezTo>
                    <a:close/>
                    <a:moveTo>
                      <a:pt x="13263" y="6862"/>
                    </a:moveTo>
                    <a:cubicBezTo>
                      <a:pt x="13251" y="6862"/>
                      <a:pt x="13242" y="6870"/>
                      <a:pt x="13238" y="6880"/>
                    </a:cubicBezTo>
                    <a:cubicBezTo>
                      <a:pt x="13234" y="6892"/>
                      <a:pt x="13242" y="6909"/>
                      <a:pt x="13255" y="6913"/>
                    </a:cubicBezTo>
                    <a:cubicBezTo>
                      <a:pt x="13353" y="6937"/>
                      <a:pt x="13451" y="6949"/>
                      <a:pt x="13553" y="6949"/>
                    </a:cubicBezTo>
                    <a:lnTo>
                      <a:pt x="13553" y="6954"/>
                    </a:lnTo>
                    <a:lnTo>
                      <a:pt x="13558" y="6954"/>
                    </a:lnTo>
                    <a:cubicBezTo>
                      <a:pt x="13574" y="6949"/>
                      <a:pt x="13582" y="6941"/>
                      <a:pt x="13582" y="6925"/>
                    </a:cubicBezTo>
                    <a:cubicBezTo>
                      <a:pt x="13582" y="6913"/>
                      <a:pt x="13574" y="6900"/>
                      <a:pt x="13558" y="6900"/>
                    </a:cubicBezTo>
                    <a:lnTo>
                      <a:pt x="13553" y="6900"/>
                    </a:lnTo>
                    <a:cubicBezTo>
                      <a:pt x="13455" y="6900"/>
                      <a:pt x="13361" y="6888"/>
                      <a:pt x="13271" y="6864"/>
                    </a:cubicBezTo>
                    <a:cubicBezTo>
                      <a:pt x="13268" y="6863"/>
                      <a:pt x="13265" y="6862"/>
                      <a:pt x="13263" y="6862"/>
                    </a:cubicBezTo>
                    <a:close/>
                    <a:moveTo>
                      <a:pt x="25" y="6859"/>
                    </a:moveTo>
                    <a:cubicBezTo>
                      <a:pt x="12" y="6859"/>
                      <a:pt x="0" y="6868"/>
                      <a:pt x="0" y="6884"/>
                    </a:cubicBezTo>
                    <a:lnTo>
                      <a:pt x="0" y="7031"/>
                    </a:lnTo>
                    <a:cubicBezTo>
                      <a:pt x="0" y="7044"/>
                      <a:pt x="12" y="7056"/>
                      <a:pt x="25" y="7056"/>
                    </a:cubicBezTo>
                    <a:cubicBezTo>
                      <a:pt x="41" y="7056"/>
                      <a:pt x="53" y="7044"/>
                      <a:pt x="53" y="7031"/>
                    </a:cubicBezTo>
                    <a:lnTo>
                      <a:pt x="53" y="6884"/>
                    </a:lnTo>
                    <a:cubicBezTo>
                      <a:pt x="53" y="6868"/>
                      <a:pt x="41" y="6859"/>
                      <a:pt x="25" y="6859"/>
                    </a:cubicBezTo>
                    <a:close/>
                    <a:moveTo>
                      <a:pt x="16876" y="6733"/>
                    </a:moveTo>
                    <a:cubicBezTo>
                      <a:pt x="16864" y="6733"/>
                      <a:pt x="16852" y="6745"/>
                      <a:pt x="16852" y="6757"/>
                    </a:cubicBezTo>
                    <a:lnTo>
                      <a:pt x="16852" y="7056"/>
                    </a:lnTo>
                    <a:cubicBezTo>
                      <a:pt x="16852" y="7072"/>
                      <a:pt x="16864" y="7080"/>
                      <a:pt x="16876" y="7080"/>
                    </a:cubicBezTo>
                    <a:cubicBezTo>
                      <a:pt x="16889" y="7080"/>
                      <a:pt x="16901" y="7072"/>
                      <a:pt x="16901" y="7056"/>
                    </a:cubicBezTo>
                    <a:lnTo>
                      <a:pt x="16901" y="6757"/>
                    </a:lnTo>
                    <a:cubicBezTo>
                      <a:pt x="16901" y="6745"/>
                      <a:pt x="16889" y="6733"/>
                      <a:pt x="16876" y="6733"/>
                    </a:cubicBezTo>
                    <a:close/>
                    <a:moveTo>
                      <a:pt x="16876" y="7330"/>
                    </a:moveTo>
                    <a:cubicBezTo>
                      <a:pt x="16864" y="7330"/>
                      <a:pt x="16852" y="7342"/>
                      <a:pt x="16852" y="7359"/>
                    </a:cubicBezTo>
                    <a:lnTo>
                      <a:pt x="16852" y="7657"/>
                    </a:lnTo>
                    <a:cubicBezTo>
                      <a:pt x="16852" y="7670"/>
                      <a:pt x="16864" y="7682"/>
                      <a:pt x="16876" y="7682"/>
                    </a:cubicBezTo>
                    <a:cubicBezTo>
                      <a:pt x="16889" y="7682"/>
                      <a:pt x="16901" y="7670"/>
                      <a:pt x="16901" y="7657"/>
                    </a:cubicBezTo>
                    <a:lnTo>
                      <a:pt x="16901" y="7359"/>
                    </a:lnTo>
                    <a:cubicBezTo>
                      <a:pt x="16901" y="7342"/>
                      <a:pt x="16889" y="7330"/>
                      <a:pt x="16876" y="7330"/>
                    </a:cubicBezTo>
                    <a:close/>
                    <a:moveTo>
                      <a:pt x="16876" y="7932"/>
                    </a:moveTo>
                    <a:cubicBezTo>
                      <a:pt x="16864" y="7932"/>
                      <a:pt x="16852" y="7944"/>
                      <a:pt x="16852" y="7956"/>
                    </a:cubicBezTo>
                    <a:lnTo>
                      <a:pt x="16852" y="8255"/>
                    </a:lnTo>
                    <a:cubicBezTo>
                      <a:pt x="16852" y="8271"/>
                      <a:pt x="16864" y="8283"/>
                      <a:pt x="16876" y="8283"/>
                    </a:cubicBezTo>
                    <a:cubicBezTo>
                      <a:pt x="16889" y="8283"/>
                      <a:pt x="16901" y="8271"/>
                      <a:pt x="16901" y="8255"/>
                    </a:cubicBezTo>
                    <a:lnTo>
                      <a:pt x="16901" y="7956"/>
                    </a:lnTo>
                    <a:cubicBezTo>
                      <a:pt x="16901" y="7944"/>
                      <a:pt x="16889" y="7932"/>
                      <a:pt x="16876" y="793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" name="Google Shape;374;p31"/>
              <p:cNvSpPr/>
              <p:nvPr/>
            </p:nvSpPr>
            <p:spPr>
              <a:xfrm>
                <a:off x="-95863" y="1015612"/>
                <a:ext cx="95150" cy="95150"/>
              </a:xfrm>
              <a:custGeom>
                <a:rect b="b" l="l" r="r" t="t"/>
                <a:pathLst>
                  <a:path extrusionOk="0" h="1024" w="1024">
                    <a:moveTo>
                      <a:pt x="512" y="0"/>
                    </a:moveTo>
                    <a:cubicBezTo>
                      <a:pt x="230" y="0"/>
                      <a:pt x="0" y="229"/>
                      <a:pt x="0" y="512"/>
                    </a:cubicBezTo>
                    <a:cubicBezTo>
                      <a:pt x="0" y="794"/>
                      <a:pt x="230" y="1023"/>
                      <a:pt x="512" y="1023"/>
                    </a:cubicBezTo>
                    <a:cubicBezTo>
                      <a:pt x="794" y="1023"/>
                      <a:pt x="1024" y="794"/>
                      <a:pt x="1024" y="512"/>
                    </a:cubicBezTo>
                    <a:cubicBezTo>
                      <a:pt x="1024" y="229"/>
                      <a:pt x="794" y="0"/>
                      <a:pt x="5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" name="Google Shape;375;p31"/>
              <p:cNvSpPr/>
              <p:nvPr/>
            </p:nvSpPr>
            <p:spPr>
              <a:xfrm>
                <a:off x="299062" y="813337"/>
                <a:ext cx="95150" cy="95150"/>
              </a:xfrm>
              <a:custGeom>
                <a:rect b="b" l="l" r="r" t="t"/>
                <a:pathLst>
                  <a:path extrusionOk="0" h="1024" w="1024">
                    <a:moveTo>
                      <a:pt x="512" y="0"/>
                    </a:moveTo>
                    <a:cubicBezTo>
                      <a:pt x="230" y="0"/>
                      <a:pt x="0" y="229"/>
                      <a:pt x="0" y="512"/>
                    </a:cubicBezTo>
                    <a:cubicBezTo>
                      <a:pt x="0" y="794"/>
                      <a:pt x="230" y="1023"/>
                      <a:pt x="512" y="1023"/>
                    </a:cubicBezTo>
                    <a:cubicBezTo>
                      <a:pt x="794" y="1023"/>
                      <a:pt x="1024" y="794"/>
                      <a:pt x="1024" y="512"/>
                    </a:cubicBezTo>
                    <a:cubicBezTo>
                      <a:pt x="1024" y="229"/>
                      <a:pt x="794" y="0"/>
                      <a:pt x="5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" name="Google Shape;376;p31"/>
              <p:cNvSpPr/>
              <p:nvPr/>
            </p:nvSpPr>
            <p:spPr>
              <a:xfrm>
                <a:off x="597637" y="158362"/>
                <a:ext cx="95150" cy="95150"/>
              </a:xfrm>
              <a:custGeom>
                <a:rect b="b" l="l" r="r" t="t"/>
                <a:pathLst>
                  <a:path extrusionOk="0" h="1024" w="1024">
                    <a:moveTo>
                      <a:pt x="512" y="0"/>
                    </a:moveTo>
                    <a:cubicBezTo>
                      <a:pt x="230" y="0"/>
                      <a:pt x="0" y="229"/>
                      <a:pt x="0" y="512"/>
                    </a:cubicBezTo>
                    <a:cubicBezTo>
                      <a:pt x="0" y="794"/>
                      <a:pt x="230" y="1023"/>
                      <a:pt x="512" y="1023"/>
                    </a:cubicBezTo>
                    <a:cubicBezTo>
                      <a:pt x="794" y="1023"/>
                      <a:pt x="1024" y="794"/>
                      <a:pt x="1024" y="512"/>
                    </a:cubicBezTo>
                    <a:cubicBezTo>
                      <a:pt x="1024" y="229"/>
                      <a:pt x="794" y="0"/>
                      <a:pt x="5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" name="Google Shape;377;p31"/>
              <p:cNvSpPr/>
              <p:nvPr/>
            </p:nvSpPr>
            <p:spPr>
              <a:xfrm>
                <a:off x="1397087" y="534012"/>
                <a:ext cx="95150" cy="95150"/>
              </a:xfrm>
              <a:custGeom>
                <a:rect b="b" l="l" r="r" t="t"/>
                <a:pathLst>
                  <a:path extrusionOk="0" h="1024" w="1024">
                    <a:moveTo>
                      <a:pt x="512" y="0"/>
                    </a:moveTo>
                    <a:cubicBezTo>
                      <a:pt x="230" y="0"/>
                      <a:pt x="0" y="229"/>
                      <a:pt x="0" y="512"/>
                    </a:cubicBezTo>
                    <a:cubicBezTo>
                      <a:pt x="0" y="794"/>
                      <a:pt x="230" y="1023"/>
                      <a:pt x="512" y="1023"/>
                    </a:cubicBezTo>
                    <a:cubicBezTo>
                      <a:pt x="794" y="1023"/>
                      <a:pt x="1024" y="794"/>
                      <a:pt x="1024" y="512"/>
                    </a:cubicBezTo>
                    <a:cubicBezTo>
                      <a:pt x="1024" y="229"/>
                      <a:pt x="794" y="0"/>
                      <a:pt x="5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" name="Google Shape;378;p31"/>
              <p:cNvSpPr/>
              <p:nvPr/>
            </p:nvSpPr>
            <p:spPr>
              <a:xfrm>
                <a:off x="2004515" y="1184427"/>
                <a:ext cx="95150" cy="95168"/>
              </a:xfrm>
              <a:custGeom>
                <a:rect b="b" l="l" r="r" t="t"/>
                <a:pathLst>
                  <a:path extrusionOk="0" h="1024" w="1024">
                    <a:moveTo>
                      <a:pt x="512" y="0"/>
                    </a:moveTo>
                    <a:cubicBezTo>
                      <a:pt x="230" y="0"/>
                      <a:pt x="0" y="229"/>
                      <a:pt x="0" y="512"/>
                    </a:cubicBezTo>
                    <a:cubicBezTo>
                      <a:pt x="0" y="794"/>
                      <a:pt x="230" y="1023"/>
                      <a:pt x="512" y="1023"/>
                    </a:cubicBezTo>
                    <a:cubicBezTo>
                      <a:pt x="794" y="1023"/>
                      <a:pt x="1024" y="794"/>
                      <a:pt x="1024" y="512"/>
                    </a:cubicBezTo>
                    <a:cubicBezTo>
                      <a:pt x="1024" y="229"/>
                      <a:pt x="794" y="0"/>
                      <a:pt x="5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79" name="Google Shape;379;p31"/>
            <p:cNvSpPr/>
            <p:nvPr/>
          </p:nvSpPr>
          <p:spPr>
            <a:xfrm>
              <a:off x="687940" y="502127"/>
              <a:ext cx="95150" cy="95168"/>
            </a:xfrm>
            <a:custGeom>
              <a:rect b="b" l="l" r="r" t="t"/>
              <a:pathLst>
                <a:path extrusionOk="0" h="1024" w="1024">
                  <a:moveTo>
                    <a:pt x="512" y="0"/>
                  </a:moveTo>
                  <a:cubicBezTo>
                    <a:pt x="230" y="0"/>
                    <a:pt x="0" y="229"/>
                    <a:pt x="0" y="512"/>
                  </a:cubicBezTo>
                  <a:cubicBezTo>
                    <a:pt x="0" y="794"/>
                    <a:pt x="230" y="1023"/>
                    <a:pt x="512" y="1023"/>
                  </a:cubicBezTo>
                  <a:cubicBezTo>
                    <a:pt x="794" y="1023"/>
                    <a:pt x="1024" y="794"/>
                    <a:pt x="1024" y="512"/>
                  </a:cubicBezTo>
                  <a:cubicBezTo>
                    <a:pt x="1024" y="229"/>
                    <a:pt x="794" y="0"/>
                    <a:pt x="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0" name="Google Shape;380;p31"/>
          <p:cNvGrpSpPr/>
          <p:nvPr/>
        </p:nvGrpSpPr>
        <p:grpSpPr>
          <a:xfrm>
            <a:off x="-999853" y="3836869"/>
            <a:ext cx="2535994" cy="2284639"/>
            <a:chOff x="-999853" y="3836869"/>
            <a:chExt cx="2535994" cy="2284639"/>
          </a:xfrm>
        </p:grpSpPr>
        <p:sp>
          <p:nvSpPr>
            <p:cNvPr id="381" name="Google Shape;381;p31"/>
            <p:cNvSpPr/>
            <p:nvPr/>
          </p:nvSpPr>
          <p:spPr>
            <a:xfrm rot="-3584050">
              <a:off x="-438302" y="3923332"/>
              <a:ext cx="1412891" cy="2111713"/>
            </a:xfrm>
            <a:custGeom>
              <a:rect b="b" l="l" r="r" t="t"/>
              <a:pathLst>
                <a:path extrusionOk="0" h="13849" w="9266">
                  <a:moveTo>
                    <a:pt x="4445" y="1"/>
                  </a:moveTo>
                  <a:cubicBezTo>
                    <a:pt x="2927" y="37"/>
                    <a:pt x="1781" y="303"/>
                    <a:pt x="774" y="1461"/>
                  </a:cubicBezTo>
                  <a:cubicBezTo>
                    <a:pt x="152" y="2141"/>
                    <a:pt x="1" y="3737"/>
                    <a:pt x="205" y="4584"/>
                  </a:cubicBezTo>
                  <a:cubicBezTo>
                    <a:pt x="1020" y="7788"/>
                    <a:pt x="2031" y="7997"/>
                    <a:pt x="1372" y="11721"/>
                  </a:cubicBezTo>
                  <a:cubicBezTo>
                    <a:pt x="1410" y="13222"/>
                    <a:pt x="2658" y="13848"/>
                    <a:pt x="3994" y="13848"/>
                  </a:cubicBezTo>
                  <a:cubicBezTo>
                    <a:pt x="4922" y="13848"/>
                    <a:pt x="5892" y="13546"/>
                    <a:pt x="6528" y="13026"/>
                  </a:cubicBezTo>
                  <a:cubicBezTo>
                    <a:pt x="8508" y="11598"/>
                    <a:pt x="9139" y="9007"/>
                    <a:pt x="9118" y="6679"/>
                  </a:cubicBezTo>
                  <a:cubicBezTo>
                    <a:pt x="9266" y="3782"/>
                    <a:pt x="7817" y="17"/>
                    <a:pt x="44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82" name="Google Shape;382;p31"/>
            <p:cNvGrpSpPr/>
            <p:nvPr/>
          </p:nvGrpSpPr>
          <p:grpSpPr>
            <a:xfrm flipH="1" rot="1291438">
              <a:off x="-162000" y="4241878"/>
              <a:ext cx="1164110" cy="1680414"/>
              <a:chOff x="9265678" y="2800404"/>
              <a:chExt cx="1331362" cy="1921640"/>
            </a:xfrm>
          </p:grpSpPr>
          <p:sp>
            <p:nvSpPr>
              <p:cNvPr id="383" name="Google Shape;383;p31"/>
              <p:cNvSpPr/>
              <p:nvPr/>
            </p:nvSpPr>
            <p:spPr>
              <a:xfrm flipH="1">
                <a:off x="9691532" y="2919435"/>
                <a:ext cx="905508" cy="1802609"/>
              </a:xfrm>
              <a:custGeom>
                <a:rect b="b" l="l" r="r" t="t"/>
                <a:pathLst>
                  <a:path extrusionOk="0" h="10722" w="5386">
                    <a:moveTo>
                      <a:pt x="0" y="0"/>
                    </a:moveTo>
                    <a:lnTo>
                      <a:pt x="0" y="0"/>
                    </a:lnTo>
                    <a:cubicBezTo>
                      <a:pt x="590" y="8979"/>
                      <a:pt x="3957" y="10722"/>
                      <a:pt x="3957" y="10722"/>
                    </a:cubicBezTo>
                    <a:cubicBezTo>
                      <a:pt x="3957" y="10722"/>
                      <a:pt x="5386" y="7207"/>
                      <a:pt x="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" name="Google Shape;384;p31"/>
              <p:cNvSpPr/>
              <p:nvPr/>
            </p:nvSpPr>
            <p:spPr>
              <a:xfrm flipH="1">
                <a:off x="9946742" y="3188430"/>
                <a:ext cx="553964" cy="1481327"/>
              </a:xfrm>
              <a:custGeom>
                <a:rect b="b" l="l" r="r" t="t"/>
                <a:pathLst>
                  <a:path extrusionOk="0" h="8811" w="3295">
                    <a:moveTo>
                      <a:pt x="49" y="1"/>
                    </a:moveTo>
                    <a:lnTo>
                      <a:pt x="0" y="17"/>
                    </a:lnTo>
                    <a:lnTo>
                      <a:pt x="3245" y="8811"/>
                    </a:lnTo>
                    <a:lnTo>
                      <a:pt x="3294" y="8791"/>
                    </a:lnTo>
                    <a:lnTo>
                      <a:pt x="4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" name="Google Shape;385;p31"/>
              <p:cNvSpPr/>
              <p:nvPr/>
            </p:nvSpPr>
            <p:spPr>
              <a:xfrm flipH="1">
                <a:off x="10307197" y="3385806"/>
                <a:ext cx="206623" cy="268492"/>
              </a:xfrm>
              <a:custGeom>
                <a:rect b="b" l="l" r="r" t="t"/>
                <a:pathLst>
                  <a:path extrusionOk="0" h="1597" w="1229">
                    <a:moveTo>
                      <a:pt x="1175" y="1"/>
                    </a:moveTo>
                    <a:lnTo>
                      <a:pt x="1073" y="1478"/>
                    </a:lnTo>
                    <a:lnTo>
                      <a:pt x="37" y="422"/>
                    </a:lnTo>
                    <a:lnTo>
                      <a:pt x="0" y="455"/>
                    </a:lnTo>
                    <a:lnTo>
                      <a:pt x="1118" y="1597"/>
                    </a:lnTo>
                    <a:lnTo>
                      <a:pt x="1228" y="5"/>
                    </a:lnTo>
                    <a:lnTo>
                      <a:pt x="117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" name="Google Shape;386;p31"/>
              <p:cNvSpPr/>
              <p:nvPr/>
            </p:nvSpPr>
            <p:spPr>
              <a:xfrm flipH="1">
                <a:off x="10024583" y="4152948"/>
                <a:ext cx="205782" cy="268492"/>
              </a:xfrm>
              <a:custGeom>
                <a:rect b="b" l="l" r="r" t="t"/>
                <a:pathLst>
                  <a:path extrusionOk="0" h="1597" w="1224">
                    <a:moveTo>
                      <a:pt x="1175" y="1"/>
                    </a:moveTo>
                    <a:lnTo>
                      <a:pt x="1073" y="1478"/>
                    </a:lnTo>
                    <a:lnTo>
                      <a:pt x="37" y="422"/>
                    </a:lnTo>
                    <a:lnTo>
                      <a:pt x="0" y="455"/>
                    </a:lnTo>
                    <a:lnTo>
                      <a:pt x="1118" y="1597"/>
                    </a:lnTo>
                    <a:lnTo>
                      <a:pt x="1224" y="5"/>
                    </a:lnTo>
                    <a:lnTo>
                      <a:pt x="117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" name="Google Shape;387;p31"/>
              <p:cNvSpPr/>
              <p:nvPr/>
            </p:nvSpPr>
            <p:spPr>
              <a:xfrm flipH="1">
                <a:off x="10175221" y="3745083"/>
                <a:ext cx="205782" cy="267651"/>
              </a:xfrm>
              <a:custGeom>
                <a:rect b="b" l="l" r="r" t="t"/>
                <a:pathLst>
                  <a:path extrusionOk="0" h="1592" w="1224">
                    <a:moveTo>
                      <a:pt x="1175" y="0"/>
                    </a:moveTo>
                    <a:lnTo>
                      <a:pt x="1072" y="1477"/>
                    </a:lnTo>
                    <a:lnTo>
                      <a:pt x="37" y="417"/>
                    </a:lnTo>
                    <a:lnTo>
                      <a:pt x="0" y="454"/>
                    </a:lnTo>
                    <a:lnTo>
                      <a:pt x="1117" y="1592"/>
                    </a:lnTo>
                    <a:lnTo>
                      <a:pt x="1224" y="4"/>
                    </a:lnTo>
                    <a:lnTo>
                      <a:pt x="117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" name="Google Shape;388;p31"/>
              <p:cNvSpPr/>
              <p:nvPr/>
            </p:nvSpPr>
            <p:spPr>
              <a:xfrm flipH="1">
                <a:off x="9265678" y="2919435"/>
                <a:ext cx="905508" cy="1802609"/>
              </a:xfrm>
              <a:custGeom>
                <a:rect b="b" l="l" r="r" t="t"/>
                <a:pathLst>
                  <a:path extrusionOk="0" h="10722" w="5386">
                    <a:moveTo>
                      <a:pt x="5386" y="0"/>
                    </a:moveTo>
                    <a:lnTo>
                      <a:pt x="5386" y="0"/>
                    </a:lnTo>
                    <a:cubicBezTo>
                      <a:pt x="0" y="7207"/>
                      <a:pt x="1429" y="10722"/>
                      <a:pt x="1429" y="10722"/>
                    </a:cubicBezTo>
                    <a:cubicBezTo>
                      <a:pt x="1429" y="10722"/>
                      <a:pt x="4796" y="8979"/>
                      <a:pt x="53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" name="Google Shape;389;p31"/>
              <p:cNvSpPr/>
              <p:nvPr/>
            </p:nvSpPr>
            <p:spPr>
              <a:xfrm flipH="1">
                <a:off x="9362685" y="3188430"/>
                <a:ext cx="553291" cy="1481327"/>
              </a:xfrm>
              <a:custGeom>
                <a:rect b="b" l="l" r="r" t="t"/>
                <a:pathLst>
                  <a:path extrusionOk="0" h="8811" w="3291">
                    <a:moveTo>
                      <a:pt x="3242" y="1"/>
                    </a:moveTo>
                    <a:lnTo>
                      <a:pt x="1" y="8795"/>
                    </a:lnTo>
                    <a:lnTo>
                      <a:pt x="46" y="8811"/>
                    </a:lnTo>
                    <a:lnTo>
                      <a:pt x="3291" y="21"/>
                    </a:lnTo>
                    <a:lnTo>
                      <a:pt x="324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" name="Google Shape;390;p31"/>
              <p:cNvSpPr/>
              <p:nvPr/>
            </p:nvSpPr>
            <p:spPr>
              <a:xfrm flipH="1">
                <a:off x="9632354" y="4152948"/>
                <a:ext cx="206623" cy="268492"/>
              </a:xfrm>
              <a:custGeom>
                <a:rect b="b" l="l" r="r" t="t"/>
                <a:pathLst>
                  <a:path extrusionOk="0" h="1597" w="1229">
                    <a:moveTo>
                      <a:pt x="54" y="1"/>
                    </a:moveTo>
                    <a:lnTo>
                      <a:pt x="1" y="5"/>
                    </a:lnTo>
                    <a:lnTo>
                      <a:pt x="111" y="1597"/>
                    </a:lnTo>
                    <a:lnTo>
                      <a:pt x="1229" y="455"/>
                    </a:lnTo>
                    <a:lnTo>
                      <a:pt x="1192" y="422"/>
                    </a:lnTo>
                    <a:lnTo>
                      <a:pt x="156" y="1478"/>
                    </a:lnTo>
                    <a:lnTo>
                      <a:pt x="5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" name="Google Shape;391;p31"/>
              <p:cNvSpPr/>
              <p:nvPr/>
            </p:nvSpPr>
            <p:spPr>
              <a:xfrm flipH="1">
                <a:off x="9481716" y="3745083"/>
                <a:ext cx="206454" cy="267651"/>
              </a:xfrm>
              <a:custGeom>
                <a:rect b="b" l="l" r="r" t="t"/>
                <a:pathLst>
                  <a:path extrusionOk="0" h="1592" w="1228">
                    <a:moveTo>
                      <a:pt x="53" y="0"/>
                    </a:moveTo>
                    <a:lnTo>
                      <a:pt x="0" y="4"/>
                    </a:lnTo>
                    <a:lnTo>
                      <a:pt x="111" y="1592"/>
                    </a:lnTo>
                    <a:lnTo>
                      <a:pt x="1228" y="454"/>
                    </a:lnTo>
                    <a:lnTo>
                      <a:pt x="1191" y="417"/>
                    </a:lnTo>
                    <a:lnTo>
                      <a:pt x="156" y="1477"/>
                    </a:lnTo>
                    <a:lnTo>
                      <a:pt x="5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" name="Google Shape;392;p31"/>
              <p:cNvSpPr/>
              <p:nvPr/>
            </p:nvSpPr>
            <p:spPr>
              <a:xfrm flipH="1">
                <a:off x="9501554" y="2800404"/>
                <a:ext cx="859610" cy="1921640"/>
              </a:xfrm>
              <a:custGeom>
                <a:rect b="b" l="l" r="r" t="t"/>
                <a:pathLst>
                  <a:path extrusionOk="0" h="11430" w="5113">
                    <a:moveTo>
                      <a:pt x="2554" y="1"/>
                    </a:moveTo>
                    <a:cubicBezTo>
                      <a:pt x="1" y="8627"/>
                      <a:pt x="2554" y="11430"/>
                      <a:pt x="2554" y="11430"/>
                    </a:cubicBezTo>
                    <a:cubicBezTo>
                      <a:pt x="2554" y="11430"/>
                      <a:pt x="5112" y="8627"/>
                      <a:pt x="255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3" name="Google Shape;393;p31"/>
              <p:cNvSpPr/>
              <p:nvPr/>
            </p:nvSpPr>
            <p:spPr>
              <a:xfrm flipH="1">
                <a:off x="9926736" y="3090079"/>
                <a:ext cx="9247" cy="1575644"/>
              </a:xfrm>
              <a:custGeom>
                <a:rect b="b" l="l" r="r" t="t"/>
                <a:pathLst>
                  <a:path extrusionOk="0" h="9372" w="55">
                    <a:moveTo>
                      <a:pt x="1" y="0"/>
                    </a:moveTo>
                    <a:lnTo>
                      <a:pt x="1" y="9371"/>
                    </a:lnTo>
                    <a:lnTo>
                      <a:pt x="54" y="9371"/>
                    </a:lnTo>
                    <a:lnTo>
                      <a:pt x="5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" name="Google Shape;394;p31"/>
              <p:cNvSpPr/>
              <p:nvPr/>
            </p:nvSpPr>
            <p:spPr>
              <a:xfrm flipH="1">
                <a:off x="9821491" y="3335705"/>
                <a:ext cx="219736" cy="247813"/>
              </a:xfrm>
              <a:custGeom>
                <a:rect b="b" l="l" r="r" t="t"/>
                <a:pathLst>
                  <a:path extrusionOk="0" h="1474" w="1307">
                    <a:moveTo>
                      <a:pt x="46" y="0"/>
                    </a:moveTo>
                    <a:lnTo>
                      <a:pt x="1" y="21"/>
                    </a:lnTo>
                    <a:lnTo>
                      <a:pt x="651" y="1473"/>
                    </a:lnTo>
                    <a:lnTo>
                      <a:pt x="1306" y="21"/>
                    </a:lnTo>
                    <a:lnTo>
                      <a:pt x="1261" y="0"/>
                    </a:lnTo>
                    <a:lnTo>
                      <a:pt x="651" y="1351"/>
                    </a:lnTo>
                    <a:lnTo>
                      <a:pt x="4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" name="Google Shape;395;p31"/>
              <p:cNvSpPr/>
              <p:nvPr/>
            </p:nvSpPr>
            <p:spPr>
              <a:xfrm flipH="1">
                <a:off x="9821491" y="4152948"/>
                <a:ext cx="219736" cy="248653"/>
              </a:xfrm>
              <a:custGeom>
                <a:rect b="b" l="l" r="r" t="t"/>
                <a:pathLst>
                  <a:path extrusionOk="0" h="1479" w="1307">
                    <a:moveTo>
                      <a:pt x="46" y="1"/>
                    </a:moveTo>
                    <a:lnTo>
                      <a:pt x="1" y="21"/>
                    </a:lnTo>
                    <a:lnTo>
                      <a:pt x="651" y="1478"/>
                    </a:lnTo>
                    <a:lnTo>
                      <a:pt x="1306" y="21"/>
                    </a:lnTo>
                    <a:lnTo>
                      <a:pt x="1261" y="1"/>
                    </a:lnTo>
                    <a:lnTo>
                      <a:pt x="651" y="1351"/>
                    </a:lnTo>
                    <a:lnTo>
                      <a:pt x="4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" name="Google Shape;396;p31"/>
              <p:cNvSpPr/>
              <p:nvPr/>
            </p:nvSpPr>
            <p:spPr>
              <a:xfrm flipH="1">
                <a:off x="9821491" y="3718183"/>
                <a:ext cx="219736" cy="247813"/>
              </a:xfrm>
              <a:custGeom>
                <a:rect b="b" l="l" r="r" t="t"/>
                <a:pathLst>
                  <a:path extrusionOk="0" h="1474" w="1307">
                    <a:moveTo>
                      <a:pt x="46" y="0"/>
                    </a:moveTo>
                    <a:lnTo>
                      <a:pt x="1" y="21"/>
                    </a:lnTo>
                    <a:lnTo>
                      <a:pt x="651" y="1474"/>
                    </a:lnTo>
                    <a:lnTo>
                      <a:pt x="1306" y="21"/>
                    </a:lnTo>
                    <a:lnTo>
                      <a:pt x="1261" y="0"/>
                    </a:lnTo>
                    <a:lnTo>
                      <a:pt x="651" y="1351"/>
                    </a:lnTo>
                    <a:lnTo>
                      <a:pt x="4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" name="Google Shape;397;p31"/>
              <p:cNvSpPr/>
              <p:nvPr/>
            </p:nvSpPr>
            <p:spPr>
              <a:xfrm flipH="1">
                <a:off x="10175894" y="2938769"/>
                <a:ext cx="90954" cy="149461"/>
              </a:xfrm>
              <a:custGeom>
                <a:rect b="b" l="l" r="r" t="t"/>
                <a:pathLst>
                  <a:path extrusionOk="0" h="889" w="541">
                    <a:moveTo>
                      <a:pt x="271" y="78"/>
                    </a:moveTo>
                    <a:lnTo>
                      <a:pt x="483" y="442"/>
                    </a:lnTo>
                    <a:lnTo>
                      <a:pt x="271" y="810"/>
                    </a:lnTo>
                    <a:lnTo>
                      <a:pt x="58" y="442"/>
                    </a:lnTo>
                    <a:lnTo>
                      <a:pt x="271" y="78"/>
                    </a:lnTo>
                    <a:close/>
                    <a:moveTo>
                      <a:pt x="271" y="0"/>
                    </a:moveTo>
                    <a:cubicBezTo>
                      <a:pt x="262" y="0"/>
                      <a:pt x="254" y="4"/>
                      <a:pt x="250" y="12"/>
                    </a:cubicBezTo>
                    <a:lnTo>
                      <a:pt x="9" y="430"/>
                    </a:lnTo>
                    <a:cubicBezTo>
                      <a:pt x="1" y="438"/>
                      <a:pt x="1" y="450"/>
                      <a:pt x="9" y="458"/>
                    </a:cubicBezTo>
                    <a:lnTo>
                      <a:pt x="250" y="876"/>
                    </a:lnTo>
                    <a:cubicBezTo>
                      <a:pt x="254" y="884"/>
                      <a:pt x="262" y="888"/>
                      <a:pt x="271" y="888"/>
                    </a:cubicBezTo>
                    <a:cubicBezTo>
                      <a:pt x="279" y="888"/>
                      <a:pt x="287" y="884"/>
                      <a:pt x="291" y="876"/>
                    </a:cubicBezTo>
                    <a:lnTo>
                      <a:pt x="533" y="458"/>
                    </a:lnTo>
                    <a:cubicBezTo>
                      <a:pt x="541" y="450"/>
                      <a:pt x="541" y="438"/>
                      <a:pt x="533" y="430"/>
                    </a:cubicBezTo>
                    <a:lnTo>
                      <a:pt x="291" y="12"/>
                    </a:lnTo>
                    <a:cubicBezTo>
                      <a:pt x="287" y="4"/>
                      <a:pt x="279" y="0"/>
                      <a:pt x="2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" name="Google Shape;398;p31"/>
              <p:cNvSpPr/>
              <p:nvPr/>
            </p:nvSpPr>
            <p:spPr>
              <a:xfrm flipH="1">
                <a:off x="10309383" y="2954572"/>
                <a:ext cx="49596" cy="49596"/>
              </a:xfrm>
              <a:custGeom>
                <a:rect b="b" l="l" r="r" t="t"/>
                <a:pathLst>
                  <a:path extrusionOk="0" h="295" w="295">
                    <a:moveTo>
                      <a:pt x="148" y="53"/>
                    </a:moveTo>
                    <a:cubicBezTo>
                      <a:pt x="201" y="53"/>
                      <a:pt x="242" y="94"/>
                      <a:pt x="242" y="147"/>
                    </a:cubicBezTo>
                    <a:cubicBezTo>
                      <a:pt x="242" y="201"/>
                      <a:pt x="201" y="242"/>
                      <a:pt x="148" y="242"/>
                    </a:cubicBezTo>
                    <a:cubicBezTo>
                      <a:pt x="94" y="242"/>
                      <a:pt x="53" y="201"/>
                      <a:pt x="53" y="147"/>
                    </a:cubicBezTo>
                    <a:cubicBezTo>
                      <a:pt x="53" y="94"/>
                      <a:pt x="94" y="53"/>
                      <a:pt x="148" y="53"/>
                    </a:cubicBezTo>
                    <a:close/>
                    <a:moveTo>
                      <a:pt x="148" y="0"/>
                    </a:moveTo>
                    <a:cubicBezTo>
                      <a:pt x="66" y="0"/>
                      <a:pt x="0" y="66"/>
                      <a:pt x="0" y="147"/>
                    </a:cubicBezTo>
                    <a:cubicBezTo>
                      <a:pt x="0" y="229"/>
                      <a:pt x="66" y="295"/>
                      <a:pt x="148" y="295"/>
                    </a:cubicBezTo>
                    <a:cubicBezTo>
                      <a:pt x="225" y="295"/>
                      <a:pt x="295" y="229"/>
                      <a:pt x="295" y="147"/>
                    </a:cubicBezTo>
                    <a:cubicBezTo>
                      <a:pt x="295" y="66"/>
                      <a:pt x="225" y="0"/>
                      <a:pt x="1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" name="Google Shape;399;p31"/>
              <p:cNvSpPr/>
              <p:nvPr/>
            </p:nvSpPr>
            <p:spPr>
              <a:xfrm flipH="1">
                <a:off x="10240453" y="2870511"/>
                <a:ext cx="42871" cy="43544"/>
              </a:xfrm>
              <a:custGeom>
                <a:rect b="b" l="l" r="r" t="t"/>
                <a:pathLst>
                  <a:path extrusionOk="0" h="259" w="255">
                    <a:moveTo>
                      <a:pt x="127" y="54"/>
                    </a:moveTo>
                    <a:cubicBezTo>
                      <a:pt x="168" y="54"/>
                      <a:pt x="205" y="87"/>
                      <a:pt x="205" y="128"/>
                    </a:cubicBezTo>
                    <a:cubicBezTo>
                      <a:pt x="205" y="173"/>
                      <a:pt x="168" y="206"/>
                      <a:pt x="127" y="206"/>
                    </a:cubicBezTo>
                    <a:cubicBezTo>
                      <a:pt x="86" y="206"/>
                      <a:pt x="49" y="173"/>
                      <a:pt x="49" y="128"/>
                    </a:cubicBezTo>
                    <a:cubicBezTo>
                      <a:pt x="49" y="87"/>
                      <a:pt x="86" y="54"/>
                      <a:pt x="127" y="54"/>
                    </a:cubicBezTo>
                    <a:close/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cubicBezTo>
                      <a:pt x="0" y="201"/>
                      <a:pt x="58" y="259"/>
                      <a:pt x="127" y="259"/>
                    </a:cubicBezTo>
                    <a:cubicBezTo>
                      <a:pt x="197" y="259"/>
                      <a:pt x="254" y="201"/>
                      <a:pt x="254" y="128"/>
                    </a:cubicBezTo>
                    <a:cubicBezTo>
                      <a:pt x="254" y="58"/>
                      <a:pt x="197" y="1"/>
                      <a:pt x="12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" name="Google Shape;400;p31"/>
              <p:cNvSpPr/>
              <p:nvPr/>
            </p:nvSpPr>
            <p:spPr>
              <a:xfrm flipH="1">
                <a:off x="10338300" y="2891863"/>
                <a:ext cx="31775" cy="31943"/>
              </a:xfrm>
              <a:custGeom>
                <a:rect b="b" l="l" r="r" t="t"/>
                <a:pathLst>
                  <a:path extrusionOk="0" h="190" w="189">
                    <a:moveTo>
                      <a:pt x="95" y="50"/>
                    </a:moveTo>
                    <a:cubicBezTo>
                      <a:pt x="115" y="50"/>
                      <a:pt x="136" y="70"/>
                      <a:pt x="136" y="95"/>
                    </a:cubicBezTo>
                    <a:cubicBezTo>
                      <a:pt x="136" y="115"/>
                      <a:pt x="115" y="136"/>
                      <a:pt x="95" y="136"/>
                    </a:cubicBezTo>
                    <a:cubicBezTo>
                      <a:pt x="70" y="136"/>
                      <a:pt x="50" y="115"/>
                      <a:pt x="50" y="95"/>
                    </a:cubicBezTo>
                    <a:cubicBezTo>
                      <a:pt x="50" y="70"/>
                      <a:pt x="70" y="50"/>
                      <a:pt x="95" y="50"/>
                    </a:cubicBezTo>
                    <a:close/>
                    <a:moveTo>
                      <a:pt x="95" y="1"/>
                    </a:moveTo>
                    <a:cubicBezTo>
                      <a:pt x="42" y="1"/>
                      <a:pt x="1" y="42"/>
                      <a:pt x="1" y="95"/>
                    </a:cubicBezTo>
                    <a:cubicBezTo>
                      <a:pt x="1" y="144"/>
                      <a:pt x="42" y="189"/>
                      <a:pt x="95" y="189"/>
                    </a:cubicBezTo>
                    <a:cubicBezTo>
                      <a:pt x="144" y="189"/>
                      <a:pt x="189" y="144"/>
                      <a:pt x="189" y="95"/>
                    </a:cubicBezTo>
                    <a:cubicBezTo>
                      <a:pt x="189" y="42"/>
                      <a:pt x="144" y="1"/>
                      <a:pt x="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01" name="Google Shape;401;p31"/>
          <p:cNvGrpSpPr/>
          <p:nvPr/>
        </p:nvGrpSpPr>
        <p:grpSpPr>
          <a:xfrm rot="10800000">
            <a:off x="7572647" y="-1013907"/>
            <a:ext cx="2535994" cy="2284639"/>
            <a:chOff x="-999853" y="3836869"/>
            <a:chExt cx="2535994" cy="2284639"/>
          </a:xfrm>
        </p:grpSpPr>
        <p:sp>
          <p:nvSpPr>
            <p:cNvPr id="402" name="Google Shape;402;p31"/>
            <p:cNvSpPr/>
            <p:nvPr/>
          </p:nvSpPr>
          <p:spPr>
            <a:xfrm rot="-3584050">
              <a:off x="-438302" y="3923332"/>
              <a:ext cx="1412891" cy="2111713"/>
            </a:xfrm>
            <a:custGeom>
              <a:rect b="b" l="l" r="r" t="t"/>
              <a:pathLst>
                <a:path extrusionOk="0" h="13849" w="9266">
                  <a:moveTo>
                    <a:pt x="4445" y="1"/>
                  </a:moveTo>
                  <a:cubicBezTo>
                    <a:pt x="2927" y="37"/>
                    <a:pt x="1781" y="303"/>
                    <a:pt x="774" y="1461"/>
                  </a:cubicBezTo>
                  <a:cubicBezTo>
                    <a:pt x="152" y="2141"/>
                    <a:pt x="1" y="3737"/>
                    <a:pt x="205" y="4584"/>
                  </a:cubicBezTo>
                  <a:cubicBezTo>
                    <a:pt x="1020" y="7788"/>
                    <a:pt x="2031" y="7997"/>
                    <a:pt x="1372" y="11721"/>
                  </a:cubicBezTo>
                  <a:cubicBezTo>
                    <a:pt x="1410" y="13222"/>
                    <a:pt x="2658" y="13848"/>
                    <a:pt x="3994" y="13848"/>
                  </a:cubicBezTo>
                  <a:cubicBezTo>
                    <a:pt x="4922" y="13848"/>
                    <a:pt x="5892" y="13546"/>
                    <a:pt x="6528" y="13026"/>
                  </a:cubicBezTo>
                  <a:cubicBezTo>
                    <a:pt x="8508" y="11598"/>
                    <a:pt x="9139" y="9007"/>
                    <a:pt x="9118" y="6679"/>
                  </a:cubicBezTo>
                  <a:cubicBezTo>
                    <a:pt x="9266" y="3782"/>
                    <a:pt x="7817" y="17"/>
                    <a:pt x="44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03" name="Google Shape;403;p31"/>
            <p:cNvGrpSpPr/>
            <p:nvPr/>
          </p:nvGrpSpPr>
          <p:grpSpPr>
            <a:xfrm flipH="1" rot="1291438">
              <a:off x="-162000" y="4241878"/>
              <a:ext cx="1164110" cy="1680414"/>
              <a:chOff x="9265678" y="2800404"/>
              <a:chExt cx="1331362" cy="1921640"/>
            </a:xfrm>
          </p:grpSpPr>
          <p:sp>
            <p:nvSpPr>
              <p:cNvPr id="404" name="Google Shape;404;p31"/>
              <p:cNvSpPr/>
              <p:nvPr/>
            </p:nvSpPr>
            <p:spPr>
              <a:xfrm flipH="1">
                <a:off x="9691532" y="2919435"/>
                <a:ext cx="905508" cy="1802609"/>
              </a:xfrm>
              <a:custGeom>
                <a:rect b="b" l="l" r="r" t="t"/>
                <a:pathLst>
                  <a:path extrusionOk="0" h="10722" w="5386">
                    <a:moveTo>
                      <a:pt x="0" y="0"/>
                    </a:moveTo>
                    <a:lnTo>
                      <a:pt x="0" y="0"/>
                    </a:lnTo>
                    <a:cubicBezTo>
                      <a:pt x="590" y="8979"/>
                      <a:pt x="3957" y="10722"/>
                      <a:pt x="3957" y="10722"/>
                    </a:cubicBezTo>
                    <a:cubicBezTo>
                      <a:pt x="3957" y="10722"/>
                      <a:pt x="5386" y="7207"/>
                      <a:pt x="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" name="Google Shape;405;p31"/>
              <p:cNvSpPr/>
              <p:nvPr/>
            </p:nvSpPr>
            <p:spPr>
              <a:xfrm flipH="1">
                <a:off x="9946742" y="3188430"/>
                <a:ext cx="553964" cy="1481327"/>
              </a:xfrm>
              <a:custGeom>
                <a:rect b="b" l="l" r="r" t="t"/>
                <a:pathLst>
                  <a:path extrusionOk="0" h="8811" w="3295">
                    <a:moveTo>
                      <a:pt x="49" y="1"/>
                    </a:moveTo>
                    <a:lnTo>
                      <a:pt x="0" y="17"/>
                    </a:lnTo>
                    <a:lnTo>
                      <a:pt x="3245" y="8811"/>
                    </a:lnTo>
                    <a:lnTo>
                      <a:pt x="3294" y="8791"/>
                    </a:lnTo>
                    <a:lnTo>
                      <a:pt x="4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6" name="Google Shape;406;p31"/>
              <p:cNvSpPr/>
              <p:nvPr/>
            </p:nvSpPr>
            <p:spPr>
              <a:xfrm flipH="1">
                <a:off x="10307197" y="3385806"/>
                <a:ext cx="206623" cy="268492"/>
              </a:xfrm>
              <a:custGeom>
                <a:rect b="b" l="l" r="r" t="t"/>
                <a:pathLst>
                  <a:path extrusionOk="0" h="1597" w="1229">
                    <a:moveTo>
                      <a:pt x="1175" y="1"/>
                    </a:moveTo>
                    <a:lnTo>
                      <a:pt x="1073" y="1478"/>
                    </a:lnTo>
                    <a:lnTo>
                      <a:pt x="37" y="422"/>
                    </a:lnTo>
                    <a:lnTo>
                      <a:pt x="0" y="455"/>
                    </a:lnTo>
                    <a:lnTo>
                      <a:pt x="1118" y="1597"/>
                    </a:lnTo>
                    <a:lnTo>
                      <a:pt x="1228" y="5"/>
                    </a:lnTo>
                    <a:lnTo>
                      <a:pt x="117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7" name="Google Shape;407;p31"/>
              <p:cNvSpPr/>
              <p:nvPr/>
            </p:nvSpPr>
            <p:spPr>
              <a:xfrm flipH="1">
                <a:off x="10024583" y="4152948"/>
                <a:ext cx="205782" cy="268492"/>
              </a:xfrm>
              <a:custGeom>
                <a:rect b="b" l="l" r="r" t="t"/>
                <a:pathLst>
                  <a:path extrusionOk="0" h="1597" w="1224">
                    <a:moveTo>
                      <a:pt x="1175" y="1"/>
                    </a:moveTo>
                    <a:lnTo>
                      <a:pt x="1073" y="1478"/>
                    </a:lnTo>
                    <a:lnTo>
                      <a:pt x="37" y="422"/>
                    </a:lnTo>
                    <a:lnTo>
                      <a:pt x="0" y="455"/>
                    </a:lnTo>
                    <a:lnTo>
                      <a:pt x="1118" y="1597"/>
                    </a:lnTo>
                    <a:lnTo>
                      <a:pt x="1224" y="5"/>
                    </a:lnTo>
                    <a:lnTo>
                      <a:pt x="117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8" name="Google Shape;408;p31"/>
              <p:cNvSpPr/>
              <p:nvPr/>
            </p:nvSpPr>
            <p:spPr>
              <a:xfrm flipH="1">
                <a:off x="10175221" y="3745083"/>
                <a:ext cx="205782" cy="267651"/>
              </a:xfrm>
              <a:custGeom>
                <a:rect b="b" l="l" r="r" t="t"/>
                <a:pathLst>
                  <a:path extrusionOk="0" h="1592" w="1224">
                    <a:moveTo>
                      <a:pt x="1175" y="0"/>
                    </a:moveTo>
                    <a:lnTo>
                      <a:pt x="1072" y="1477"/>
                    </a:lnTo>
                    <a:lnTo>
                      <a:pt x="37" y="417"/>
                    </a:lnTo>
                    <a:lnTo>
                      <a:pt x="0" y="454"/>
                    </a:lnTo>
                    <a:lnTo>
                      <a:pt x="1117" y="1592"/>
                    </a:lnTo>
                    <a:lnTo>
                      <a:pt x="1224" y="4"/>
                    </a:lnTo>
                    <a:lnTo>
                      <a:pt x="117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" name="Google Shape;409;p31"/>
              <p:cNvSpPr/>
              <p:nvPr/>
            </p:nvSpPr>
            <p:spPr>
              <a:xfrm flipH="1">
                <a:off x="9265678" y="2919435"/>
                <a:ext cx="905508" cy="1802609"/>
              </a:xfrm>
              <a:custGeom>
                <a:rect b="b" l="l" r="r" t="t"/>
                <a:pathLst>
                  <a:path extrusionOk="0" h="10722" w="5386">
                    <a:moveTo>
                      <a:pt x="5386" y="0"/>
                    </a:moveTo>
                    <a:lnTo>
                      <a:pt x="5386" y="0"/>
                    </a:lnTo>
                    <a:cubicBezTo>
                      <a:pt x="0" y="7207"/>
                      <a:pt x="1429" y="10722"/>
                      <a:pt x="1429" y="10722"/>
                    </a:cubicBezTo>
                    <a:cubicBezTo>
                      <a:pt x="1429" y="10722"/>
                      <a:pt x="4796" y="8979"/>
                      <a:pt x="53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" name="Google Shape;410;p31"/>
              <p:cNvSpPr/>
              <p:nvPr/>
            </p:nvSpPr>
            <p:spPr>
              <a:xfrm flipH="1">
                <a:off x="9362685" y="3188430"/>
                <a:ext cx="553291" cy="1481327"/>
              </a:xfrm>
              <a:custGeom>
                <a:rect b="b" l="l" r="r" t="t"/>
                <a:pathLst>
                  <a:path extrusionOk="0" h="8811" w="3291">
                    <a:moveTo>
                      <a:pt x="3242" y="1"/>
                    </a:moveTo>
                    <a:lnTo>
                      <a:pt x="1" y="8795"/>
                    </a:lnTo>
                    <a:lnTo>
                      <a:pt x="46" y="8811"/>
                    </a:lnTo>
                    <a:lnTo>
                      <a:pt x="3291" y="21"/>
                    </a:lnTo>
                    <a:lnTo>
                      <a:pt x="324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" name="Google Shape;411;p31"/>
              <p:cNvSpPr/>
              <p:nvPr/>
            </p:nvSpPr>
            <p:spPr>
              <a:xfrm flipH="1">
                <a:off x="9632354" y="4152948"/>
                <a:ext cx="206623" cy="268492"/>
              </a:xfrm>
              <a:custGeom>
                <a:rect b="b" l="l" r="r" t="t"/>
                <a:pathLst>
                  <a:path extrusionOk="0" h="1597" w="1229">
                    <a:moveTo>
                      <a:pt x="54" y="1"/>
                    </a:moveTo>
                    <a:lnTo>
                      <a:pt x="1" y="5"/>
                    </a:lnTo>
                    <a:lnTo>
                      <a:pt x="111" y="1597"/>
                    </a:lnTo>
                    <a:lnTo>
                      <a:pt x="1229" y="455"/>
                    </a:lnTo>
                    <a:lnTo>
                      <a:pt x="1192" y="422"/>
                    </a:lnTo>
                    <a:lnTo>
                      <a:pt x="156" y="1478"/>
                    </a:lnTo>
                    <a:lnTo>
                      <a:pt x="5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" name="Google Shape;412;p31"/>
              <p:cNvSpPr/>
              <p:nvPr/>
            </p:nvSpPr>
            <p:spPr>
              <a:xfrm flipH="1">
                <a:off x="9481716" y="3745083"/>
                <a:ext cx="206454" cy="267651"/>
              </a:xfrm>
              <a:custGeom>
                <a:rect b="b" l="l" r="r" t="t"/>
                <a:pathLst>
                  <a:path extrusionOk="0" h="1592" w="1228">
                    <a:moveTo>
                      <a:pt x="53" y="0"/>
                    </a:moveTo>
                    <a:lnTo>
                      <a:pt x="0" y="4"/>
                    </a:lnTo>
                    <a:lnTo>
                      <a:pt x="111" y="1592"/>
                    </a:lnTo>
                    <a:lnTo>
                      <a:pt x="1228" y="454"/>
                    </a:lnTo>
                    <a:lnTo>
                      <a:pt x="1191" y="417"/>
                    </a:lnTo>
                    <a:lnTo>
                      <a:pt x="156" y="1477"/>
                    </a:lnTo>
                    <a:lnTo>
                      <a:pt x="5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" name="Google Shape;413;p31"/>
              <p:cNvSpPr/>
              <p:nvPr/>
            </p:nvSpPr>
            <p:spPr>
              <a:xfrm flipH="1">
                <a:off x="9501554" y="2800404"/>
                <a:ext cx="859610" cy="1921640"/>
              </a:xfrm>
              <a:custGeom>
                <a:rect b="b" l="l" r="r" t="t"/>
                <a:pathLst>
                  <a:path extrusionOk="0" h="11430" w="5113">
                    <a:moveTo>
                      <a:pt x="2554" y="1"/>
                    </a:moveTo>
                    <a:cubicBezTo>
                      <a:pt x="1" y="8627"/>
                      <a:pt x="2554" y="11430"/>
                      <a:pt x="2554" y="11430"/>
                    </a:cubicBezTo>
                    <a:cubicBezTo>
                      <a:pt x="2554" y="11430"/>
                      <a:pt x="5112" y="8627"/>
                      <a:pt x="255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4" name="Google Shape;414;p31"/>
              <p:cNvSpPr/>
              <p:nvPr/>
            </p:nvSpPr>
            <p:spPr>
              <a:xfrm flipH="1">
                <a:off x="9926736" y="3090079"/>
                <a:ext cx="9247" cy="1575644"/>
              </a:xfrm>
              <a:custGeom>
                <a:rect b="b" l="l" r="r" t="t"/>
                <a:pathLst>
                  <a:path extrusionOk="0" h="9372" w="55">
                    <a:moveTo>
                      <a:pt x="1" y="0"/>
                    </a:moveTo>
                    <a:lnTo>
                      <a:pt x="1" y="9371"/>
                    </a:lnTo>
                    <a:lnTo>
                      <a:pt x="54" y="9371"/>
                    </a:lnTo>
                    <a:lnTo>
                      <a:pt x="5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5" name="Google Shape;415;p31"/>
              <p:cNvSpPr/>
              <p:nvPr/>
            </p:nvSpPr>
            <p:spPr>
              <a:xfrm flipH="1">
                <a:off x="9821491" y="3335705"/>
                <a:ext cx="219736" cy="247813"/>
              </a:xfrm>
              <a:custGeom>
                <a:rect b="b" l="l" r="r" t="t"/>
                <a:pathLst>
                  <a:path extrusionOk="0" h="1474" w="1307">
                    <a:moveTo>
                      <a:pt x="46" y="0"/>
                    </a:moveTo>
                    <a:lnTo>
                      <a:pt x="1" y="21"/>
                    </a:lnTo>
                    <a:lnTo>
                      <a:pt x="651" y="1473"/>
                    </a:lnTo>
                    <a:lnTo>
                      <a:pt x="1306" y="21"/>
                    </a:lnTo>
                    <a:lnTo>
                      <a:pt x="1261" y="0"/>
                    </a:lnTo>
                    <a:lnTo>
                      <a:pt x="651" y="1351"/>
                    </a:lnTo>
                    <a:lnTo>
                      <a:pt x="4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" name="Google Shape;416;p31"/>
              <p:cNvSpPr/>
              <p:nvPr/>
            </p:nvSpPr>
            <p:spPr>
              <a:xfrm flipH="1">
                <a:off x="9821491" y="4152948"/>
                <a:ext cx="219736" cy="248653"/>
              </a:xfrm>
              <a:custGeom>
                <a:rect b="b" l="l" r="r" t="t"/>
                <a:pathLst>
                  <a:path extrusionOk="0" h="1479" w="1307">
                    <a:moveTo>
                      <a:pt x="46" y="1"/>
                    </a:moveTo>
                    <a:lnTo>
                      <a:pt x="1" y="21"/>
                    </a:lnTo>
                    <a:lnTo>
                      <a:pt x="651" y="1478"/>
                    </a:lnTo>
                    <a:lnTo>
                      <a:pt x="1306" y="21"/>
                    </a:lnTo>
                    <a:lnTo>
                      <a:pt x="1261" y="1"/>
                    </a:lnTo>
                    <a:lnTo>
                      <a:pt x="651" y="1351"/>
                    </a:lnTo>
                    <a:lnTo>
                      <a:pt x="4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" name="Google Shape;417;p31"/>
              <p:cNvSpPr/>
              <p:nvPr/>
            </p:nvSpPr>
            <p:spPr>
              <a:xfrm flipH="1">
                <a:off x="9821491" y="3718183"/>
                <a:ext cx="219736" cy="247813"/>
              </a:xfrm>
              <a:custGeom>
                <a:rect b="b" l="l" r="r" t="t"/>
                <a:pathLst>
                  <a:path extrusionOk="0" h="1474" w="1307">
                    <a:moveTo>
                      <a:pt x="46" y="0"/>
                    </a:moveTo>
                    <a:lnTo>
                      <a:pt x="1" y="21"/>
                    </a:lnTo>
                    <a:lnTo>
                      <a:pt x="651" y="1474"/>
                    </a:lnTo>
                    <a:lnTo>
                      <a:pt x="1306" y="21"/>
                    </a:lnTo>
                    <a:lnTo>
                      <a:pt x="1261" y="0"/>
                    </a:lnTo>
                    <a:lnTo>
                      <a:pt x="651" y="1351"/>
                    </a:lnTo>
                    <a:lnTo>
                      <a:pt x="4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" name="Google Shape;418;p31"/>
              <p:cNvSpPr/>
              <p:nvPr/>
            </p:nvSpPr>
            <p:spPr>
              <a:xfrm flipH="1">
                <a:off x="10175894" y="2938769"/>
                <a:ext cx="90954" cy="149461"/>
              </a:xfrm>
              <a:custGeom>
                <a:rect b="b" l="l" r="r" t="t"/>
                <a:pathLst>
                  <a:path extrusionOk="0" h="889" w="541">
                    <a:moveTo>
                      <a:pt x="271" y="78"/>
                    </a:moveTo>
                    <a:lnTo>
                      <a:pt x="483" y="442"/>
                    </a:lnTo>
                    <a:lnTo>
                      <a:pt x="271" y="810"/>
                    </a:lnTo>
                    <a:lnTo>
                      <a:pt x="58" y="442"/>
                    </a:lnTo>
                    <a:lnTo>
                      <a:pt x="271" y="78"/>
                    </a:lnTo>
                    <a:close/>
                    <a:moveTo>
                      <a:pt x="271" y="0"/>
                    </a:moveTo>
                    <a:cubicBezTo>
                      <a:pt x="262" y="0"/>
                      <a:pt x="254" y="4"/>
                      <a:pt x="250" y="12"/>
                    </a:cubicBezTo>
                    <a:lnTo>
                      <a:pt x="9" y="430"/>
                    </a:lnTo>
                    <a:cubicBezTo>
                      <a:pt x="1" y="438"/>
                      <a:pt x="1" y="450"/>
                      <a:pt x="9" y="458"/>
                    </a:cubicBezTo>
                    <a:lnTo>
                      <a:pt x="250" y="876"/>
                    </a:lnTo>
                    <a:cubicBezTo>
                      <a:pt x="254" y="884"/>
                      <a:pt x="262" y="888"/>
                      <a:pt x="271" y="888"/>
                    </a:cubicBezTo>
                    <a:cubicBezTo>
                      <a:pt x="279" y="888"/>
                      <a:pt x="287" y="884"/>
                      <a:pt x="291" y="876"/>
                    </a:cubicBezTo>
                    <a:lnTo>
                      <a:pt x="533" y="458"/>
                    </a:lnTo>
                    <a:cubicBezTo>
                      <a:pt x="541" y="450"/>
                      <a:pt x="541" y="438"/>
                      <a:pt x="533" y="430"/>
                    </a:cubicBezTo>
                    <a:lnTo>
                      <a:pt x="291" y="12"/>
                    </a:lnTo>
                    <a:cubicBezTo>
                      <a:pt x="287" y="4"/>
                      <a:pt x="279" y="0"/>
                      <a:pt x="2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9" name="Google Shape;419;p31"/>
              <p:cNvSpPr/>
              <p:nvPr/>
            </p:nvSpPr>
            <p:spPr>
              <a:xfrm flipH="1">
                <a:off x="10309383" y="2954572"/>
                <a:ext cx="49596" cy="49596"/>
              </a:xfrm>
              <a:custGeom>
                <a:rect b="b" l="l" r="r" t="t"/>
                <a:pathLst>
                  <a:path extrusionOk="0" h="295" w="295">
                    <a:moveTo>
                      <a:pt x="148" y="53"/>
                    </a:moveTo>
                    <a:cubicBezTo>
                      <a:pt x="201" y="53"/>
                      <a:pt x="242" y="94"/>
                      <a:pt x="242" y="147"/>
                    </a:cubicBezTo>
                    <a:cubicBezTo>
                      <a:pt x="242" y="201"/>
                      <a:pt x="201" y="242"/>
                      <a:pt x="148" y="242"/>
                    </a:cubicBezTo>
                    <a:cubicBezTo>
                      <a:pt x="94" y="242"/>
                      <a:pt x="53" y="201"/>
                      <a:pt x="53" y="147"/>
                    </a:cubicBezTo>
                    <a:cubicBezTo>
                      <a:pt x="53" y="94"/>
                      <a:pt x="94" y="53"/>
                      <a:pt x="148" y="53"/>
                    </a:cubicBezTo>
                    <a:close/>
                    <a:moveTo>
                      <a:pt x="148" y="0"/>
                    </a:moveTo>
                    <a:cubicBezTo>
                      <a:pt x="66" y="0"/>
                      <a:pt x="0" y="66"/>
                      <a:pt x="0" y="147"/>
                    </a:cubicBezTo>
                    <a:cubicBezTo>
                      <a:pt x="0" y="229"/>
                      <a:pt x="66" y="295"/>
                      <a:pt x="148" y="295"/>
                    </a:cubicBezTo>
                    <a:cubicBezTo>
                      <a:pt x="225" y="295"/>
                      <a:pt x="295" y="229"/>
                      <a:pt x="295" y="147"/>
                    </a:cubicBezTo>
                    <a:cubicBezTo>
                      <a:pt x="295" y="66"/>
                      <a:pt x="225" y="0"/>
                      <a:pt x="1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0" name="Google Shape;420;p31"/>
              <p:cNvSpPr/>
              <p:nvPr/>
            </p:nvSpPr>
            <p:spPr>
              <a:xfrm flipH="1">
                <a:off x="10240453" y="2870511"/>
                <a:ext cx="42871" cy="43544"/>
              </a:xfrm>
              <a:custGeom>
                <a:rect b="b" l="l" r="r" t="t"/>
                <a:pathLst>
                  <a:path extrusionOk="0" h="259" w="255">
                    <a:moveTo>
                      <a:pt x="127" y="54"/>
                    </a:moveTo>
                    <a:cubicBezTo>
                      <a:pt x="168" y="54"/>
                      <a:pt x="205" y="87"/>
                      <a:pt x="205" y="128"/>
                    </a:cubicBezTo>
                    <a:cubicBezTo>
                      <a:pt x="205" y="173"/>
                      <a:pt x="168" y="206"/>
                      <a:pt x="127" y="206"/>
                    </a:cubicBezTo>
                    <a:cubicBezTo>
                      <a:pt x="86" y="206"/>
                      <a:pt x="49" y="173"/>
                      <a:pt x="49" y="128"/>
                    </a:cubicBezTo>
                    <a:cubicBezTo>
                      <a:pt x="49" y="87"/>
                      <a:pt x="86" y="54"/>
                      <a:pt x="127" y="54"/>
                    </a:cubicBezTo>
                    <a:close/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cubicBezTo>
                      <a:pt x="0" y="201"/>
                      <a:pt x="58" y="259"/>
                      <a:pt x="127" y="259"/>
                    </a:cubicBezTo>
                    <a:cubicBezTo>
                      <a:pt x="197" y="259"/>
                      <a:pt x="254" y="201"/>
                      <a:pt x="254" y="128"/>
                    </a:cubicBezTo>
                    <a:cubicBezTo>
                      <a:pt x="254" y="58"/>
                      <a:pt x="197" y="1"/>
                      <a:pt x="12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" name="Google Shape;421;p31"/>
              <p:cNvSpPr/>
              <p:nvPr/>
            </p:nvSpPr>
            <p:spPr>
              <a:xfrm flipH="1">
                <a:off x="10338300" y="2891863"/>
                <a:ext cx="31775" cy="31943"/>
              </a:xfrm>
              <a:custGeom>
                <a:rect b="b" l="l" r="r" t="t"/>
                <a:pathLst>
                  <a:path extrusionOk="0" h="190" w="189">
                    <a:moveTo>
                      <a:pt x="95" y="50"/>
                    </a:moveTo>
                    <a:cubicBezTo>
                      <a:pt x="115" y="50"/>
                      <a:pt x="136" y="70"/>
                      <a:pt x="136" y="95"/>
                    </a:cubicBezTo>
                    <a:cubicBezTo>
                      <a:pt x="136" y="115"/>
                      <a:pt x="115" y="136"/>
                      <a:pt x="95" y="136"/>
                    </a:cubicBezTo>
                    <a:cubicBezTo>
                      <a:pt x="70" y="136"/>
                      <a:pt x="50" y="115"/>
                      <a:pt x="50" y="95"/>
                    </a:cubicBezTo>
                    <a:cubicBezTo>
                      <a:pt x="50" y="70"/>
                      <a:pt x="70" y="50"/>
                      <a:pt x="95" y="50"/>
                    </a:cubicBezTo>
                    <a:close/>
                    <a:moveTo>
                      <a:pt x="95" y="1"/>
                    </a:moveTo>
                    <a:cubicBezTo>
                      <a:pt x="42" y="1"/>
                      <a:pt x="1" y="42"/>
                      <a:pt x="1" y="95"/>
                    </a:cubicBezTo>
                    <a:cubicBezTo>
                      <a:pt x="1" y="144"/>
                      <a:pt x="42" y="189"/>
                      <a:pt x="95" y="189"/>
                    </a:cubicBezTo>
                    <a:cubicBezTo>
                      <a:pt x="144" y="189"/>
                      <a:pt x="189" y="144"/>
                      <a:pt x="189" y="95"/>
                    </a:cubicBezTo>
                    <a:cubicBezTo>
                      <a:pt x="189" y="42"/>
                      <a:pt x="144" y="1"/>
                      <a:pt x="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32"/>
          <p:cNvSpPr/>
          <p:nvPr/>
        </p:nvSpPr>
        <p:spPr>
          <a:xfrm rot="-3258297">
            <a:off x="8111026" y="-515090"/>
            <a:ext cx="1654940" cy="2473481"/>
          </a:xfrm>
          <a:custGeom>
            <a:rect b="b" l="l" r="r" t="t"/>
            <a:pathLst>
              <a:path extrusionOk="0" h="13849" w="9266">
                <a:moveTo>
                  <a:pt x="4445" y="1"/>
                </a:moveTo>
                <a:cubicBezTo>
                  <a:pt x="2927" y="37"/>
                  <a:pt x="1781" y="303"/>
                  <a:pt x="774" y="1461"/>
                </a:cubicBezTo>
                <a:cubicBezTo>
                  <a:pt x="152" y="2141"/>
                  <a:pt x="1" y="3737"/>
                  <a:pt x="205" y="4584"/>
                </a:cubicBezTo>
                <a:cubicBezTo>
                  <a:pt x="1020" y="7788"/>
                  <a:pt x="2031" y="7997"/>
                  <a:pt x="1372" y="11721"/>
                </a:cubicBezTo>
                <a:cubicBezTo>
                  <a:pt x="1410" y="13222"/>
                  <a:pt x="2658" y="13848"/>
                  <a:pt x="3994" y="13848"/>
                </a:cubicBezTo>
                <a:cubicBezTo>
                  <a:pt x="4922" y="13848"/>
                  <a:pt x="5892" y="13546"/>
                  <a:pt x="6528" y="13026"/>
                </a:cubicBezTo>
                <a:cubicBezTo>
                  <a:pt x="8508" y="11598"/>
                  <a:pt x="9139" y="9007"/>
                  <a:pt x="9118" y="6679"/>
                </a:cubicBezTo>
                <a:cubicBezTo>
                  <a:pt x="9266" y="3782"/>
                  <a:pt x="7817" y="17"/>
                  <a:pt x="444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4" name="Google Shape;424;p32"/>
          <p:cNvGrpSpPr/>
          <p:nvPr/>
        </p:nvGrpSpPr>
        <p:grpSpPr>
          <a:xfrm flipH="1">
            <a:off x="0" y="143690"/>
            <a:ext cx="2322054" cy="1326863"/>
            <a:chOff x="6863296" y="143690"/>
            <a:chExt cx="2322054" cy="1326863"/>
          </a:xfrm>
        </p:grpSpPr>
        <p:sp>
          <p:nvSpPr>
            <p:cNvPr id="425" name="Google Shape;425;p32"/>
            <p:cNvSpPr/>
            <p:nvPr/>
          </p:nvSpPr>
          <p:spPr>
            <a:xfrm flipH="1">
              <a:off x="6863296" y="263192"/>
              <a:ext cx="100530" cy="165422"/>
            </a:xfrm>
            <a:custGeom>
              <a:rect b="b" l="l" r="r" t="t"/>
              <a:pathLst>
                <a:path extrusionOk="0" h="803" w="488">
                  <a:moveTo>
                    <a:pt x="246" y="70"/>
                  </a:moveTo>
                  <a:lnTo>
                    <a:pt x="438" y="401"/>
                  </a:lnTo>
                  <a:lnTo>
                    <a:pt x="246" y="733"/>
                  </a:lnTo>
                  <a:lnTo>
                    <a:pt x="54" y="401"/>
                  </a:lnTo>
                  <a:lnTo>
                    <a:pt x="246" y="70"/>
                  </a:lnTo>
                  <a:close/>
                  <a:moveTo>
                    <a:pt x="246" y="0"/>
                  </a:moveTo>
                  <a:cubicBezTo>
                    <a:pt x="238" y="0"/>
                    <a:pt x="230" y="4"/>
                    <a:pt x="225" y="13"/>
                  </a:cubicBezTo>
                  <a:lnTo>
                    <a:pt x="4" y="389"/>
                  </a:lnTo>
                  <a:cubicBezTo>
                    <a:pt x="0" y="397"/>
                    <a:pt x="0" y="406"/>
                    <a:pt x="4" y="414"/>
                  </a:cubicBezTo>
                  <a:lnTo>
                    <a:pt x="225" y="790"/>
                  </a:lnTo>
                  <a:cubicBezTo>
                    <a:pt x="230" y="798"/>
                    <a:pt x="238" y="802"/>
                    <a:pt x="246" y="802"/>
                  </a:cubicBezTo>
                  <a:cubicBezTo>
                    <a:pt x="254" y="802"/>
                    <a:pt x="262" y="798"/>
                    <a:pt x="262" y="790"/>
                  </a:cubicBezTo>
                  <a:lnTo>
                    <a:pt x="483" y="414"/>
                  </a:lnTo>
                  <a:cubicBezTo>
                    <a:pt x="487" y="406"/>
                    <a:pt x="487" y="397"/>
                    <a:pt x="483" y="389"/>
                  </a:cubicBezTo>
                  <a:lnTo>
                    <a:pt x="262" y="13"/>
                  </a:lnTo>
                  <a:cubicBezTo>
                    <a:pt x="262" y="4"/>
                    <a:pt x="254" y="0"/>
                    <a:pt x="2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32"/>
            <p:cNvSpPr/>
            <p:nvPr/>
          </p:nvSpPr>
          <p:spPr>
            <a:xfrm flipH="1">
              <a:off x="7011620" y="280084"/>
              <a:ext cx="54179" cy="55003"/>
            </a:xfrm>
            <a:custGeom>
              <a:rect b="b" l="l" r="r" t="t"/>
              <a:pathLst>
                <a:path extrusionOk="0" h="267" w="263">
                  <a:moveTo>
                    <a:pt x="131" y="49"/>
                  </a:moveTo>
                  <a:cubicBezTo>
                    <a:pt x="180" y="49"/>
                    <a:pt x="217" y="86"/>
                    <a:pt x="217" y="135"/>
                  </a:cubicBezTo>
                  <a:cubicBezTo>
                    <a:pt x="217" y="180"/>
                    <a:pt x="180" y="221"/>
                    <a:pt x="131" y="221"/>
                  </a:cubicBezTo>
                  <a:cubicBezTo>
                    <a:pt x="86" y="221"/>
                    <a:pt x="45" y="180"/>
                    <a:pt x="45" y="135"/>
                  </a:cubicBezTo>
                  <a:cubicBezTo>
                    <a:pt x="45" y="86"/>
                    <a:pt x="86" y="49"/>
                    <a:pt x="131" y="49"/>
                  </a:cubicBezTo>
                  <a:close/>
                  <a:moveTo>
                    <a:pt x="131" y="0"/>
                  </a:moveTo>
                  <a:cubicBezTo>
                    <a:pt x="58" y="0"/>
                    <a:pt x="0" y="62"/>
                    <a:pt x="0" y="135"/>
                  </a:cubicBezTo>
                  <a:cubicBezTo>
                    <a:pt x="0" y="209"/>
                    <a:pt x="58" y="266"/>
                    <a:pt x="131" y="266"/>
                  </a:cubicBezTo>
                  <a:cubicBezTo>
                    <a:pt x="205" y="266"/>
                    <a:pt x="262" y="209"/>
                    <a:pt x="262" y="135"/>
                  </a:cubicBezTo>
                  <a:cubicBezTo>
                    <a:pt x="262" y="62"/>
                    <a:pt x="205" y="0"/>
                    <a:pt x="1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32"/>
            <p:cNvSpPr/>
            <p:nvPr/>
          </p:nvSpPr>
          <p:spPr>
            <a:xfrm flipH="1">
              <a:off x="6934986" y="187382"/>
              <a:ext cx="47381" cy="47381"/>
            </a:xfrm>
            <a:custGeom>
              <a:rect b="b" l="l" r="r" t="t"/>
              <a:pathLst>
                <a:path extrusionOk="0" h="230" w="230">
                  <a:moveTo>
                    <a:pt x="115" y="49"/>
                  </a:moveTo>
                  <a:cubicBezTo>
                    <a:pt x="156" y="49"/>
                    <a:pt x="184" y="78"/>
                    <a:pt x="184" y="115"/>
                  </a:cubicBezTo>
                  <a:cubicBezTo>
                    <a:pt x="184" y="156"/>
                    <a:pt x="156" y="184"/>
                    <a:pt x="115" y="184"/>
                  </a:cubicBezTo>
                  <a:cubicBezTo>
                    <a:pt x="78" y="184"/>
                    <a:pt x="45" y="156"/>
                    <a:pt x="45" y="115"/>
                  </a:cubicBezTo>
                  <a:cubicBezTo>
                    <a:pt x="45" y="78"/>
                    <a:pt x="78" y="49"/>
                    <a:pt x="115" y="49"/>
                  </a:cubicBezTo>
                  <a:close/>
                  <a:moveTo>
                    <a:pt x="115" y="0"/>
                  </a:moveTo>
                  <a:cubicBezTo>
                    <a:pt x="54" y="0"/>
                    <a:pt x="0" y="53"/>
                    <a:pt x="0" y="115"/>
                  </a:cubicBezTo>
                  <a:cubicBezTo>
                    <a:pt x="0" y="180"/>
                    <a:pt x="54" y="229"/>
                    <a:pt x="115" y="229"/>
                  </a:cubicBezTo>
                  <a:cubicBezTo>
                    <a:pt x="180" y="229"/>
                    <a:pt x="230" y="180"/>
                    <a:pt x="230" y="115"/>
                  </a:cubicBezTo>
                  <a:cubicBezTo>
                    <a:pt x="230" y="53"/>
                    <a:pt x="180" y="0"/>
                    <a:pt x="1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32"/>
            <p:cNvSpPr/>
            <p:nvPr/>
          </p:nvSpPr>
          <p:spPr>
            <a:xfrm flipH="1">
              <a:off x="7042933" y="210867"/>
              <a:ext cx="35639" cy="34815"/>
            </a:xfrm>
            <a:custGeom>
              <a:rect b="b" l="l" r="r" t="t"/>
              <a:pathLst>
                <a:path extrusionOk="0" h="169" w="173">
                  <a:moveTo>
                    <a:pt x="87" y="46"/>
                  </a:moveTo>
                  <a:cubicBezTo>
                    <a:pt x="107" y="46"/>
                    <a:pt x="124" y="62"/>
                    <a:pt x="124" y="83"/>
                  </a:cubicBezTo>
                  <a:cubicBezTo>
                    <a:pt x="124" y="107"/>
                    <a:pt x="107" y="123"/>
                    <a:pt x="87" y="123"/>
                  </a:cubicBezTo>
                  <a:cubicBezTo>
                    <a:pt x="62" y="123"/>
                    <a:pt x="46" y="107"/>
                    <a:pt x="46" y="83"/>
                  </a:cubicBezTo>
                  <a:cubicBezTo>
                    <a:pt x="46" y="62"/>
                    <a:pt x="62" y="46"/>
                    <a:pt x="87" y="46"/>
                  </a:cubicBezTo>
                  <a:close/>
                  <a:moveTo>
                    <a:pt x="87" y="1"/>
                  </a:moveTo>
                  <a:cubicBezTo>
                    <a:pt x="38" y="1"/>
                    <a:pt x="1" y="37"/>
                    <a:pt x="1" y="87"/>
                  </a:cubicBezTo>
                  <a:cubicBezTo>
                    <a:pt x="1" y="132"/>
                    <a:pt x="38" y="168"/>
                    <a:pt x="87" y="168"/>
                  </a:cubicBezTo>
                  <a:cubicBezTo>
                    <a:pt x="132" y="168"/>
                    <a:pt x="173" y="132"/>
                    <a:pt x="173" y="87"/>
                  </a:cubicBezTo>
                  <a:cubicBezTo>
                    <a:pt x="173" y="37"/>
                    <a:pt x="132" y="1"/>
                    <a:pt x="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32"/>
            <p:cNvSpPr/>
            <p:nvPr/>
          </p:nvSpPr>
          <p:spPr>
            <a:xfrm>
              <a:off x="8822386" y="1341181"/>
              <a:ext cx="78694" cy="129371"/>
            </a:xfrm>
            <a:custGeom>
              <a:rect b="b" l="l" r="r" t="t"/>
              <a:pathLst>
                <a:path extrusionOk="0" h="628" w="382">
                  <a:moveTo>
                    <a:pt x="193" y="70"/>
                  </a:moveTo>
                  <a:lnTo>
                    <a:pt x="332" y="316"/>
                  </a:lnTo>
                  <a:lnTo>
                    <a:pt x="193" y="557"/>
                  </a:lnTo>
                  <a:lnTo>
                    <a:pt x="50" y="316"/>
                  </a:lnTo>
                  <a:lnTo>
                    <a:pt x="193" y="70"/>
                  </a:lnTo>
                  <a:close/>
                  <a:moveTo>
                    <a:pt x="193" y="1"/>
                  </a:moveTo>
                  <a:cubicBezTo>
                    <a:pt x="185" y="1"/>
                    <a:pt x="177" y="5"/>
                    <a:pt x="173" y="13"/>
                  </a:cubicBezTo>
                  <a:lnTo>
                    <a:pt x="5" y="304"/>
                  </a:lnTo>
                  <a:cubicBezTo>
                    <a:pt x="1" y="312"/>
                    <a:pt x="1" y="320"/>
                    <a:pt x="5" y="324"/>
                  </a:cubicBezTo>
                  <a:lnTo>
                    <a:pt x="173" y="615"/>
                  </a:lnTo>
                  <a:cubicBezTo>
                    <a:pt x="177" y="623"/>
                    <a:pt x="185" y="627"/>
                    <a:pt x="193" y="627"/>
                  </a:cubicBezTo>
                  <a:cubicBezTo>
                    <a:pt x="201" y="627"/>
                    <a:pt x="210" y="623"/>
                    <a:pt x="214" y="615"/>
                  </a:cubicBezTo>
                  <a:lnTo>
                    <a:pt x="377" y="324"/>
                  </a:lnTo>
                  <a:cubicBezTo>
                    <a:pt x="382" y="320"/>
                    <a:pt x="382" y="312"/>
                    <a:pt x="377" y="304"/>
                  </a:cubicBezTo>
                  <a:lnTo>
                    <a:pt x="214" y="13"/>
                  </a:lnTo>
                  <a:cubicBezTo>
                    <a:pt x="210" y="5"/>
                    <a:pt x="201" y="1"/>
                    <a:pt x="1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32"/>
            <p:cNvSpPr/>
            <p:nvPr/>
          </p:nvSpPr>
          <p:spPr>
            <a:xfrm>
              <a:off x="8753374" y="1326143"/>
              <a:ext cx="54179" cy="55003"/>
            </a:xfrm>
            <a:custGeom>
              <a:rect b="b" l="l" r="r" t="t"/>
              <a:pathLst>
                <a:path extrusionOk="0" h="267" w="263">
                  <a:moveTo>
                    <a:pt x="131" y="49"/>
                  </a:moveTo>
                  <a:cubicBezTo>
                    <a:pt x="180" y="49"/>
                    <a:pt x="217" y="86"/>
                    <a:pt x="217" y="135"/>
                  </a:cubicBezTo>
                  <a:cubicBezTo>
                    <a:pt x="217" y="180"/>
                    <a:pt x="180" y="221"/>
                    <a:pt x="131" y="221"/>
                  </a:cubicBezTo>
                  <a:cubicBezTo>
                    <a:pt x="86" y="221"/>
                    <a:pt x="45" y="180"/>
                    <a:pt x="45" y="135"/>
                  </a:cubicBezTo>
                  <a:cubicBezTo>
                    <a:pt x="45" y="86"/>
                    <a:pt x="86" y="49"/>
                    <a:pt x="131" y="49"/>
                  </a:cubicBezTo>
                  <a:close/>
                  <a:moveTo>
                    <a:pt x="131" y="0"/>
                  </a:moveTo>
                  <a:cubicBezTo>
                    <a:pt x="58" y="0"/>
                    <a:pt x="0" y="62"/>
                    <a:pt x="0" y="135"/>
                  </a:cubicBezTo>
                  <a:cubicBezTo>
                    <a:pt x="0" y="205"/>
                    <a:pt x="58" y="266"/>
                    <a:pt x="131" y="266"/>
                  </a:cubicBezTo>
                  <a:cubicBezTo>
                    <a:pt x="205" y="266"/>
                    <a:pt x="262" y="205"/>
                    <a:pt x="262" y="135"/>
                  </a:cubicBezTo>
                  <a:cubicBezTo>
                    <a:pt x="262" y="62"/>
                    <a:pt x="205" y="0"/>
                    <a:pt x="1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32"/>
            <p:cNvSpPr/>
            <p:nvPr/>
          </p:nvSpPr>
          <p:spPr>
            <a:xfrm>
              <a:off x="8836807" y="1266196"/>
              <a:ext cx="47381" cy="47381"/>
            </a:xfrm>
            <a:custGeom>
              <a:rect b="b" l="l" r="r" t="t"/>
              <a:pathLst>
                <a:path extrusionOk="0" h="230" w="230">
                  <a:moveTo>
                    <a:pt x="115" y="46"/>
                  </a:moveTo>
                  <a:cubicBezTo>
                    <a:pt x="156" y="46"/>
                    <a:pt x="185" y="78"/>
                    <a:pt x="185" y="115"/>
                  </a:cubicBezTo>
                  <a:cubicBezTo>
                    <a:pt x="185" y="152"/>
                    <a:pt x="156" y="185"/>
                    <a:pt x="115" y="185"/>
                  </a:cubicBezTo>
                  <a:cubicBezTo>
                    <a:pt x="78" y="185"/>
                    <a:pt x="46" y="152"/>
                    <a:pt x="46" y="115"/>
                  </a:cubicBezTo>
                  <a:cubicBezTo>
                    <a:pt x="46" y="78"/>
                    <a:pt x="78" y="46"/>
                    <a:pt x="115" y="46"/>
                  </a:cubicBezTo>
                  <a:close/>
                  <a:moveTo>
                    <a:pt x="115" y="1"/>
                  </a:moveTo>
                  <a:cubicBezTo>
                    <a:pt x="54" y="1"/>
                    <a:pt x="1" y="54"/>
                    <a:pt x="1" y="115"/>
                  </a:cubicBezTo>
                  <a:cubicBezTo>
                    <a:pt x="1" y="181"/>
                    <a:pt x="54" y="230"/>
                    <a:pt x="115" y="230"/>
                  </a:cubicBezTo>
                  <a:cubicBezTo>
                    <a:pt x="181" y="230"/>
                    <a:pt x="230" y="181"/>
                    <a:pt x="230" y="115"/>
                  </a:cubicBezTo>
                  <a:cubicBezTo>
                    <a:pt x="230" y="54"/>
                    <a:pt x="181" y="1"/>
                    <a:pt x="1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32"/>
            <p:cNvSpPr/>
            <p:nvPr/>
          </p:nvSpPr>
          <p:spPr>
            <a:xfrm>
              <a:off x="8762645" y="1253629"/>
              <a:ext cx="35639" cy="34815"/>
            </a:xfrm>
            <a:custGeom>
              <a:rect b="b" l="l" r="r" t="t"/>
              <a:pathLst>
                <a:path extrusionOk="0" h="169" w="173">
                  <a:moveTo>
                    <a:pt x="86" y="45"/>
                  </a:moveTo>
                  <a:cubicBezTo>
                    <a:pt x="107" y="45"/>
                    <a:pt x="127" y="62"/>
                    <a:pt x="127" y="86"/>
                  </a:cubicBezTo>
                  <a:cubicBezTo>
                    <a:pt x="127" y="107"/>
                    <a:pt x="107" y="123"/>
                    <a:pt x="86" y="123"/>
                  </a:cubicBezTo>
                  <a:cubicBezTo>
                    <a:pt x="66" y="123"/>
                    <a:pt x="50" y="107"/>
                    <a:pt x="50" y="86"/>
                  </a:cubicBezTo>
                  <a:cubicBezTo>
                    <a:pt x="50" y="62"/>
                    <a:pt x="66" y="45"/>
                    <a:pt x="86" y="45"/>
                  </a:cubicBezTo>
                  <a:close/>
                  <a:moveTo>
                    <a:pt x="86" y="0"/>
                  </a:moveTo>
                  <a:cubicBezTo>
                    <a:pt x="41" y="0"/>
                    <a:pt x="0" y="37"/>
                    <a:pt x="0" y="86"/>
                  </a:cubicBezTo>
                  <a:cubicBezTo>
                    <a:pt x="0" y="131"/>
                    <a:pt x="41" y="168"/>
                    <a:pt x="86" y="168"/>
                  </a:cubicBezTo>
                  <a:cubicBezTo>
                    <a:pt x="135" y="168"/>
                    <a:pt x="172" y="131"/>
                    <a:pt x="172" y="86"/>
                  </a:cubicBezTo>
                  <a:cubicBezTo>
                    <a:pt x="172" y="37"/>
                    <a:pt x="135" y="0"/>
                    <a:pt x="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32"/>
            <p:cNvSpPr/>
            <p:nvPr/>
          </p:nvSpPr>
          <p:spPr>
            <a:xfrm flipH="1">
              <a:off x="7220260" y="443706"/>
              <a:ext cx="191379" cy="191585"/>
            </a:xfrm>
            <a:custGeom>
              <a:rect b="b" l="l" r="r" t="t"/>
              <a:pathLst>
                <a:path extrusionOk="0" h="930" w="929">
                  <a:moveTo>
                    <a:pt x="467" y="1"/>
                  </a:moveTo>
                  <a:cubicBezTo>
                    <a:pt x="209" y="1"/>
                    <a:pt x="0" y="205"/>
                    <a:pt x="0" y="463"/>
                  </a:cubicBezTo>
                  <a:cubicBezTo>
                    <a:pt x="0" y="721"/>
                    <a:pt x="209" y="930"/>
                    <a:pt x="467" y="930"/>
                  </a:cubicBezTo>
                  <a:cubicBezTo>
                    <a:pt x="720" y="930"/>
                    <a:pt x="929" y="721"/>
                    <a:pt x="929" y="463"/>
                  </a:cubicBezTo>
                  <a:cubicBezTo>
                    <a:pt x="929" y="205"/>
                    <a:pt x="720" y="1"/>
                    <a:pt x="4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32"/>
            <p:cNvSpPr/>
            <p:nvPr/>
          </p:nvSpPr>
          <p:spPr>
            <a:xfrm flipH="1">
              <a:off x="7360970" y="143690"/>
              <a:ext cx="1824380" cy="961219"/>
            </a:xfrm>
            <a:custGeom>
              <a:rect b="b" l="l" r="r" t="t"/>
              <a:pathLst>
                <a:path extrusionOk="0" h="4666" w="8856">
                  <a:moveTo>
                    <a:pt x="6458" y="0"/>
                  </a:moveTo>
                  <a:cubicBezTo>
                    <a:pt x="6400" y="0"/>
                    <a:pt x="6343" y="8"/>
                    <a:pt x="6286" y="20"/>
                  </a:cubicBezTo>
                  <a:cubicBezTo>
                    <a:pt x="6273" y="25"/>
                    <a:pt x="6265" y="41"/>
                    <a:pt x="6269" y="53"/>
                  </a:cubicBezTo>
                  <a:cubicBezTo>
                    <a:pt x="6269" y="65"/>
                    <a:pt x="6282" y="74"/>
                    <a:pt x="6294" y="74"/>
                  </a:cubicBezTo>
                  <a:cubicBezTo>
                    <a:pt x="6294" y="74"/>
                    <a:pt x="6298" y="74"/>
                    <a:pt x="6298" y="70"/>
                  </a:cubicBezTo>
                  <a:cubicBezTo>
                    <a:pt x="6351" y="57"/>
                    <a:pt x="6404" y="53"/>
                    <a:pt x="6458" y="53"/>
                  </a:cubicBezTo>
                  <a:lnTo>
                    <a:pt x="6597" y="53"/>
                  </a:lnTo>
                  <a:cubicBezTo>
                    <a:pt x="6613" y="53"/>
                    <a:pt x="6621" y="41"/>
                    <a:pt x="6621" y="25"/>
                  </a:cubicBezTo>
                  <a:cubicBezTo>
                    <a:pt x="6621" y="12"/>
                    <a:pt x="6609" y="0"/>
                    <a:pt x="6593" y="0"/>
                  </a:cubicBezTo>
                  <a:close/>
                  <a:moveTo>
                    <a:pt x="6893" y="70"/>
                  </a:moveTo>
                  <a:cubicBezTo>
                    <a:pt x="6883" y="70"/>
                    <a:pt x="6874" y="77"/>
                    <a:pt x="6871" y="86"/>
                  </a:cubicBezTo>
                  <a:cubicBezTo>
                    <a:pt x="6863" y="98"/>
                    <a:pt x="6871" y="115"/>
                    <a:pt x="6883" y="119"/>
                  </a:cubicBezTo>
                  <a:cubicBezTo>
                    <a:pt x="6969" y="164"/>
                    <a:pt x="7051" y="225"/>
                    <a:pt x="7108" y="303"/>
                  </a:cubicBezTo>
                  <a:cubicBezTo>
                    <a:pt x="7112" y="311"/>
                    <a:pt x="7121" y="315"/>
                    <a:pt x="7129" y="315"/>
                  </a:cubicBezTo>
                  <a:cubicBezTo>
                    <a:pt x="7137" y="315"/>
                    <a:pt x="7141" y="311"/>
                    <a:pt x="7145" y="307"/>
                  </a:cubicBezTo>
                  <a:cubicBezTo>
                    <a:pt x="7157" y="299"/>
                    <a:pt x="7157" y="282"/>
                    <a:pt x="7149" y="270"/>
                  </a:cubicBezTo>
                  <a:cubicBezTo>
                    <a:pt x="7084" y="188"/>
                    <a:pt x="7002" y="119"/>
                    <a:pt x="6904" y="74"/>
                  </a:cubicBezTo>
                  <a:cubicBezTo>
                    <a:pt x="6900" y="71"/>
                    <a:pt x="6896" y="70"/>
                    <a:pt x="6893" y="70"/>
                  </a:cubicBezTo>
                  <a:close/>
                  <a:moveTo>
                    <a:pt x="6021" y="160"/>
                  </a:moveTo>
                  <a:cubicBezTo>
                    <a:pt x="6015" y="160"/>
                    <a:pt x="6009" y="162"/>
                    <a:pt x="6003" y="168"/>
                  </a:cubicBezTo>
                  <a:cubicBezTo>
                    <a:pt x="5926" y="233"/>
                    <a:pt x="5856" y="323"/>
                    <a:pt x="5815" y="417"/>
                  </a:cubicBezTo>
                  <a:cubicBezTo>
                    <a:pt x="5807" y="430"/>
                    <a:pt x="5815" y="446"/>
                    <a:pt x="5827" y="450"/>
                  </a:cubicBezTo>
                  <a:cubicBezTo>
                    <a:pt x="5831" y="454"/>
                    <a:pt x="5836" y="454"/>
                    <a:pt x="5840" y="454"/>
                  </a:cubicBezTo>
                  <a:cubicBezTo>
                    <a:pt x="5848" y="454"/>
                    <a:pt x="5856" y="450"/>
                    <a:pt x="5860" y="438"/>
                  </a:cubicBezTo>
                  <a:cubicBezTo>
                    <a:pt x="5901" y="348"/>
                    <a:pt x="5962" y="270"/>
                    <a:pt x="6036" y="205"/>
                  </a:cubicBezTo>
                  <a:cubicBezTo>
                    <a:pt x="6048" y="196"/>
                    <a:pt x="6048" y="180"/>
                    <a:pt x="6040" y="168"/>
                  </a:cubicBezTo>
                  <a:cubicBezTo>
                    <a:pt x="6036" y="163"/>
                    <a:pt x="6029" y="160"/>
                    <a:pt x="6021" y="160"/>
                  </a:cubicBezTo>
                  <a:close/>
                  <a:moveTo>
                    <a:pt x="733" y="417"/>
                  </a:moveTo>
                  <a:cubicBezTo>
                    <a:pt x="626" y="417"/>
                    <a:pt x="524" y="438"/>
                    <a:pt x="426" y="483"/>
                  </a:cubicBezTo>
                  <a:cubicBezTo>
                    <a:pt x="413" y="487"/>
                    <a:pt x="405" y="503"/>
                    <a:pt x="413" y="516"/>
                  </a:cubicBezTo>
                  <a:cubicBezTo>
                    <a:pt x="418" y="524"/>
                    <a:pt x="426" y="532"/>
                    <a:pt x="438" y="532"/>
                  </a:cubicBezTo>
                  <a:cubicBezTo>
                    <a:pt x="438" y="532"/>
                    <a:pt x="442" y="532"/>
                    <a:pt x="446" y="528"/>
                  </a:cubicBezTo>
                  <a:cubicBezTo>
                    <a:pt x="536" y="487"/>
                    <a:pt x="634" y="467"/>
                    <a:pt x="733" y="467"/>
                  </a:cubicBezTo>
                  <a:cubicBezTo>
                    <a:pt x="749" y="467"/>
                    <a:pt x="757" y="454"/>
                    <a:pt x="757" y="442"/>
                  </a:cubicBezTo>
                  <a:cubicBezTo>
                    <a:pt x="757" y="426"/>
                    <a:pt x="745" y="417"/>
                    <a:pt x="733" y="417"/>
                  </a:cubicBezTo>
                  <a:close/>
                  <a:moveTo>
                    <a:pt x="1032" y="481"/>
                  </a:moveTo>
                  <a:cubicBezTo>
                    <a:pt x="1021" y="481"/>
                    <a:pt x="1013" y="486"/>
                    <a:pt x="1007" y="495"/>
                  </a:cubicBezTo>
                  <a:cubicBezTo>
                    <a:pt x="1003" y="507"/>
                    <a:pt x="1007" y="524"/>
                    <a:pt x="1019" y="528"/>
                  </a:cubicBezTo>
                  <a:cubicBezTo>
                    <a:pt x="1109" y="573"/>
                    <a:pt x="1191" y="634"/>
                    <a:pt x="1252" y="708"/>
                  </a:cubicBezTo>
                  <a:cubicBezTo>
                    <a:pt x="1260" y="712"/>
                    <a:pt x="1265" y="716"/>
                    <a:pt x="1273" y="716"/>
                  </a:cubicBezTo>
                  <a:cubicBezTo>
                    <a:pt x="1277" y="716"/>
                    <a:pt x="1285" y="716"/>
                    <a:pt x="1289" y="712"/>
                  </a:cubicBezTo>
                  <a:cubicBezTo>
                    <a:pt x="1301" y="704"/>
                    <a:pt x="1301" y="687"/>
                    <a:pt x="1293" y="675"/>
                  </a:cubicBezTo>
                  <a:cubicBezTo>
                    <a:pt x="1224" y="593"/>
                    <a:pt x="1138" y="528"/>
                    <a:pt x="1044" y="483"/>
                  </a:cubicBezTo>
                  <a:cubicBezTo>
                    <a:pt x="1040" y="482"/>
                    <a:pt x="1036" y="481"/>
                    <a:pt x="1032" y="481"/>
                  </a:cubicBezTo>
                  <a:close/>
                  <a:moveTo>
                    <a:pt x="7260" y="539"/>
                  </a:moveTo>
                  <a:cubicBezTo>
                    <a:pt x="7257" y="539"/>
                    <a:pt x="7254" y="539"/>
                    <a:pt x="7251" y="540"/>
                  </a:cubicBezTo>
                  <a:cubicBezTo>
                    <a:pt x="7239" y="540"/>
                    <a:pt x="7231" y="557"/>
                    <a:pt x="7231" y="569"/>
                  </a:cubicBezTo>
                  <a:cubicBezTo>
                    <a:pt x="7243" y="614"/>
                    <a:pt x="7247" y="659"/>
                    <a:pt x="7247" y="704"/>
                  </a:cubicBezTo>
                  <a:cubicBezTo>
                    <a:pt x="7247" y="761"/>
                    <a:pt x="7256" y="818"/>
                    <a:pt x="7268" y="876"/>
                  </a:cubicBezTo>
                  <a:cubicBezTo>
                    <a:pt x="7272" y="884"/>
                    <a:pt x="7280" y="892"/>
                    <a:pt x="7292" y="892"/>
                  </a:cubicBezTo>
                  <a:lnTo>
                    <a:pt x="7296" y="892"/>
                  </a:lnTo>
                  <a:cubicBezTo>
                    <a:pt x="7313" y="888"/>
                    <a:pt x="7321" y="876"/>
                    <a:pt x="7317" y="863"/>
                  </a:cubicBezTo>
                  <a:cubicBezTo>
                    <a:pt x="7305" y="810"/>
                    <a:pt x="7296" y="757"/>
                    <a:pt x="7296" y="708"/>
                  </a:cubicBezTo>
                  <a:cubicBezTo>
                    <a:pt x="7296" y="655"/>
                    <a:pt x="7292" y="606"/>
                    <a:pt x="7284" y="561"/>
                  </a:cubicBezTo>
                  <a:cubicBezTo>
                    <a:pt x="7281" y="547"/>
                    <a:pt x="7272" y="539"/>
                    <a:pt x="7260" y="539"/>
                  </a:cubicBezTo>
                  <a:close/>
                  <a:moveTo>
                    <a:pt x="192" y="665"/>
                  </a:moveTo>
                  <a:cubicBezTo>
                    <a:pt x="185" y="665"/>
                    <a:pt x="178" y="667"/>
                    <a:pt x="172" y="671"/>
                  </a:cubicBezTo>
                  <a:cubicBezTo>
                    <a:pt x="102" y="753"/>
                    <a:pt x="53" y="847"/>
                    <a:pt x="25" y="949"/>
                  </a:cubicBezTo>
                  <a:cubicBezTo>
                    <a:pt x="21" y="966"/>
                    <a:pt x="29" y="978"/>
                    <a:pt x="41" y="982"/>
                  </a:cubicBezTo>
                  <a:lnTo>
                    <a:pt x="49" y="982"/>
                  </a:lnTo>
                  <a:cubicBezTo>
                    <a:pt x="61" y="982"/>
                    <a:pt x="70" y="978"/>
                    <a:pt x="74" y="966"/>
                  </a:cubicBezTo>
                  <a:cubicBezTo>
                    <a:pt x="102" y="868"/>
                    <a:pt x="147" y="782"/>
                    <a:pt x="213" y="708"/>
                  </a:cubicBezTo>
                  <a:cubicBezTo>
                    <a:pt x="221" y="696"/>
                    <a:pt x="221" y="679"/>
                    <a:pt x="209" y="671"/>
                  </a:cubicBezTo>
                  <a:cubicBezTo>
                    <a:pt x="205" y="667"/>
                    <a:pt x="199" y="665"/>
                    <a:pt x="192" y="665"/>
                  </a:cubicBezTo>
                  <a:close/>
                  <a:moveTo>
                    <a:pt x="5778" y="700"/>
                  </a:moveTo>
                  <a:cubicBezTo>
                    <a:pt x="5766" y="700"/>
                    <a:pt x="5754" y="712"/>
                    <a:pt x="5754" y="728"/>
                  </a:cubicBezTo>
                  <a:lnTo>
                    <a:pt x="5754" y="1035"/>
                  </a:lnTo>
                  <a:cubicBezTo>
                    <a:pt x="5754" y="1048"/>
                    <a:pt x="5766" y="1060"/>
                    <a:pt x="5778" y="1060"/>
                  </a:cubicBezTo>
                  <a:cubicBezTo>
                    <a:pt x="5795" y="1060"/>
                    <a:pt x="5803" y="1048"/>
                    <a:pt x="5803" y="1035"/>
                  </a:cubicBezTo>
                  <a:lnTo>
                    <a:pt x="5803" y="728"/>
                  </a:lnTo>
                  <a:cubicBezTo>
                    <a:pt x="5803" y="712"/>
                    <a:pt x="5795" y="700"/>
                    <a:pt x="5778" y="700"/>
                  </a:cubicBezTo>
                  <a:close/>
                  <a:moveTo>
                    <a:pt x="3593" y="1044"/>
                  </a:moveTo>
                  <a:cubicBezTo>
                    <a:pt x="3544" y="1044"/>
                    <a:pt x="3499" y="1048"/>
                    <a:pt x="3454" y="1060"/>
                  </a:cubicBezTo>
                  <a:cubicBezTo>
                    <a:pt x="3442" y="1060"/>
                    <a:pt x="3429" y="1072"/>
                    <a:pt x="3433" y="1089"/>
                  </a:cubicBezTo>
                  <a:cubicBezTo>
                    <a:pt x="3438" y="1101"/>
                    <a:pt x="3450" y="1109"/>
                    <a:pt x="3462" y="1109"/>
                  </a:cubicBezTo>
                  <a:cubicBezTo>
                    <a:pt x="3503" y="1101"/>
                    <a:pt x="3548" y="1097"/>
                    <a:pt x="3589" y="1097"/>
                  </a:cubicBezTo>
                  <a:lnTo>
                    <a:pt x="3601" y="1097"/>
                  </a:lnTo>
                  <a:cubicBezTo>
                    <a:pt x="3654" y="1097"/>
                    <a:pt x="3708" y="1101"/>
                    <a:pt x="3757" y="1113"/>
                  </a:cubicBezTo>
                  <a:lnTo>
                    <a:pt x="3765" y="1113"/>
                  </a:lnTo>
                  <a:cubicBezTo>
                    <a:pt x="3773" y="1113"/>
                    <a:pt x="3785" y="1105"/>
                    <a:pt x="3789" y="1097"/>
                  </a:cubicBezTo>
                  <a:cubicBezTo>
                    <a:pt x="3794" y="1080"/>
                    <a:pt x="3781" y="1068"/>
                    <a:pt x="3769" y="1064"/>
                  </a:cubicBezTo>
                  <a:cubicBezTo>
                    <a:pt x="3716" y="1052"/>
                    <a:pt x="3659" y="1044"/>
                    <a:pt x="3605" y="1044"/>
                  </a:cubicBezTo>
                  <a:close/>
                  <a:moveTo>
                    <a:pt x="1416" y="936"/>
                  </a:moveTo>
                  <a:cubicBezTo>
                    <a:pt x="1413" y="936"/>
                    <a:pt x="1411" y="936"/>
                    <a:pt x="1408" y="937"/>
                  </a:cubicBezTo>
                  <a:cubicBezTo>
                    <a:pt x="1396" y="941"/>
                    <a:pt x="1387" y="953"/>
                    <a:pt x="1391" y="966"/>
                  </a:cubicBezTo>
                  <a:cubicBezTo>
                    <a:pt x="1408" y="1027"/>
                    <a:pt x="1416" y="1089"/>
                    <a:pt x="1416" y="1150"/>
                  </a:cubicBezTo>
                  <a:lnTo>
                    <a:pt x="1416" y="1264"/>
                  </a:lnTo>
                  <a:cubicBezTo>
                    <a:pt x="1416" y="1281"/>
                    <a:pt x="1428" y="1289"/>
                    <a:pt x="1441" y="1289"/>
                  </a:cubicBezTo>
                  <a:cubicBezTo>
                    <a:pt x="1457" y="1289"/>
                    <a:pt x="1469" y="1277"/>
                    <a:pt x="1469" y="1264"/>
                  </a:cubicBezTo>
                  <a:lnTo>
                    <a:pt x="1469" y="1150"/>
                  </a:lnTo>
                  <a:cubicBezTo>
                    <a:pt x="1469" y="1084"/>
                    <a:pt x="1457" y="1015"/>
                    <a:pt x="1441" y="953"/>
                  </a:cubicBezTo>
                  <a:cubicBezTo>
                    <a:pt x="1437" y="943"/>
                    <a:pt x="1428" y="936"/>
                    <a:pt x="1416" y="936"/>
                  </a:cubicBezTo>
                  <a:close/>
                  <a:moveTo>
                    <a:pt x="7430" y="1114"/>
                  </a:moveTo>
                  <a:cubicBezTo>
                    <a:pt x="7424" y="1114"/>
                    <a:pt x="7419" y="1116"/>
                    <a:pt x="7415" y="1121"/>
                  </a:cubicBezTo>
                  <a:cubicBezTo>
                    <a:pt x="7403" y="1129"/>
                    <a:pt x="7403" y="1146"/>
                    <a:pt x="7411" y="1154"/>
                  </a:cubicBezTo>
                  <a:cubicBezTo>
                    <a:pt x="7477" y="1236"/>
                    <a:pt x="7567" y="1305"/>
                    <a:pt x="7661" y="1346"/>
                  </a:cubicBezTo>
                  <a:cubicBezTo>
                    <a:pt x="7665" y="1350"/>
                    <a:pt x="7669" y="1350"/>
                    <a:pt x="7673" y="1350"/>
                  </a:cubicBezTo>
                  <a:cubicBezTo>
                    <a:pt x="7681" y="1350"/>
                    <a:pt x="7689" y="1342"/>
                    <a:pt x="7693" y="1334"/>
                  </a:cubicBezTo>
                  <a:cubicBezTo>
                    <a:pt x="7702" y="1322"/>
                    <a:pt x="7693" y="1305"/>
                    <a:pt x="7681" y="1301"/>
                  </a:cubicBezTo>
                  <a:cubicBezTo>
                    <a:pt x="7591" y="1260"/>
                    <a:pt x="7513" y="1199"/>
                    <a:pt x="7448" y="1121"/>
                  </a:cubicBezTo>
                  <a:cubicBezTo>
                    <a:pt x="7443" y="1117"/>
                    <a:pt x="7436" y="1114"/>
                    <a:pt x="7430" y="1114"/>
                  </a:cubicBezTo>
                  <a:close/>
                  <a:moveTo>
                    <a:pt x="7972" y="1359"/>
                  </a:moveTo>
                  <a:cubicBezTo>
                    <a:pt x="7955" y="1359"/>
                    <a:pt x="7943" y="1371"/>
                    <a:pt x="7943" y="1383"/>
                  </a:cubicBezTo>
                  <a:cubicBezTo>
                    <a:pt x="7943" y="1400"/>
                    <a:pt x="7955" y="1408"/>
                    <a:pt x="7972" y="1408"/>
                  </a:cubicBezTo>
                  <a:lnTo>
                    <a:pt x="8279" y="1408"/>
                  </a:lnTo>
                  <a:cubicBezTo>
                    <a:pt x="8291" y="1408"/>
                    <a:pt x="8303" y="1400"/>
                    <a:pt x="8303" y="1383"/>
                  </a:cubicBezTo>
                  <a:cubicBezTo>
                    <a:pt x="8303" y="1371"/>
                    <a:pt x="8291" y="1359"/>
                    <a:pt x="8279" y="1359"/>
                  </a:cubicBezTo>
                  <a:close/>
                  <a:moveTo>
                    <a:pt x="3181" y="1177"/>
                  </a:moveTo>
                  <a:cubicBezTo>
                    <a:pt x="3175" y="1177"/>
                    <a:pt x="3169" y="1179"/>
                    <a:pt x="3163" y="1183"/>
                  </a:cubicBezTo>
                  <a:cubicBezTo>
                    <a:pt x="3077" y="1244"/>
                    <a:pt x="3004" y="1326"/>
                    <a:pt x="2951" y="1416"/>
                  </a:cubicBezTo>
                  <a:cubicBezTo>
                    <a:pt x="2946" y="1428"/>
                    <a:pt x="2951" y="1445"/>
                    <a:pt x="2963" y="1453"/>
                  </a:cubicBezTo>
                  <a:lnTo>
                    <a:pt x="2975" y="1453"/>
                  </a:lnTo>
                  <a:cubicBezTo>
                    <a:pt x="2983" y="1453"/>
                    <a:pt x="2991" y="1449"/>
                    <a:pt x="2996" y="1440"/>
                  </a:cubicBezTo>
                  <a:cubicBezTo>
                    <a:pt x="3045" y="1355"/>
                    <a:pt x="3114" y="1281"/>
                    <a:pt x="3192" y="1224"/>
                  </a:cubicBezTo>
                  <a:cubicBezTo>
                    <a:pt x="3204" y="1215"/>
                    <a:pt x="3208" y="1199"/>
                    <a:pt x="3200" y="1187"/>
                  </a:cubicBezTo>
                  <a:cubicBezTo>
                    <a:pt x="3196" y="1180"/>
                    <a:pt x="3189" y="1177"/>
                    <a:pt x="3181" y="1177"/>
                  </a:cubicBezTo>
                  <a:close/>
                  <a:moveTo>
                    <a:pt x="4039" y="1195"/>
                  </a:moveTo>
                  <a:cubicBezTo>
                    <a:pt x="4032" y="1195"/>
                    <a:pt x="4024" y="1198"/>
                    <a:pt x="4019" y="1203"/>
                  </a:cubicBezTo>
                  <a:cubicBezTo>
                    <a:pt x="4010" y="1215"/>
                    <a:pt x="4010" y="1232"/>
                    <a:pt x="4023" y="1240"/>
                  </a:cubicBezTo>
                  <a:cubicBezTo>
                    <a:pt x="4100" y="1301"/>
                    <a:pt x="4166" y="1379"/>
                    <a:pt x="4211" y="1465"/>
                  </a:cubicBezTo>
                  <a:cubicBezTo>
                    <a:pt x="4215" y="1473"/>
                    <a:pt x="4223" y="1481"/>
                    <a:pt x="4231" y="1481"/>
                  </a:cubicBezTo>
                  <a:cubicBezTo>
                    <a:pt x="4236" y="1481"/>
                    <a:pt x="4240" y="1477"/>
                    <a:pt x="4244" y="1477"/>
                  </a:cubicBezTo>
                  <a:cubicBezTo>
                    <a:pt x="4256" y="1469"/>
                    <a:pt x="4260" y="1457"/>
                    <a:pt x="4256" y="1440"/>
                  </a:cubicBezTo>
                  <a:cubicBezTo>
                    <a:pt x="4207" y="1350"/>
                    <a:pt x="4137" y="1264"/>
                    <a:pt x="4051" y="1199"/>
                  </a:cubicBezTo>
                  <a:cubicBezTo>
                    <a:pt x="4048" y="1196"/>
                    <a:pt x="4044" y="1195"/>
                    <a:pt x="4039" y="1195"/>
                  </a:cubicBezTo>
                  <a:close/>
                  <a:moveTo>
                    <a:pt x="8583" y="1366"/>
                  </a:moveTo>
                  <a:cubicBezTo>
                    <a:pt x="8570" y="1366"/>
                    <a:pt x="8560" y="1377"/>
                    <a:pt x="8557" y="1387"/>
                  </a:cubicBezTo>
                  <a:cubicBezTo>
                    <a:pt x="8557" y="1400"/>
                    <a:pt x="8565" y="1416"/>
                    <a:pt x="8577" y="1416"/>
                  </a:cubicBezTo>
                  <a:cubicBezTo>
                    <a:pt x="8671" y="1436"/>
                    <a:pt x="8757" y="1494"/>
                    <a:pt x="8807" y="1575"/>
                  </a:cubicBezTo>
                  <a:cubicBezTo>
                    <a:pt x="8811" y="1584"/>
                    <a:pt x="8819" y="1588"/>
                    <a:pt x="8827" y="1588"/>
                  </a:cubicBezTo>
                  <a:cubicBezTo>
                    <a:pt x="8831" y="1588"/>
                    <a:pt x="8839" y="1588"/>
                    <a:pt x="8843" y="1584"/>
                  </a:cubicBezTo>
                  <a:cubicBezTo>
                    <a:pt x="8856" y="1575"/>
                    <a:pt x="8856" y="1559"/>
                    <a:pt x="8852" y="1551"/>
                  </a:cubicBezTo>
                  <a:cubicBezTo>
                    <a:pt x="8790" y="1457"/>
                    <a:pt x="8696" y="1391"/>
                    <a:pt x="8590" y="1367"/>
                  </a:cubicBezTo>
                  <a:cubicBezTo>
                    <a:pt x="8587" y="1366"/>
                    <a:pt x="8585" y="1366"/>
                    <a:pt x="8583" y="1366"/>
                  </a:cubicBezTo>
                  <a:close/>
                  <a:moveTo>
                    <a:pt x="25" y="1236"/>
                  </a:moveTo>
                  <a:cubicBezTo>
                    <a:pt x="8" y="1236"/>
                    <a:pt x="0" y="1248"/>
                    <a:pt x="0" y="1260"/>
                  </a:cubicBezTo>
                  <a:lnTo>
                    <a:pt x="0" y="1567"/>
                  </a:lnTo>
                  <a:cubicBezTo>
                    <a:pt x="0" y="1584"/>
                    <a:pt x="8" y="1596"/>
                    <a:pt x="25" y="1596"/>
                  </a:cubicBezTo>
                  <a:cubicBezTo>
                    <a:pt x="37" y="1596"/>
                    <a:pt x="49" y="1584"/>
                    <a:pt x="49" y="1567"/>
                  </a:cubicBezTo>
                  <a:lnTo>
                    <a:pt x="49" y="1260"/>
                  </a:lnTo>
                  <a:cubicBezTo>
                    <a:pt x="49" y="1248"/>
                    <a:pt x="37" y="1236"/>
                    <a:pt x="25" y="1236"/>
                  </a:cubicBezTo>
                  <a:close/>
                  <a:moveTo>
                    <a:pt x="5778" y="1314"/>
                  </a:moveTo>
                  <a:cubicBezTo>
                    <a:pt x="5766" y="1314"/>
                    <a:pt x="5754" y="1326"/>
                    <a:pt x="5754" y="1342"/>
                  </a:cubicBezTo>
                  <a:lnTo>
                    <a:pt x="5754" y="1649"/>
                  </a:lnTo>
                  <a:cubicBezTo>
                    <a:pt x="5754" y="1661"/>
                    <a:pt x="5766" y="1674"/>
                    <a:pt x="5778" y="1674"/>
                  </a:cubicBezTo>
                  <a:cubicBezTo>
                    <a:pt x="5795" y="1674"/>
                    <a:pt x="5807" y="1661"/>
                    <a:pt x="5807" y="1649"/>
                  </a:cubicBezTo>
                  <a:lnTo>
                    <a:pt x="5807" y="1342"/>
                  </a:lnTo>
                  <a:cubicBezTo>
                    <a:pt x="5807" y="1326"/>
                    <a:pt x="5795" y="1314"/>
                    <a:pt x="5778" y="1314"/>
                  </a:cubicBezTo>
                  <a:close/>
                  <a:moveTo>
                    <a:pt x="1441" y="1547"/>
                  </a:moveTo>
                  <a:cubicBezTo>
                    <a:pt x="1428" y="1547"/>
                    <a:pt x="1416" y="1555"/>
                    <a:pt x="1416" y="1571"/>
                  </a:cubicBezTo>
                  <a:lnTo>
                    <a:pt x="1416" y="1878"/>
                  </a:lnTo>
                  <a:cubicBezTo>
                    <a:pt x="1416" y="1891"/>
                    <a:pt x="1428" y="1903"/>
                    <a:pt x="1441" y="1903"/>
                  </a:cubicBezTo>
                  <a:cubicBezTo>
                    <a:pt x="1457" y="1903"/>
                    <a:pt x="1469" y="1891"/>
                    <a:pt x="1469" y="1878"/>
                  </a:cubicBezTo>
                  <a:lnTo>
                    <a:pt x="1469" y="1571"/>
                  </a:lnTo>
                  <a:cubicBezTo>
                    <a:pt x="1469" y="1555"/>
                    <a:pt x="1457" y="1547"/>
                    <a:pt x="1441" y="1547"/>
                  </a:cubicBezTo>
                  <a:close/>
                  <a:moveTo>
                    <a:pt x="2889" y="1694"/>
                  </a:moveTo>
                  <a:cubicBezTo>
                    <a:pt x="2873" y="1694"/>
                    <a:pt x="2861" y="1702"/>
                    <a:pt x="2861" y="1719"/>
                  </a:cubicBezTo>
                  <a:cubicBezTo>
                    <a:pt x="2856" y="1739"/>
                    <a:pt x="2856" y="1760"/>
                    <a:pt x="2856" y="1780"/>
                  </a:cubicBezTo>
                  <a:lnTo>
                    <a:pt x="2856" y="2026"/>
                  </a:lnTo>
                  <a:cubicBezTo>
                    <a:pt x="2856" y="2042"/>
                    <a:pt x="2869" y="2050"/>
                    <a:pt x="2881" y="2050"/>
                  </a:cubicBezTo>
                  <a:cubicBezTo>
                    <a:pt x="2897" y="2050"/>
                    <a:pt x="2910" y="2042"/>
                    <a:pt x="2910" y="2026"/>
                  </a:cubicBezTo>
                  <a:lnTo>
                    <a:pt x="2910" y="1780"/>
                  </a:lnTo>
                  <a:cubicBezTo>
                    <a:pt x="2910" y="1760"/>
                    <a:pt x="2910" y="1739"/>
                    <a:pt x="2910" y="1723"/>
                  </a:cubicBezTo>
                  <a:cubicBezTo>
                    <a:pt x="2914" y="1706"/>
                    <a:pt x="2901" y="1694"/>
                    <a:pt x="2889" y="1694"/>
                  </a:cubicBezTo>
                  <a:close/>
                  <a:moveTo>
                    <a:pt x="4309" y="1723"/>
                  </a:moveTo>
                  <a:cubicBezTo>
                    <a:pt x="4297" y="1723"/>
                    <a:pt x="4285" y="1735"/>
                    <a:pt x="4285" y="1747"/>
                  </a:cubicBezTo>
                  <a:cubicBezTo>
                    <a:pt x="4289" y="1760"/>
                    <a:pt x="4289" y="1768"/>
                    <a:pt x="4289" y="1780"/>
                  </a:cubicBezTo>
                  <a:lnTo>
                    <a:pt x="4289" y="2054"/>
                  </a:lnTo>
                  <a:cubicBezTo>
                    <a:pt x="4289" y="2071"/>
                    <a:pt x="4297" y="2079"/>
                    <a:pt x="4313" y="2079"/>
                  </a:cubicBezTo>
                  <a:cubicBezTo>
                    <a:pt x="4326" y="2079"/>
                    <a:pt x="4338" y="2071"/>
                    <a:pt x="4338" y="2054"/>
                  </a:cubicBezTo>
                  <a:lnTo>
                    <a:pt x="4338" y="1780"/>
                  </a:lnTo>
                  <a:cubicBezTo>
                    <a:pt x="4338" y="1768"/>
                    <a:pt x="4338" y="1760"/>
                    <a:pt x="4338" y="1747"/>
                  </a:cubicBezTo>
                  <a:cubicBezTo>
                    <a:pt x="4338" y="1731"/>
                    <a:pt x="4326" y="1723"/>
                    <a:pt x="4309" y="1723"/>
                  </a:cubicBezTo>
                  <a:close/>
                  <a:moveTo>
                    <a:pt x="25" y="1850"/>
                  </a:moveTo>
                  <a:cubicBezTo>
                    <a:pt x="12" y="1850"/>
                    <a:pt x="0" y="1862"/>
                    <a:pt x="0" y="1878"/>
                  </a:cubicBezTo>
                  <a:lnTo>
                    <a:pt x="0" y="2185"/>
                  </a:lnTo>
                  <a:cubicBezTo>
                    <a:pt x="0" y="2198"/>
                    <a:pt x="12" y="2210"/>
                    <a:pt x="25" y="2210"/>
                  </a:cubicBezTo>
                  <a:cubicBezTo>
                    <a:pt x="41" y="2210"/>
                    <a:pt x="49" y="2198"/>
                    <a:pt x="49" y="2185"/>
                  </a:cubicBezTo>
                  <a:lnTo>
                    <a:pt x="49" y="1878"/>
                  </a:lnTo>
                  <a:cubicBezTo>
                    <a:pt x="49" y="1862"/>
                    <a:pt x="41" y="1850"/>
                    <a:pt x="25" y="1850"/>
                  </a:cubicBezTo>
                  <a:close/>
                  <a:moveTo>
                    <a:pt x="5778" y="1927"/>
                  </a:moveTo>
                  <a:cubicBezTo>
                    <a:pt x="5766" y="1927"/>
                    <a:pt x="5754" y="1940"/>
                    <a:pt x="5754" y="1956"/>
                  </a:cubicBezTo>
                  <a:lnTo>
                    <a:pt x="5754" y="2263"/>
                  </a:lnTo>
                  <a:cubicBezTo>
                    <a:pt x="5754" y="2275"/>
                    <a:pt x="5766" y="2288"/>
                    <a:pt x="5778" y="2288"/>
                  </a:cubicBezTo>
                  <a:cubicBezTo>
                    <a:pt x="5795" y="2288"/>
                    <a:pt x="5807" y="2275"/>
                    <a:pt x="5807" y="2263"/>
                  </a:cubicBezTo>
                  <a:lnTo>
                    <a:pt x="5807" y="1956"/>
                  </a:lnTo>
                  <a:cubicBezTo>
                    <a:pt x="5807" y="1940"/>
                    <a:pt x="5795" y="1927"/>
                    <a:pt x="5778" y="1927"/>
                  </a:cubicBezTo>
                  <a:close/>
                  <a:moveTo>
                    <a:pt x="1441" y="2161"/>
                  </a:moveTo>
                  <a:cubicBezTo>
                    <a:pt x="1428" y="2161"/>
                    <a:pt x="1416" y="2173"/>
                    <a:pt x="1416" y="2185"/>
                  </a:cubicBezTo>
                  <a:lnTo>
                    <a:pt x="1416" y="2492"/>
                  </a:lnTo>
                  <a:cubicBezTo>
                    <a:pt x="1416" y="2509"/>
                    <a:pt x="1428" y="2517"/>
                    <a:pt x="1441" y="2517"/>
                  </a:cubicBezTo>
                  <a:cubicBezTo>
                    <a:pt x="1457" y="2517"/>
                    <a:pt x="1469" y="2509"/>
                    <a:pt x="1469" y="2492"/>
                  </a:cubicBezTo>
                  <a:lnTo>
                    <a:pt x="1469" y="2185"/>
                  </a:lnTo>
                  <a:cubicBezTo>
                    <a:pt x="1469" y="2173"/>
                    <a:pt x="1457" y="2161"/>
                    <a:pt x="1441" y="2161"/>
                  </a:cubicBezTo>
                  <a:close/>
                  <a:moveTo>
                    <a:pt x="2885" y="2308"/>
                  </a:moveTo>
                  <a:cubicBezTo>
                    <a:pt x="2869" y="2308"/>
                    <a:pt x="2856" y="2320"/>
                    <a:pt x="2856" y="2333"/>
                  </a:cubicBezTo>
                  <a:lnTo>
                    <a:pt x="2856" y="2639"/>
                  </a:lnTo>
                  <a:cubicBezTo>
                    <a:pt x="2856" y="2656"/>
                    <a:pt x="2869" y="2668"/>
                    <a:pt x="2885" y="2668"/>
                  </a:cubicBezTo>
                  <a:cubicBezTo>
                    <a:pt x="2897" y="2668"/>
                    <a:pt x="2910" y="2656"/>
                    <a:pt x="2910" y="2639"/>
                  </a:cubicBezTo>
                  <a:lnTo>
                    <a:pt x="2910" y="2333"/>
                  </a:lnTo>
                  <a:cubicBezTo>
                    <a:pt x="2910" y="2320"/>
                    <a:pt x="2897" y="2308"/>
                    <a:pt x="2885" y="2308"/>
                  </a:cubicBezTo>
                  <a:close/>
                  <a:moveTo>
                    <a:pt x="4313" y="2337"/>
                  </a:moveTo>
                  <a:cubicBezTo>
                    <a:pt x="4297" y="2337"/>
                    <a:pt x="4289" y="2349"/>
                    <a:pt x="4289" y="2361"/>
                  </a:cubicBezTo>
                  <a:lnTo>
                    <a:pt x="4289" y="2668"/>
                  </a:lnTo>
                  <a:cubicBezTo>
                    <a:pt x="4289" y="2684"/>
                    <a:pt x="4297" y="2697"/>
                    <a:pt x="4313" y="2697"/>
                  </a:cubicBezTo>
                  <a:cubicBezTo>
                    <a:pt x="4326" y="2697"/>
                    <a:pt x="4338" y="2684"/>
                    <a:pt x="4338" y="2668"/>
                  </a:cubicBezTo>
                  <a:lnTo>
                    <a:pt x="4338" y="2361"/>
                  </a:lnTo>
                  <a:cubicBezTo>
                    <a:pt x="4338" y="2349"/>
                    <a:pt x="4326" y="2337"/>
                    <a:pt x="4313" y="2337"/>
                  </a:cubicBezTo>
                  <a:close/>
                  <a:moveTo>
                    <a:pt x="25" y="2468"/>
                  </a:moveTo>
                  <a:cubicBezTo>
                    <a:pt x="12" y="2468"/>
                    <a:pt x="0" y="2476"/>
                    <a:pt x="0" y="2492"/>
                  </a:cubicBezTo>
                  <a:lnTo>
                    <a:pt x="0" y="2799"/>
                  </a:lnTo>
                  <a:cubicBezTo>
                    <a:pt x="0" y="2811"/>
                    <a:pt x="12" y="2824"/>
                    <a:pt x="25" y="2824"/>
                  </a:cubicBezTo>
                  <a:cubicBezTo>
                    <a:pt x="41" y="2824"/>
                    <a:pt x="49" y="2811"/>
                    <a:pt x="49" y="2799"/>
                  </a:cubicBezTo>
                  <a:lnTo>
                    <a:pt x="49" y="2492"/>
                  </a:lnTo>
                  <a:cubicBezTo>
                    <a:pt x="49" y="2476"/>
                    <a:pt x="41" y="2468"/>
                    <a:pt x="25" y="2468"/>
                  </a:cubicBezTo>
                  <a:close/>
                  <a:moveTo>
                    <a:pt x="5782" y="2545"/>
                  </a:moveTo>
                  <a:cubicBezTo>
                    <a:pt x="5766" y="2545"/>
                    <a:pt x="5754" y="2554"/>
                    <a:pt x="5754" y="2570"/>
                  </a:cubicBezTo>
                  <a:lnTo>
                    <a:pt x="5754" y="2877"/>
                  </a:lnTo>
                  <a:cubicBezTo>
                    <a:pt x="5754" y="2889"/>
                    <a:pt x="5766" y="2901"/>
                    <a:pt x="5782" y="2901"/>
                  </a:cubicBezTo>
                  <a:cubicBezTo>
                    <a:pt x="5795" y="2901"/>
                    <a:pt x="5807" y="2889"/>
                    <a:pt x="5807" y="2877"/>
                  </a:cubicBezTo>
                  <a:lnTo>
                    <a:pt x="5807" y="2570"/>
                  </a:lnTo>
                  <a:cubicBezTo>
                    <a:pt x="5807" y="2554"/>
                    <a:pt x="5795" y="2545"/>
                    <a:pt x="5782" y="2545"/>
                  </a:cubicBezTo>
                  <a:close/>
                  <a:moveTo>
                    <a:pt x="1445" y="2775"/>
                  </a:moveTo>
                  <a:cubicBezTo>
                    <a:pt x="1428" y="2775"/>
                    <a:pt x="1416" y="2787"/>
                    <a:pt x="1416" y="2799"/>
                  </a:cubicBezTo>
                  <a:lnTo>
                    <a:pt x="1416" y="3106"/>
                  </a:lnTo>
                  <a:cubicBezTo>
                    <a:pt x="1416" y="3122"/>
                    <a:pt x="1428" y="3135"/>
                    <a:pt x="1445" y="3135"/>
                  </a:cubicBezTo>
                  <a:cubicBezTo>
                    <a:pt x="1457" y="3135"/>
                    <a:pt x="1469" y="3122"/>
                    <a:pt x="1469" y="3106"/>
                  </a:cubicBezTo>
                  <a:lnTo>
                    <a:pt x="1469" y="2799"/>
                  </a:lnTo>
                  <a:cubicBezTo>
                    <a:pt x="1469" y="2787"/>
                    <a:pt x="1457" y="2775"/>
                    <a:pt x="1445" y="2775"/>
                  </a:cubicBezTo>
                  <a:close/>
                  <a:moveTo>
                    <a:pt x="2885" y="2922"/>
                  </a:moveTo>
                  <a:cubicBezTo>
                    <a:pt x="2869" y="2922"/>
                    <a:pt x="2856" y="2934"/>
                    <a:pt x="2856" y="2950"/>
                  </a:cubicBezTo>
                  <a:lnTo>
                    <a:pt x="2856" y="3131"/>
                  </a:lnTo>
                  <a:cubicBezTo>
                    <a:pt x="2856" y="3171"/>
                    <a:pt x="2856" y="3212"/>
                    <a:pt x="2848" y="3249"/>
                  </a:cubicBezTo>
                  <a:cubicBezTo>
                    <a:pt x="2844" y="3266"/>
                    <a:pt x="2852" y="3278"/>
                    <a:pt x="2869" y="3282"/>
                  </a:cubicBezTo>
                  <a:lnTo>
                    <a:pt x="2873" y="3282"/>
                  </a:lnTo>
                  <a:cubicBezTo>
                    <a:pt x="2885" y="3282"/>
                    <a:pt x="2897" y="3270"/>
                    <a:pt x="2897" y="3257"/>
                  </a:cubicBezTo>
                  <a:cubicBezTo>
                    <a:pt x="2906" y="3216"/>
                    <a:pt x="2910" y="3171"/>
                    <a:pt x="2910" y="3131"/>
                  </a:cubicBezTo>
                  <a:lnTo>
                    <a:pt x="2910" y="2950"/>
                  </a:lnTo>
                  <a:cubicBezTo>
                    <a:pt x="2910" y="2934"/>
                    <a:pt x="2897" y="2922"/>
                    <a:pt x="2885" y="2922"/>
                  </a:cubicBezTo>
                  <a:close/>
                  <a:moveTo>
                    <a:pt x="4313" y="2950"/>
                  </a:moveTo>
                  <a:cubicBezTo>
                    <a:pt x="4297" y="2950"/>
                    <a:pt x="4289" y="2963"/>
                    <a:pt x="4289" y="2975"/>
                  </a:cubicBezTo>
                  <a:lnTo>
                    <a:pt x="4289" y="3282"/>
                  </a:lnTo>
                  <a:cubicBezTo>
                    <a:pt x="4289" y="3298"/>
                    <a:pt x="4297" y="3311"/>
                    <a:pt x="4313" y="3311"/>
                  </a:cubicBezTo>
                  <a:cubicBezTo>
                    <a:pt x="4330" y="3311"/>
                    <a:pt x="4338" y="3298"/>
                    <a:pt x="4338" y="3282"/>
                  </a:cubicBezTo>
                  <a:lnTo>
                    <a:pt x="4338" y="2975"/>
                  </a:lnTo>
                  <a:cubicBezTo>
                    <a:pt x="4338" y="2963"/>
                    <a:pt x="4330" y="2950"/>
                    <a:pt x="4313" y="2950"/>
                  </a:cubicBezTo>
                  <a:close/>
                  <a:moveTo>
                    <a:pt x="25" y="3081"/>
                  </a:moveTo>
                  <a:cubicBezTo>
                    <a:pt x="12" y="3081"/>
                    <a:pt x="0" y="3090"/>
                    <a:pt x="0" y="3106"/>
                  </a:cubicBezTo>
                  <a:lnTo>
                    <a:pt x="0" y="3413"/>
                  </a:lnTo>
                  <a:cubicBezTo>
                    <a:pt x="0" y="3425"/>
                    <a:pt x="12" y="3437"/>
                    <a:pt x="25" y="3437"/>
                  </a:cubicBezTo>
                  <a:cubicBezTo>
                    <a:pt x="41" y="3437"/>
                    <a:pt x="49" y="3425"/>
                    <a:pt x="49" y="3413"/>
                  </a:cubicBezTo>
                  <a:lnTo>
                    <a:pt x="49" y="3106"/>
                  </a:lnTo>
                  <a:cubicBezTo>
                    <a:pt x="49" y="3090"/>
                    <a:pt x="41" y="3081"/>
                    <a:pt x="25" y="3081"/>
                  </a:cubicBezTo>
                  <a:close/>
                  <a:moveTo>
                    <a:pt x="5782" y="3159"/>
                  </a:moveTo>
                  <a:cubicBezTo>
                    <a:pt x="5766" y="3159"/>
                    <a:pt x="5754" y="3167"/>
                    <a:pt x="5754" y="3184"/>
                  </a:cubicBezTo>
                  <a:lnTo>
                    <a:pt x="5754" y="3491"/>
                  </a:lnTo>
                  <a:cubicBezTo>
                    <a:pt x="5754" y="3503"/>
                    <a:pt x="5766" y="3515"/>
                    <a:pt x="5782" y="3515"/>
                  </a:cubicBezTo>
                  <a:cubicBezTo>
                    <a:pt x="5795" y="3515"/>
                    <a:pt x="5807" y="3503"/>
                    <a:pt x="5807" y="3491"/>
                  </a:cubicBezTo>
                  <a:lnTo>
                    <a:pt x="5807" y="3184"/>
                  </a:lnTo>
                  <a:cubicBezTo>
                    <a:pt x="5807" y="3167"/>
                    <a:pt x="5795" y="3159"/>
                    <a:pt x="5782" y="3159"/>
                  </a:cubicBezTo>
                  <a:close/>
                  <a:moveTo>
                    <a:pt x="1501" y="3381"/>
                  </a:moveTo>
                  <a:cubicBezTo>
                    <a:pt x="1497" y="3381"/>
                    <a:pt x="1493" y="3382"/>
                    <a:pt x="1490" y="3384"/>
                  </a:cubicBezTo>
                  <a:cubicBezTo>
                    <a:pt x="1477" y="3388"/>
                    <a:pt x="1469" y="3405"/>
                    <a:pt x="1473" y="3417"/>
                  </a:cubicBezTo>
                  <a:cubicBezTo>
                    <a:pt x="1514" y="3515"/>
                    <a:pt x="1580" y="3601"/>
                    <a:pt x="1657" y="3675"/>
                  </a:cubicBezTo>
                  <a:cubicBezTo>
                    <a:pt x="1662" y="3679"/>
                    <a:pt x="1670" y="3679"/>
                    <a:pt x="1674" y="3679"/>
                  </a:cubicBezTo>
                  <a:cubicBezTo>
                    <a:pt x="1682" y="3679"/>
                    <a:pt x="1690" y="3679"/>
                    <a:pt x="1694" y="3671"/>
                  </a:cubicBezTo>
                  <a:cubicBezTo>
                    <a:pt x="1702" y="3663"/>
                    <a:pt x="1702" y="3646"/>
                    <a:pt x="1694" y="3634"/>
                  </a:cubicBezTo>
                  <a:cubicBezTo>
                    <a:pt x="1621" y="3568"/>
                    <a:pt x="1559" y="3487"/>
                    <a:pt x="1522" y="3397"/>
                  </a:cubicBezTo>
                  <a:cubicBezTo>
                    <a:pt x="1519" y="3388"/>
                    <a:pt x="1510" y="3381"/>
                    <a:pt x="1501" y="3381"/>
                  </a:cubicBezTo>
                  <a:close/>
                  <a:moveTo>
                    <a:pt x="2755" y="3511"/>
                  </a:moveTo>
                  <a:cubicBezTo>
                    <a:pt x="2747" y="3511"/>
                    <a:pt x="2739" y="3514"/>
                    <a:pt x="2734" y="3519"/>
                  </a:cubicBezTo>
                  <a:cubicBezTo>
                    <a:pt x="2680" y="3601"/>
                    <a:pt x="2603" y="3671"/>
                    <a:pt x="2521" y="3720"/>
                  </a:cubicBezTo>
                  <a:cubicBezTo>
                    <a:pt x="2509" y="3728"/>
                    <a:pt x="2505" y="3744"/>
                    <a:pt x="2513" y="3757"/>
                  </a:cubicBezTo>
                  <a:cubicBezTo>
                    <a:pt x="2517" y="3765"/>
                    <a:pt x="2525" y="3769"/>
                    <a:pt x="2533" y="3769"/>
                  </a:cubicBezTo>
                  <a:cubicBezTo>
                    <a:pt x="2537" y="3769"/>
                    <a:pt x="2541" y="3769"/>
                    <a:pt x="2545" y="3765"/>
                  </a:cubicBezTo>
                  <a:cubicBezTo>
                    <a:pt x="2635" y="3712"/>
                    <a:pt x="2717" y="3638"/>
                    <a:pt x="2779" y="3552"/>
                  </a:cubicBezTo>
                  <a:cubicBezTo>
                    <a:pt x="2787" y="3540"/>
                    <a:pt x="2783" y="3523"/>
                    <a:pt x="2771" y="3515"/>
                  </a:cubicBezTo>
                  <a:cubicBezTo>
                    <a:pt x="2766" y="3512"/>
                    <a:pt x="2761" y="3511"/>
                    <a:pt x="2755" y="3511"/>
                  </a:cubicBezTo>
                  <a:close/>
                  <a:moveTo>
                    <a:pt x="1940" y="3780"/>
                  </a:moveTo>
                  <a:cubicBezTo>
                    <a:pt x="1928" y="3780"/>
                    <a:pt x="1919" y="3787"/>
                    <a:pt x="1915" y="3798"/>
                  </a:cubicBezTo>
                  <a:cubicBezTo>
                    <a:pt x="1911" y="3814"/>
                    <a:pt x="1919" y="3826"/>
                    <a:pt x="1932" y="3830"/>
                  </a:cubicBezTo>
                  <a:cubicBezTo>
                    <a:pt x="2001" y="3855"/>
                    <a:pt x="2075" y="3863"/>
                    <a:pt x="2153" y="3863"/>
                  </a:cubicBezTo>
                  <a:lnTo>
                    <a:pt x="2177" y="3863"/>
                  </a:lnTo>
                  <a:cubicBezTo>
                    <a:pt x="2198" y="3863"/>
                    <a:pt x="2222" y="3863"/>
                    <a:pt x="2247" y="3859"/>
                  </a:cubicBezTo>
                  <a:cubicBezTo>
                    <a:pt x="2259" y="3859"/>
                    <a:pt x="2271" y="3847"/>
                    <a:pt x="2267" y="3834"/>
                  </a:cubicBezTo>
                  <a:cubicBezTo>
                    <a:pt x="2267" y="3818"/>
                    <a:pt x="2255" y="3810"/>
                    <a:pt x="2239" y="3810"/>
                  </a:cubicBezTo>
                  <a:cubicBezTo>
                    <a:pt x="2218" y="3810"/>
                    <a:pt x="2198" y="3814"/>
                    <a:pt x="2177" y="3814"/>
                  </a:cubicBezTo>
                  <a:lnTo>
                    <a:pt x="2153" y="3814"/>
                  </a:lnTo>
                  <a:cubicBezTo>
                    <a:pt x="2083" y="3814"/>
                    <a:pt x="2013" y="3802"/>
                    <a:pt x="1948" y="3781"/>
                  </a:cubicBezTo>
                  <a:cubicBezTo>
                    <a:pt x="1945" y="3780"/>
                    <a:pt x="1942" y="3780"/>
                    <a:pt x="1940" y="3780"/>
                  </a:cubicBezTo>
                  <a:close/>
                  <a:moveTo>
                    <a:pt x="4313" y="3564"/>
                  </a:moveTo>
                  <a:cubicBezTo>
                    <a:pt x="4301" y="3564"/>
                    <a:pt x="4289" y="3577"/>
                    <a:pt x="4289" y="3589"/>
                  </a:cubicBezTo>
                  <a:lnTo>
                    <a:pt x="4289" y="3630"/>
                  </a:lnTo>
                  <a:cubicBezTo>
                    <a:pt x="4289" y="3724"/>
                    <a:pt x="4305" y="3814"/>
                    <a:pt x="4338" y="3900"/>
                  </a:cubicBezTo>
                  <a:cubicBezTo>
                    <a:pt x="4342" y="3912"/>
                    <a:pt x="4354" y="3916"/>
                    <a:pt x="4362" y="3916"/>
                  </a:cubicBezTo>
                  <a:lnTo>
                    <a:pt x="4375" y="3916"/>
                  </a:lnTo>
                  <a:cubicBezTo>
                    <a:pt x="4387" y="3908"/>
                    <a:pt x="4391" y="3896"/>
                    <a:pt x="4387" y="3883"/>
                  </a:cubicBezTo>
                  <a:cubicBezTo>
                    <a:pt x="4354" y="3802"/>
                    <a:pt x="4338" y="3716"/>
                    <a:pt x="4338" y="3630"/>
                  </a:cubicBezTo>
                  <a:lnTo>
                    <a:pt x="4338" y="3589"/>
                  </a:lnTo>
                  <a:cubicBezTo>
                    <a:pt x="4338" y="3577"/>
                    <a:pt x="4330" y="3564"/>
                    <a:pt x="4313" y="3564"/>
                  </a:cubicBezTo>
                  <a:close/>
                  <a:moveTo>
                    <a:pt x="25" y="3695"/>
                  </a:moveTo>
                  <a:cubicBezTo>
                    <a:pt x="12" y="3695"/>
                    <a:pt x="0" y="3703"/>
                    <a:pt x="0" y="3720"/>
                  </a:cubicBezTo>
                  <a:lnTo>
                    <a:pt x="0" y="4027"/>
                  </a:lnTo>
                  <a:cubicBezTo>
                    <a:pt x="0" y="4039"/>
                    <a:pt x="12" y="4051"/>
                    <a:pt x="25" y="4051"/>
                  </a:cubicBezTo>
                  <a:cubicBezTo>
                    <a:pt x="41" y="4051"/>
                    <a:pt x="53" y="4039"/>
                    <a:pt x="53" y="4027"/>
                  </a:cubicBezTo>
                  <a:lnTo>
                    <a:pt x="53" y="3720"/>
                  </a:lnTo>
                  <a:cubicBezTo>
                    <a:pt x="53" y="3703"/>
                    <a:pt x="41" y="3695"/>
                    <a:pt x="25" y="3695"/>
                  </a:cubicBezTo>
                  <a:close/>
                  <a:moveTo>
                    <a:pt x="5761" y="3768"/>
                  </a:moveTo>
                  <a:cubicBezTo>
                    <a:pt x="5751" y="3768"/>
                    <a:pt x="5741" y="3779"/>
                    <a:pt x="5737" y="3789"/>
                  </a:cubicBezTo>
                  <a:cubicBezTo>
                    <a:pt x="5713" y="3888"/>
                    <a:pt x="5672" y="3974"/>
                    <a:pt x="5611" y="4051"/>
                  </a:cubicBezTo>
                  <a:cubicBezTo>
                    <a:pt x="5598" y="4064"/>
                    <a:pt x="5602" y="4080"/>
                    <a:pt x="5615" y="4088"/>
                  </a:cubicBezTo>
                  <a:cubicBezTo>
                    <a:pt x="5619" y="4092"/>
                    <a:pt x="5623" y="4096"/>
                    <a:pt x="5627" y="4096"/>
                  </a:cubicBezTo>
                  <a:lnTo>
                    <a:pt x="5627" y="4092"/>
                  </a:lnTo>
                  <a:cubicBezTo>
                    <a:pt x="5635" y="4092"/>
                    <a:pt x="5643" y="4092"/>
                    <a:pt x="5647" y="4084"/>
                  </a:cubicBezTo>
                  <a:cubicBezTo>
                    <a:pt x="5717" y="4002"/>
                    <a:pt x="5762" y="3904"/>
                    <a:pt x="5786" y="3802"/>
                  </a:cubicBezTo>
                  <a:cubicBezTo>
                    <a:pt x="5791" y="3789"/>
                    <a:pt x="5782" y="3773"/>
                    <a:pt x="5766" y="3769"/>
                  </a:cubicBezTo>
                  <a:cubicBezTo>
                    <a:pt x="5764" y="3768"/>
                    <a:pt x="5763" y="3768"/>
                    <a:pt x="5761" y="3768"/>
                  </a:cubicBezTo>
                  <a:close/>
                  <a:moveTo>
                    <a:pt x="4536" y="4117"/>
                  </a:moveTo>
                  <a:cubicBezTo>
                    <a:pt x="4528" y="4117"/>
                    <a:pt x="4521" y="4120"/>
                    <a:pt x="4514" y="4125"/>
                  </a:cubicBezTo>
                  <a:cubicBezTo>
                    <a:pt x="4506" y="4137"/>
                    <a:pt x="4506" y="4154"/>
                    <a:pt x="4518" y="4162"/>
                  </a:cubicBezTo>
                  <a:cubicBezTo>
                    <a:pt x="4592" y="4235"/>
                    <a:pt x="4686" y="4293"/>
                    <a:pt x="4788" y="4325"/>
                  </a:cubicBezTo>
                  <a:lnTo>
                    <a:pt x="4796" y="4325"/>
                  </a:lnTo>
                  <a:cubicBezTo>
                    <a:pt x="4804" y="4325"/>
                    <a:pt x="4817" y="4317"/>
                    <a:pt x="4821" y="4309"/>
                  </a:cubicBezTo>
                  <a:cubicBezTo>
                    <a:pt x="4825" y="4297"/>
                    <a:pt x="4817" y="4280"/>
                    <a:pt x="4804" y="4276"/>
                  </a:cubicBezTo>
                  <a:cubicBezTo>
                    <a:pt x="4710" y="4244"/>
                    <a:pt x="4624" y="4190"/>
                    <a:pt x="4551" y="4125"/>
                  </a:cubicBezTo>
                  <a:cubicBezTo>
                    <a:pt x="4547" y="4119"/>
                    <a:pt x="4542" y="4117"/>
                    <a:pt x="4536" y="4117"/>
                  </a:cubicBezTo>
                  <a:close/>
                  <a:moveTo>
                    <a:pt x="5394" y="4235"/>
                  </a:moveTo>
                  <a:cubicBezTo>
                    <a:pt x="5390" y="4235"/>
                    <a:pt x="5385" y="4237"/>
                    <a:pt x="5381" y="4240"/>
                  </a:cubicBezTo>
                  <a:cubicBezTo>
                    <a:pt x="5291" y="4285"/>
                    <a:pt x="5197" y="4309"/>
                    <a:pt x="5099" y="4313"/>
                  </a:cubicBezTo>
                  <a:cubicBezTo>
                    <a:pt x="5083" y="4313"/>
                    <a:pt x="5074" y="4325"/>
                    <a:pt x="5074" y="4338"/>
                  </a:cubicBezTo>
                  <a:cubicBezTo>
                    <a:pt x="5074" y="4354"/>
                    <a:pt x="5083" y="4362"/>
                    <a:pt x="5099" y="4362"/>
                  </a:cubicBezTo>
                  <a:cubicBezTo>
                    <a:pt x="5205" y="4358"/>
                    <a:pt x="5308" y="4334"/>
                    <a:pt x="5406" y="4285"/>
                  </a:cubicBezTo>
                  <a:cubicBezTo>
                    <a:pt x="5418" y="4276"/>
                    <a:pt x="5422" y="4264"/>
                    <a:pt x="5414" y="4252"/>
                  </a:cubicBezTo>
                  <a:cubicBezTo>
                    <a:pt x="5411" y="4241"/>
                    <a:pt x="5403" y="4235"/>
                    <a:pt x="5394" y="4235"/>
                  </a:cubicBezTo>
                  <a:close/>
                  <a:moveTo>
                    <a:pt x="29" y="4309"/>
                  </a:moveTo>
                  <a:cubicBezTo>
                    <a:pt x="12" y="4309"/>
                    <a:pt x="0" y="4317"/>
                    <a:pt x="0" y="4334"/>
                  </a:cubicBezTo>
                  <a:lnTo>
                    <a:pt x="0" y="4641"/>
                  </a:lnTo>
                  <a:cubicBezTo>
                    <a:pt x="0" y="4653"/>
                    <a:pt x="12" y="4665"/>
                    <a:pt x="29" y="4665"/>
                  </a:cubicBezTo>
                  <a:cubicBezTo>
                    <a:pt x="41" y="4665"/>
                    <a:pt x="53" y="4653"/>
                    <a:pt x="53" y="4641"/>
                  </a:cubicBezTo>
                  <a:lnTo>
                    <a:pt x="53" y="4334"/>
                  </a:lnTo>
                  <a:cubicBezTo>
                    <a:pt x="53" y="4317"/>
                    <a:pt x="41" y="4309"/>
                    <a:pt x="29" y="430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32"/>
            <p:cNvSpPr/>
            <p:nvPr/>
          </p:nvSpPr>
          <p:spPr>
            <a:xfrm flipH="1">
              <a:off x="8266359" y="187363"/>
              <a:ext cx="354329" cy="353505"/>
            </a:xfrm>
            <a:custGeom>
              <a:rect b="b" l="l" r="r" t="t"/>
              <a:pathLst>
                <a:path extrusionOk="0" h="1716" w="1720">
                  <a:moveTo>
                    <a:pt x="860" y="1"/>
                  </a:moveTo>
                  <a:cubicBezTo>
                    <a:pt x="386" y="1"/>
                    <a:pt x="1" y="385"/>
                    <a:pt x="1" y="860"/>
                  </a:cubicBezTo>
                  <a:cubicBezTo>
                    <a:pt x="1" y="1335"/>
                    <a:pt x="386" y="1715"/>
                    <a:pt x="860" y="1715"/>
                  </a:cubicBezTo>
                  <a:cubicBezTo>
                    <a:pt x="1335" y="1715"/>
                    <a:pt x="1720" y="1335"/>
                    <a:pt x="1720" y="860"/>
                  </a:cubicBezTo>
                  <a:cubicBezTo>
                    <a:pt x="1720" y="385"/>
                    <a:pt x="1335" y="1"/>
                    <a:pt x="8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32"/>
            <p:cNvSpPr/>
            <p:nvPr/>
          </p:nvSpPr>
          <p:spPr>
            <a:xfrm flipH="1">
              <a:off x="8497291" y="287275"/>
              <a:ext cx="105681" cy="154092"/>
            </a:xfrm>
            <a:custGeom>
              <a:rect b="b" l="l" r="r" t="t"/>
              <a:pathLst>
                <a:path extrusionOk="0" h="748" w="513">
                  <a:moveTo>
                    <a:pt x="455" y="1"/>
                  </a:moveTo>
                  <a:cubicBezTo>
                    <a:pt x="445" y="1"/>
                    <a:pt x="435" y="4"/>
                    <a:pt x="426" y="11"/>
                  </a:cubicBezTo>
                  <a:lnTo>
                    <a:pt x="21" y="334"/>
                  </a:lnTo>
                  <a:cubicBezTo>
                    <a:pt x="9" y="347"/>
                    <a:pt x="1" y="359"/>
                    <a:pt x="1" y="371"/>
                  </a:cubicBezTo>
                  <a:cubicBezTo>
                    <a:pt x="1" y="387"/>
                    <a:pt x="9" y="400"/>
                    <a:pt x="21" y="408"/>
                  </a:cubicBezTo>
                  <a:lnTo>
                    <a:pt x="430" y="735"/>
                  </a:lnTo>
                  <a:cubicBezTo>
                    <a:pt x="439" y="743"/>
                    <a:pt x="451" y="748"/>
                    <a:pt x="459" y="748"/>
                  </a:cubicBezTo>
                  <a:cubicBezTo>
                    <a:pt x="476" y="748"/>
                    <a:pt x="488" y="743"/>
                    <a:pt x="496" y="731"/>
                  </a:cubicBezTo>
                  <a:cubicBezTo>
                    <a:pt x="512" y="711"/>
                    <a:pt x="508" y="678"/>
                    <a:pt x="488" y="666"/>
                  </a:cubicBezTo>
                  <a:lnTo>
                    <a:pt x="124" y="375"/>
                  </a:lnTo>
                  <a:lnTo>
                    <a:pt x="484" y="89"/>
                  </a:lnTo>
                  <a:cubicBezTo>
                    <a:pt x="504" y="72"/>
                    <a:pt x="508" y="40"/>
                    <a:pt x="492" y="19"/>
                  </a:cubicBezTo>
                  <a:cubicBezTo>
                    <a:pt x="482" y="7"/>
                    <a:pt x="469" y="1"/>
                    <a:pt x="4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32"/>
            <p:cNvSpPr/>
            <p:nvPr/>
          </p:nvSpPr>
          <p:spPr>
            <a:xfrm flipH="1">
              <a:off x="8284074" y="287275"/>
              <a:ext cx="105475" cy="154092"/>
            </a:xfrm>
            <a:custGeom>
              <a:rect b="b" l="l" r="r" t="t"/>
              <a:pathLst>
                <a:path extrusionOk="0" h="748" w="512">
                  <a:moveTo>
                    <a:pt x="58" y="1"/>
                  </a:moveTo>
                  <a:cubicBezTo>
                    <a:pt x="44" y="1"/>
                    <a:pt x="30" y="7"/>
                    <a:pt x="21" y="19"/>
                  </a:cubicBezTo>
                  <a:cubicBezTo>
                    <a:pt x="4" y="40"/>
                    <a:pt x="8" y="68"/>
                    <a:pt x="29" y="85"/>
                  </a:cubicBezTo>
                  <a:lnTo>
                    <a:pt x="389" y="371"/>
                  </a:lnTo>
                  <a:lnTo>
                    <a:pt x="25" y="662"/>
                  </a:lnTo>
                  <a:cubicBezTo>
                    <a:pt x="4" y="678"/>
                    <a:pt x="0" y="711"/>
                    <a:pt x="17" y="731"/>
                  </a:cubicBezTo>
                  <a:cubicBezTo>
                    <a:pt x="25" y="739"/>
                    <a:pt x="37" y="748"/>
                    <a:pt x="53" y="748"/>
                  </a:cubicBezTo>
                  <a:cubicBezTo>
                    <a:pt x="62" y="748"/>
                    <a:pt x="74" y="743"/>
                    <a:pt x="82" y="735"/>
                  </a:cubicBezTo>
                  <a:lnTo>
                    <a:pt x="491" y="408"/>
                  </a:lnTo>
                  <a:cubicBezTo>
                    <a:pt x="503" y="400"/>
                    <a:pt x="512" y="387"/>
                    <a:pt x="512" y="371"/>
                  </a:cubicBezTo>
                  <a:cubicBezTo>
                    <a:pt x="512" y="359"/>
                    <a:pt x="503" y="342"/>
                    <a:pt x="491" y="334"/>
                  </a:cubicBezTo>
                  <a:lnTo>
                    <a:pt x="86" y="11"/>
                  </a:lnTo>
                  <a:cubicBezTo>
                    <a:pt x="78" y="4"/>
                    <a:pt x="68" y="1"/>
                    <a:pt x="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32"/>
            <p:cNvSpPr/>
            <p:nvPr/>
          </p:nvSpPr>
          <p:spPr>
            <a:xfrm flipH="1">
              <a:off x="8400468" y="269559"/>
              <a:ext cx="74368" cy="189525"/>
            </a:xfrm>
            <a:custGeom>
              <a:rect b="b" l="l" r="r" t="t"/>
              <a:pathLst>
                <a:path extrusionOk="0" h="920" w="361">
                  <a:moveTo>
                    <a:pt x="307" y="1"/>
                  </a:moveTo>
                  <a:cubicBezTo>
                    <a:pt x="287" y="1"/>
                    <a:pt x="269" y="15"/>
                    <a:pt x="263" y="36"/>
                  </a:cubicBezTo>
                  <a:lnTo>
                    <a:pt x="9" y="858"/>
                  </a:lnTo>
                  <a:cubicBezTo>
                    <a:pt x="1" y="883"/>
                    <a:pt x="13" y="911"/>
                    <a:pt x="42" y="919"/>
                  </a:cubicBezTo>
                  <a:lnTo>
                    <a:pt x="58" y="919"/>
                  </a:lnTo>
                  <a:cubicBezTo>
                    <a:pt x="79" y="919"/>
                    <a:pt x="91" y="903"/>
                    <a:pt x="99" y="887"/>
                  </a:cubicBezTo>
                  <a:lnTo>
                    <a:pt x="353" y="64"/>
                  </a:lnTo>
                  <a:cubicBezTo>
                    <a:pt x="361" y="36"/>
                    <a:pt x="345" y="11"/>
                    <a:pt x="320" y="3"/>
                  </a:cubicBezTo>
                  <a:cubicBezTo>
                    <a:pt x="316" y="1"/>
                    <a:pt x="311" y="1"/>
                    <a:pt x="3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9" name="Google Shape;439;p32"/>
          <p:cNvSpPr/>
          <p:nvPr/>
        </p:nvSpPr>
        <p:spPr>
          <a:xfrm flipH="1" rot="4194861">
            <a:off x="8648157" y="665901"/>
            <a:ext cx="409905" cy="403846"/>
          </a:xfrm>
          <a:custGeom>
            <a:rect b="b" l="l" r="r" t="t"/>
            <a:pathLst>
              <a:path extrusionOk="0" h="1468" w="1490">
                <a:moveTo>
                  <a:pt x="745" y="324"/>
                </a:moveTo>
                <a:cubicBezTo>
                  <a:pt x="970" y="324"/>
                  <a:pt x="1154" y="508"/>
                  <a:pt x="1154" y="733"/>
                </a:cubicBezTo>
                <a:cubicBezTo>
                  <a:pt x="1154" y="958"/>
                  <a:pt x="970" y="1142"/>
                  <a:pt x="745" y="1142"/>
                </a:cubicBezTo>
                <a:cubicBezTo>
                  <a:pt x="520" y="1142"/>
                  <a:pt x="336" y="958"/>
                  <a:pt x="336" y="733"/>
                </a:cubicBezTo>
                <a:cubicBezTo>
                  <a:pt x="336" y="508"/>
                  <a:pt x="520" y="324"/>
                  <a:pt x="745" y="324"/>
                </a:cubicBezTo>
                <a:close/>
                <a:moveTo>
                  <a:pt x="581" y="1"/>
                </a:moveTo>
                <a:cubicBezTo>
                  <a:pt x="524" y="13"/>
                  <a:pt x="471" y="29"/>
                  <a:pt x="422" y="54"/>
                </a:cubicBezTo>
                <a:cubicBezTo>
                  <a:pt x="372" y="78"/>
                  <a:pt x="323" y="107"/>
                  <a:pt x="282" y="144"/>
                </a:cubicBezTo>
                <a:lnTo>
                  <a:pt x="364" y="246"/>
                </a:lnTo>
                <a:cubicBezTo>
                  <a:pt x="295" y="303"/>
                  <a:pt x="233" y="377"/>
                  <a:pt x="196" y="459"/>
                </a:cubicBezTo>
                <a:lnTo>
                  <a:pt x="74" y="402"/>
                </a:lnTo>
                <a:cubicBezTo>
                  <a:pt x="29" y="500"/>
                  <a:pt x="0" y="614"/>
                  <a:pt x="0" y="725"/>
                </a:cubicBezTo>
                <a:lnTo>
                  <a:pt x="135" y="725"/>
                </a:lnTo>
                <a:cubicBezTo>
                  <a:pt x="135" y="819"/>
                  <a:pt x="156" y="909"/>
                  <a:pt x="196" y="991"/>
                </a:cubicBezTo>
                <a:lnTo>
                  <a:pt x="74" y="1048"/>
                </a:lnTo>
                <a:cubicBezTo>
                  <a:pt x="123" y="1146"/>
                  <a:pt x="196" y="1236"/>
                  <a:pt x="282" y="1306"/>
                </a:cubicBezTo>
                <a:lnTo>
                  <a:pt x="364" y="1204"/>
                </a:lnTo>
                <a:cubicBezTo>
                  <a:pt x="434" y="1257"/>
                  <a:pt x="520" y="1298"/>
                  <a:pt x="610" y="1318"/>
                </a:cubicBezTo>
                <a:lnTo>
                  <a:pt x="581" y="1449"/>
                </a:lnTo>
                <a:cubicBezTo>
                  <a:pt x="634" y="1461"/>
                  <a:pt x="690" y="1468"/>
                  <a:pt x="745" y="1468"/>
                </a:cubicBezTo>
                <a:cubicBezTo>
                  <a:pt x="801" y="1468"/>
                  <a:pt x="857" y="1461"/>
                  <a:pt x="913" y="1449"/>
                </a:cubicBezTo>
                <a:lnTo>
                  <a:pt x="880" y="1318"/>
                </a:lnTo>
                <a:cubicBezTo>
                  <a:pt x="974" y="1298"/>
                  <a:pt x="1056" y="1257"/>
                  <a:pt x="1125" y="1204"/>
                </a:cubicBezTo>
                <a:lnTo>
                  <a:pt x="1207" y="1306"/>
                </a:lnTo>
                <a:cubicBezTo>
                  <a:pt x="1297" y="1236"/>
                  <a:pt x="1367" y="1146"/>
                  <a:pt x="1416" y="1048"/>
                </a:cubicBezTo>
                <a:lnTo>
                  <a:pt x="1297" y="991"/>
                </a:lnTo>
                <a:cubicBezTo>
                  <a:pt x="1334" y="909"/>
                  <a:pt x="1359" y="819"/>
                  <a:pt x="1359" y="725"/>
                </a:cubicBezTo>
                <a:lnTo>
                  <a:pt x="1490" y="725"/>
                </a:lnTo>
                <a:cubicBezTo>
                  <a:pt x="1490" y="614"/>
                  <a:pt x="1465" y="500"/>
                  <a:pt x="1416" y="402"/>
                </a:cubicBezTo>
                <a:lnTo>
                  <a:pt x="1297" y="459"/>
                </a:lnTo>
                <a:cubicBezTo>
                  <a:pt x="1256" y="377"/>
                  <a:pt x="1199" y="303"/>
                  <a:pt x="1125" y="246"/>
                </a:cubicBezTo>
                <a:lnTo>
                  <a:pt x="1207" y="144"/>
                </a:lnTo>
                <a:cubicBezTo>
                  <a:pt x="1166" y="107"/>
                  <a:pt x="1117" y="78"/>
                  <a:pt x="1068" y="54"/>
                </a:cubicBezTo>
                <a:cubicBezTo>
                  <a:pt x="1019" y="29"/>
                  <a:pt x="966" y="13"/>
                  <a:pt x="909" y="1"/>
                </a:cubicBezTo>
                <a:lnTo>
                  <a:pt x="880" y="127"/>
                </a:lnTo>
                <a:cubicBezTo>
                  <a:pt x="839" y="119"/>
                  <a:pt x="794" y="111"/>
                  <a:pt x="745" y="111"/>
                </a:cubicBezTo>
                <a:cubicBezTo>
                  <a:pt x="700" y="111"/>
                  <a:pt x="651" y="119"/>
                  <a:pt x="610" y="127"/>
                </a:cubicBezTo>
                <a:lnTo>
                  <a:pt x="5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32"/>
          <p:cNvSpPr/>
          <p:nvPr/>
        </p:nvSpPr>
        <p:spPr>
          <a:xfrm flipH="1" rot="4194861">
            <a:off x="8092046" y="237767"/>
            <a:ext cx="630539" cy="615398"/>
          </a:xfrm>
          <a:custGeom>
            <a:rect b="b" l="l" r="r" t="t"/>
            <a:pathLst>
              <a:path extrusionOk="0" h="2237" w="2292">
                <a:moveTo>
                  <a:pt x="1146" y="608"/>
                </a:moveTo>
                <a:cubicBezTo>
                  <a:pt x="1424" y="608"/>
                  <a:pt x="1654" y="837"/>
                  <a:pt x="1654" y="1115"/>
                </a:cubicBezTo>
                <a:cubicBezTo>
                  <a:pt x="1654" y="1398"/>
                  <a:pt x="1424" y="1627"/>
                  <a:pt x="1146" y="1627"/>
                </a:cubicBezTo>
                <a:cubicBezTo>
                  <a:pt x="864" y="1627"/>
                  <a:pt x="635" y="1398"/>
                  <a:pt x="635" y="1115"/>
                </a:cubicBezTo>
                <a:cubicBezTo>
                  <a:pt x="635" y="837"/>
                  <a:pt x="864" y="608"/>
                  <a:pt x="1146" y="608"/>
                </a:cubicBezTo>
                <a:close/>
                <a:moveTo>
                  <a:pt x="1144" y="0"/>
                </a:moveTo>
                <a:cubicBezTo>
                  <a:pt x="1024" y="0"/>
                  <a:pt x="905" y="18"/>
                  <a:pt x="790" y="55"/>
                </a:cubicBezTo>
                <a:lnTo>
                  <a:pt x="868" y="301"/>
                </a:lnTo>
                <a:cubicBezTo>
                  <a:pt x="688" y="358"/>
                  <a:pt x="532" y="473"/>
                  <a:pt x="426" y="624"/>
                </a:cubicBezTo>
                <a:lnTo>
                  <a:pt x="217" y="473"/>
                </a:lnTo>
                <a:cubicBezTo>
                  <a:pt x="180" y="518"/>
                  <a:pt x="152" y="571"/>
                  <a:pt x="123" y="624"/>
                </a:cubicBezTo>
                <a:cubicBezTo>
                  <a:pt x="94" y="677"/>
                  <a:pt x="74" y="735"/>
                  <a:pt x="54" y="792"/>
                </a:cubicBezTo>
                <a:cubicBezTo>
                  <a:pt x="37" y="849"/>
                  <a:pt x="21" y="907"/>
                  <a:pt x="13" y="968"/>
                </a:cubicBezTo>
                <a:cubicBezTo>
                  <a:pt x="4" y="1025"/>
                  <a:pt x="0" y="1087"/>
                  <a:pt x="0" y="1144"/>
                </a:cubicBezTo>
                <a:lnTo>
                  <a:pt x="254" y="1144"/>
                </a:lnTo>
                <a:cubicBezTo>
                  <a:pt x="254" y="1340"/>
                  <a:pt x="320" y="1520"/>
                  <a:pt x="426" y="1668"/>
                </a:cubicBezTo>
                <a:lnTo>
                  <a:pt x="217" y="1819"/>
                </a:lnTo>
                <a:cubicBezTo>
                  <a:pt x="360" y="2015"/>
                  <a:pt x="561" y="2163"/>
                  <a:pt x="790" y="2236"/>
                </a:cubicBezTo>
                <a:lnTo>
                  <a:pt x="872" y="1991"/>
                </a:lnTo>
                <a:cubicBezTo>
                  <a:pt x="958" y="2020"/>
                  <a:pt x="1048" y="2036"/>
                  <a:pt x="1146" y="2036"/>
                </a:cubicBezTo>
                <a:cubicBezTo>
                  <a:pt x="1240" y="2036"/>
                  <a:pt x="1334" y="2020"/>
                  <a:pt x="1420" y="1991"/>
                </a:cubicBezTo>
                <a:lnTo>
                  <a:pt x="1498" y="2236"/>
                </a:lnTo>
                <a:cubicBezTo>
                  <a:pt x="1727" y="2163"/>
                  <a:pt x="1932" y="2015"/>
                  <a:pt x="2071" y="1819"/>
                </a:cubicBezTo>
                <a:lnTo>
                  <a:pt x="1862" y="1668"/>
                </a:lnTo>
                <a:cubicBezTo>
                  <a:pt x="1973" y="1520"/>
                  <a:pt x="2034" y="1340"/>
                  <a:pt x="2034" y="1144"/>
                </a:cubicBezTo>
                <a:lnTo>
                  <a:pt x="2292" y="1144"/>
                </a:lnTo>
                <a:cubicBezTo>
                  <a:pt x="2292" y="1087"/>
                  <a:pt x="2288" y="1025"/>
                  <a:pt x="2276" y="968"/>
                </a:cubicBezTo>
                <a:cubicBezTo>
                  <a:pt x="2267" y="907"/>
                  <a:pt x="2255" y="849"/>
                  <a:pt x="2235" y="792"/>
                </a:cubicBezTo>
                <a:cubicBezTo>
                  <a:pt x="2218" y="735"/>
                  <a:pt x="2194" y="677"/>
                  <a:pt x="2165" y="624"/>
                </a:cubicBezTo>
                <a:cubicBezTo>
                  <a:pt x="2141" y="571"/>
                  <a:pt x="2108" y="522"/>
                  <a:pt x="2071" y="473"/>
                </a:cubicBezTo>
                <a:lnTo>
                  <a:pt x="1862" y="624"/>
                </a:lnTo>
                <a:cubicBezTo>
                  <a:pt x="1756" y="473"/>
                  <a:pt x="1600" y="358"/>
                  <a:pt x="1420" y="301"/>
                </a:cubicBezTo>
                <a:lnTo>
                  <a:pt x="1498" y="55"/>
                </a:lnTo>
                <a:cubicBezTo>
                  <a:pt x="1384" y="18"/>
                  <a:pt x="1264" y="0"/>
                  <a:pt x="114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32"/>
          <p:cNvSpPr/>
          <p:nvPr/>
        </p:nvSpPr>
        <p:spPr>
          <a:xfrm flipH="1" rot="4194861">
            <a:off x="8775086" y="455571"/>
            <a:ext cx="167814" cy="166985"/>
          </a:xfrm>
          <a:custGeom>
            <a:rect b="b" l="l" r="r" t="t"/>
            <a:pathLst>
              <a:path extrusionOk="0" h="607" w="610">
                <a:moveTo>
                  <a:pt x="303" y="1"/>
                </a:moveTo>
                <a:cubicBezTo>
                  <a:pt x="135" y="1"/>
                  <a:pt x="0" y="136"/>
                  <a:pt x="0" y="303"/>
                </a:cubicBezTo>
                <a:cubicBezTo>
                  <a:pt x="0" y="471"/>
                  <a:pt x="135" y="606"/>
                  <a:pt x="303" y="606"/>
                </a:cubicBezTo>
                <a:cubicBezTo>
                  <a:pt x="471" y="606"/>
                  <a:pt x="610" y="471"/>
                  <a:pt x="610" y="303"/>
                </a:cubicBezTo>
                <a:cubicBezTo>
                  <a:pt x="610" y="136"/>
                  <a:pt x="471" y="1"/>
                  <a:pt x="30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3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43" name="Google Shape;443;p32"/>
          <p:cNvSpPr txBox="1"/>
          <p:nvPr>
            <p:ph idx="1" type="subTitle"/>
          </p:nvPr>
        </p:nvSpPr>
        <p:spPr>
          <a:xfrm>
            <a:off x="720002" y="1710161"/>
            <a:ext cx="19860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44" name="Google Shape;444;p32"/>
          <p:cNvSpPr txBox="1"/>
          <p:nvPr>
            <p:ph idx="2" type="subTitle"/>
          </p:nvPr>
        </p:nvSpPr>
        <p:spPr>
          <a:xfrm>
            <a:off x="3579000" y="1710161"/>
            <a:ext cx="19860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45" name="Google Shape;445;p32"/>
          <p:cNvSpPr txBox="1"/>
          <p:nvPr>
            <p:ph idx="3" type="subTitle"/>
          </p:nvPr>
        </p:nvSpPr>
        <p:spPr>
          <a:xfrm>
            <a:off x="720002" y="3440450"/>
            <a:ext cx="19860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46" name="Google Shape;446;p32"/>
          <p:cNvSpPr txBox="1"/>
          <p:nvPr>
            <p:ph idx="4" type="subTitle"/>
          </p:nvPr>
        </p:nvSpPr>
        <p:spPr>
          <a:xfrm>
            <a:off x="3579000" y="3440450"/>
            <a:ext cx="19860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47" name="Google Shape;447;p32"/>
          <p:cNvSpPr txBox="1"/>
          <p:nvPr>
            <p:ph idx="5" type="subTitle"/>
          </p:nvPr>
        </p:nvSpPr>
        <p:spPr>
          <a:xfrm>
            <a:off x="6437998" y="1710161"/>
            <a:ext cx="19860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48" name="Google Shape;448;p32"/>
          <p:cNvSpPr txBox="1"/>
          <p:nvPr>
            <p:ph idx="6" type="subTitle"/>
          </p:nvPr>
        </p:nvSpPr>
        <p:spPr>
          <a:xfrm>
            <a:off x="6437998" y="3440450"/>
            <a:ext cx="19860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49" name="Google Shape;449;p32"/>
          <p:cNvSpPr txBox="1"/>
          <p:nvPr>
            <p:ph idx="7" type="subTitle"/>
          </p:nvPr>
        </p:nvSpPr>
        <p:spPr>
          <a:xfrm>
            <a:off x="723902" y="1336263"/>
            <a:ext cx="1978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50" name="Google Shape;450;p32"/>
          <p:cNvSpPr txBox="1"/>
          <p:nvPr>
            <p:ph idx="8" type="subTitle"/>
          </p:nvPr>
        </p:nvSpPr>
        <p:spPr>
          <a:xfrm>
            <a:off x="3582900" y="1336263"/>
            <a:ext cx="1978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51" name="Google Shape;451;p32"/>
          <p:cNvSpPr txBox="1"/>
          <p:nvPr>
            <p:ph idx="9" type="subTitle"/>
          </p:nvPr>
        </p:nvSpPr>
        <p:spPr>
          <a:xfrm>
            <a:off x="6441898" y="1336263"/>
            <a:ext cx="1978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52" name="Google Shape;452;p32"/>
          <p:cNvSpPr txBox="1"/>
          <p:nvPr>
            <p:ph idx="13" type="subTitle"/>
          </p:nvPr>
        </p:nvSpPr>
        <p:spPr>
          <a:xfrm>
            <a:off x="723902" y="3063350"/>
            <a:ext cx="1978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53" name="Google Shape;453;p32"/>
          <p:cNvSpPr txBox="1"/>
          <p:nvPr>
            <p:ph idx="14" type="subTitle"/>
          </p:nvPr>
        </p:nvSpPr>
        <p:spPr>
          <a:xfrm>
            <a:off x="3582900" y="3063350"/>
            <a:ext cx="1978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54" name="Google Shape;454;p32"/>
          <p:cNvSpPr txBox="1"/>
          <p:nvPr>
            <p:ph idx="15" type="subTitle"/>
          </p:nvPr>
        </p:nvSpPr>
        <p:spPr>
          <a:xfrm>
            <a:off x="6441898" y="3063350"/>
            <a:ext cx="1978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33"/>
          <p:cNvSpPr txBox="1"/>
          <p:nvPr>
            <p:ph hasCustomPrompt="1" type="title"/>
          </p:nvPr>
        </p:nvSpPr>
        <p:spPr>
          <a:xfrm>
            <a:off x="4201678" y="1927460"/>
            <a:ext cx="4229100" cy="768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57" name="Google Shape;457;p33"/>
          <p:cNvSpPr txBox="1"/>
          <p:nvPr>
            <p:ph idx="1" type="subTitle"/>
          </p:nvPr>
        </p:nvSpPr>
        <p:spPr>
          <a:xfrm>
            <a:off x="4201675" y="2795740"/>
            <a:ext cx="4229100" cy="420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6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458" name="Google Shape;458;p33"/>
          <p:cNvSpPr txBox="1"/>
          <p:nvPr>
            <p:ph hasCustomPrompt="1" idx="2" type="title"/>
          </p:nvPr>
        </p:nvSpPr>
        <p:spPr>
          <a:xfrm>
            <a:off x="4201675" y="539500"/>
            <a:ext cx="4229100" cy="768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59" name="Google Shape;459;p33"/>
          <p:cNvSpPr txBox="1"/>
          <p:nvPr>
            <p:ph idx="3" type="subTitle"/>
          </p:nvPr>
        </p:nvSpPr>
        <p:spPr>
          <a:xfrm>
            <a:off x="4201675" y="1407780"/>
            <a:ext cx="4229100" cy="420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6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460" name="Google Shape;460;p33"/>
          <p:cNvSpPr txBox="1"/>
          <p:nvPr>
            <p:ph hasCustomPrompt="1" idx="4" type="title"/>
          </p:nvPr>
        </p:nvSpPr>
        <p:spPr>
          <a:xfrm>
            <a:off x="4201678" y="3315420"/>
            <a:ext cx="4229100" cy="768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61" name="Google Shape;461;p33"/>
          <p:cNvSpPr txBox="1"/>
          <p:nvPr>
            <p:ph idx="5" type="subTitle"/>
          </p:nvPr>
        </p:nvSpPr>
        <p:spPr>
          <a:xfrm>
            <a:off x="4201675" y="4183700"/>
            <a:ext cx="4229100" cy="420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6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34"/>
          <p:cNvSpPr txBox="1"/>
          <p:nvPr>
            <p:ph type="title"/>
          </p:nvPr>
        </p:nvSpPr>
        <p:spPr>
          <a:xfrm>
            <a:off x="4956400" y="540000"/>
            <a:ext cx="3474300" cy="138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 sz="8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64" name="Google Shape;464;p34"/>
          <p:cNvSpPr txBox="1"/>
          <p:nvPr>
            <p:ph idx="1" type="subTitle"/>
          </p:nvPr>
        </p:nvSpPr>
        <p:spPr>
          <a:xfrm>
            <a:off x="4956400" y="1922100"/>
            <a:ext cx="3474300" cy="14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65" name="Google Shape;465;p34"/>
          <p:cNvSpPr txBox="1"/>
          <p:nvPr/>
        </p:nvSpPr>
        <p:spPr>
          <a:xfrm>
            <a:off x="4925075" y="3372125"/>
            <a:ext cx="35058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CREDITS:</a:t>
            </a:r>
            <a:r>
              <a:rPr lang="en" sz="11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This presentation template was created by </a:t>
            </a:r>
            <a:r>
              <a:rPr b="1" lang="en" sz="1100" u="sng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, and includes icons by </a:t>
            </a:r>
            <a:r>
              <a:rPr b="1" lang="en" sz="1100" u="sng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, and infographics &amp; images by </a:t>
            </a:r>
            <a:r>
              <a:rPr b="1" lang="en" sz="1100" u="sng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100" u="sng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endParaRPr b="1" sz="1100" u="sng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7" name="Google Shape;467;p35"/>
          <p:cNvGrpSpPr/>
          <p:nvPr/>
        </p:nvGrpSpPr>
        <p:grpSpPr>
          <a:xfrm flipH="1">
            <a:off x="-8" y="-432211"/>
            <a:ext cx="2195528" cy="1121234"/>
            <a:chOff x="-1145738" y="-133438"/>
            <a:chExt cx="2195528" cy="1121234"/>
          </a:xfrm>
        </p:grpSpPr>
        <p:grpSp>
          <p:nvGrpSpPr>
            <p:cNvPr id="468" name="Google Shape;468;p35"/>
            <p:cNvGrpSpPr/>
            <p:nvPr/>
          </p:nvGrpSpPr>
          <p:grpSpPr>
            <a:xfrm>
              <a:off x="-1145738" y="-133438"/>
              <a:ext cx="2195528" cy="1121234"/>
              <a:chOff x="-95863" y="158362"/>
              <a:chExt cx="2195528" cy="1121234"/>
            </a:xfrm>
          </p:grpSpPr>
          <p:sp>
            <p:nvSpPr>
              <p:cNvPr id="469" name="Google Shape;469;p35"/>
              <p:cNvSpPr/>
              <p:nvPr/>
            </p:nvSpPr>
            <p:spPr>
              <a:xfrm>
                <a:off x="-47790" y="211175"/>
                <a:ext cx="2110470" cy="1034444"/>
              </a:xfrm>
              <a:custGeom>
                <a:rect b="b" l="l" r="r" t="t"/>
                <a:pathLst>
                  <a:path extrusionOk="0" h="8284" w="16901">
                    <a:moveTo>
                      <a:pt x="5627" y="1"/>
                    </a:moveTo>
                    <a:cubicBezTo>
                      <a:pt x="5611" y="1"/>
                      <a:pt x="5598" y="9"/>
                      <a:pt x="5598" y="25"/>
                    </a:cubicBezTo>
                    <a:cubicBezTo>
                      <a:pt x="5598" y="38"/>
                      <a:pt x="5611" y="50"/>
                      <a:pt x="5623" y="50"/>
                    </a:cubicBezTo>
                    <a:cubicBezTo>
                      <a:pt x="5721" y="54"/>
                      <a:pt x="5819" y="70"/>
                      <a:pt x="5909" y="103"/>
                    </a:cubicBezTo>
                    <a:lnTo>
                      <a:pt x="5917" y="103"/>
                    </a:lnTo>
                    <a:cubicBezTo>
                      <a:pt x="5930" y="103"/>
                      <a:pt x="5938" y="95"/>
                      <a:pt x="5942" y="87"/>
                    </a:cubicBezTo>
                    <a:cubicBezTo>
                      <a:pt x="5946" y="70"/>
                      <a:pt x="5938" y="58"/>
                      <a:pt x="5926" y="54"/>
                    </a:cubicBezTo>
                    <a:cubicBezTo>
                      <a:pt x="5831" y="21"/>
                      <a:pt x="5729" y="5"/>
                      <a:pt x="5627" y="1"/>
                    </a:cubicBezTo>
                    <a:close/>
                    <a:moveTo>
                      <a:pt x="5328" y="24"/>
                    </a:moveTo>
                    <a:cubicBezTo>
                      <a:pt x="5326" y="24"/>
                      <a:pt x="5323" y="25"/>
                      <a:pt x="5320" y="25"/>
                    </a:cubicBezTo>
                    <a:cubicBezTo>
                      <a:pt x="5222" y="46"/>
                      <a:pt x="5124" y="79"/>
                      <a:pt x="5034" y="128"/>
                    </a:cubicBezTo>
                    <a:cubicBezTo>
                      <a:pt x="5021" y="136"/>
                      <a:pt x="5017" y="152"/>
                      <a:pt x="5025" y="161"/>
                    </a:cubicBezTo>
                    <a:cubicBezTo>
                      <a:pt x="5029" y="173"/>
                      <a:pt x="5038" y="177"/>
                      <a:pt x="5046" y="177"/>
                    </a:cubicBezTo>
                    <a:cubicBezTo>
                      <a:pt x="5050" y="177"/>
                      <a:pt x="5054" y="177"/>
                      <a:pt x="5058" y="173"/>
                    </a:cubicBezTo>
                    <a:cubicBezTo>
                      <a:pt x="5144" y="128"/>
                      <a:pt x="5234" y="95"/>
                      <a:pt x="5332" y="75"/>
                    </a:cubicBezTo>
                    <a:cubicBezTo>
                      <a:pt x="5345" y="70"/>
                      <a:pt x="5353" y="58"/>
                      <a:pt x="5353" y="42"/>
                    </a:cubicBezTo>
                    <a:cubicBezTo>
                      <a:pt x="5349" y="32"/>
                      <a:pt x="5340" y="24"/>
                      <a:pt x="5328" y="24"/>
                    </a:cubicBezTo>
                    <a:close/>
                    <a:moveTo>
                      <a:pt x="6189" y="185"/>
                    </a:moveTo>
                    <a:cubicBezTo>
                      <a:pt x="6181" y="185"/>
                      <a:pt x="6172" y="189"/>
                      <a:pt x="6167" y="197"/>
                    </a:cubicBezTo>
                    <a:cubicBezTo>
                      <a:pt x="6159" y="206"/>
                      <a:pt x="6163" y="222"/>
                      <a:pt x="6171" y="230"/>
                    </a:cubicBezTo>
                    <a:cubicBezTo>
                      <a:pt x="6253" y="287"/>
                      <a:pt x="6327" y="353"/>
                      <a:pt x="6388" y="426"/>
                    </a:cubicBezTo>
                    <a:cubicBezTo>
                      <a:pt x="6396" y="431"/>
                      <a:pt x="6400" y="435"/>
                      <a:pt x="6408" y="435"/>
                    </a:cubicBezTo>
                    <a:cubicBezTo>
                      <a:pt x="6417" y="435"/>
                      <a:pt x="6421" y="435"/>
                      <a:pt x="6425" y="431"/>
                    </a:cubicBezTo>
                    <a:cubicBezTo>
                      <a:pt x="6437" y="422"/>
                      <a:pt x="6437" y="406"/>
                      <a:pt x="6429" y="394"/>
                    </a:cubicBezTo>
                    <a:cubicBezTo>
                      <a:pt x="6363" y="316"/>
                      <a:pt x="6286" y="246"/>
                      <a:pt x="6200" y="189"/>
                    </a:cubicBezTo>
                    <a:cubicBezTo>
                      <a:pt x="6197" y="186"/>
                      <a:pt x="6193" y="185"/>
                      <a:pt x="6189" y="185"/>
                    </a:cubicBezTo>
                    <a:close/>
                    <a:moveTo>
                      <a:pt x="4804" y="302"/>
                    </a:moveTo>
                    <a:cubicBezTo>
                      <a:pt x="4798" y="302"/>
                      <a:pt x="4792" y="304"/>
                      <a:pt x="4788" y="308"/>
                    </a:cubicBezTo>
                    <a:cubicBezTo>
                      <a:pt x="4714" y="381"/>
                      <a:pt x="4649" y="459"/>
                      <a:pt x="4600" y="549"/>
                    </a:cubicBezTo>
                    <a:cubicBezTo>
                      <a:pt x="4592" y="562"/>
                      <a:pt x="4596" y="578"/>
                      <a:pt x="4608" y="582"/>
                    </a:cubicBezTo>
                    <a:cubicBezTo>
                      <a:pt x="4612" y="586"/>
                      <a:pt x="4616" y="586"/>
                      <a:pt x="4620" y="586"/>
                    </a:cubicBezTo>
                    <a:cubicBezTo>
                      <a:pt x="4628" y="586"/>
                      <a:pt x="4637" y="582"/>
                      <a:pt x="4641" y="574"/>
                    </a:cubicBezTo>
                    <a:cubicBezTo>
                      <a:pt x="4690" y="492"/>
                      <a:pt x="4751" y="414"/>
                      <a:pt x="4821" y="345"/>
                    </a:cubicBezTo>
                    <a:cubicBezTo>
                      <a:pt x="4833" y="336"/>
                      <a:pt x="4833" y="320"/>
                      <a:pt x="4821" y="308"/>
                    </a:cubicBezTo>
                    <a:cubicBezTo>
                      <a:pt x="4817" y="304"/>
                      <a:pt x="4810" y="302"/>
                      <a:pt x="4804" y="302"/>
                    </a:cubicBezTo>
                    <a:close/>
                    <a:moveTo>
                      <a:pt x="997" y="774"/>
                    </a:moveTo>
                    <a:cubicBezTo>
                      <a:pt x="995" y="774"/>
                      <a:pt x="993" y="774"/>
                      <a:pt x="990" y="774"/>
                    </a:cubicBezTo>
                    <a:cubicBezTo>
                      <a:pt x="888" y="783"/>
                      <a:pt x="790" y="807"/>
                      <a:pt x="696" y="844"/>
                    </a:cubicBezTo>
                    <a:cubicBezTo>
                      <a:pt x="684" y="848"/>
                      <a:pt x="675" y="864"/>
                      <a:pt x="679" y="877"/>
                    </a:cubicBezTo>
                    <a:cubicBezTo>
                      <a:pt x="684" y="885"/>
                      <a:pt x="696" y="893"/>
                      <a:pt x="704" y="893"/>
                    </a:cubicBezTo>
                    <a:lnTo>
                      <a:pt x="712" y="893"/>
                    </a:lnTo>
                    <a:cubicBezTo>
                      <a:pt x="802" y="856"/>
                      <a:pt x="900" y="832"/>
                      <a:pt x="999" y="823"/>
                    </a:cubicBezTo>
                    <a:cubicBezTo>
                      <a:pt x="1011" y="823"/>
                      <a:pt x="1019" y="807"/>
                      <a:pt x="1019" y="795"/>
                    </a:cubicBezTo>
                    <a:cubicBezTo>
                      <a:pt x="1019" y="784"/>
                      <a:pt x="1010" y="774"/>
                      <a:pt x="997" y="774"/>
                    </a:cubicBezTo>
                    <a:close/>
                    <a:moveTo>
                      <a:pt x="1291" y="781"/>
                    </a:moveTo>
                    <a:cubicBezTo>
                      <a:pt x="1281" y="781"/>
                      <a:pt x="1272" y="789"/>
                      <a:pt x="1269" y="803"/>
                    </a:cubicBezTo>
                    <a:cubicBezTo>
                      <a:pt x="1265" y="815"/>
                      <a:pt x="1277" y="828"/>
                      <a:pt x="1289" y="832"/>
                    </a:cubicBezTo>
                    <a:cubicBezTo>
                      <a:pt x="1387" y="848"/>
                      <a:pt x="1481" y="877"/>
                      <a:pt x="1567" y="918"/>
                    </a:cubicBezTo>
                    <a:cubicBezTo>
                      <a:pt x="1572" y="918"/>
                      <a:pt x="1576" y="922"/>
                      <a:pt x="1580" y="922"/>
                    </a:cubicBezTo>
                    <a:cubicBezTo>
                      <a:pt x="1588" y="922"/>
                      <a:pt x="1596" y="913"/>
                      <a:pt x="1600" y="905"/>
                    </a:cubicBezTo>
                    <a:cubicBezTo>
                      <a:pt x="1608" y="893"/>
                      <a:pt x="1600" y="881"/>
                      <a:pt x="1588" y="873"/>
                    </a:cubicBezTo>
                    <a:cubicBezTo>
                      <a:pt x="1498" y="828"/>
                      <a:pt x="1400" y="799"/>
                      <a:pt x="1297" y="783"/>
                    </a:cubicBezTo>
                    <a:cubicBezTo>
                      <a:pt x="1295" y="782"/>
                      <a:pt x="1293" y="781"/>
                      <a:pt x="1291" y="781"/>
                    </a:cubicBezTo>
                    <a:close/>
                    <a:moveTo>
                      <a:pt x="6569" y="638"/>
                    </a:moveTo>
                    <a:cubicBezTo>
                      <a:pt x="6566" y="638"/>
                      <a:pt x="6563" y="638"/>
                      <a:pt x="6560" y="639"/>
                    </a:cubicBezTo>
                    <a:cubicBezTo>
                      <a:pt x="6544" y="647"/>
                      <a:pt x="6539" y="660"/>
                      <a:pt x="6544" y="672"/>
                    </a:cubicBezTo>
                    <a:cubicBezTo>
                      <a:pt x="6584" y="762"/>
                      <a:pt x="6613" y="856"/>
                      <a:pt x="6625" y="954"/>
                    </a:cubicBezTo>
                    <a:cubicBezTo>
                      <a:pt x="6625" y="967"/>
                      <a:pt x="6638" y="975"/>
                      <a:pt x="6650" y="975"/>
                    </a:cubicBezTo>
                    <a:lnTo>
                      <a:pt x="6654" y="975"/>
                    </a:lnTo>
                    <a:cubicBezTo>
                      <a:pt x="6666" y="975"/>
                      <a:pt x="6679" y="963"/>
                      <a:pt x="6674" y="946"/>
                    </a:cubicBezTo>
                    <a:cubicBezTo>
                      <a:pt x="6662" y="844"/>
                      <a:pt x="6634" y="746"/>
                      <a:pt x="6593" y="652"/>
                    </a:cubicBezTo>
                    <a:cubicBezTo>
                      <a:pt x="6587" y="642"/>
                      <a:pt x="6578" y="638"/>
                      <a:pt x="6569" y="638"/>
                    </a:cubicBezTo>
                    <a:close/>
                    <a:moveTo>
                      <a:pt x="4508" y="814"/>
                    </a:moveTo>
                    <a:cubicBezTo>
                      <a:pt x="4498" y="814"/>
                      <a:pt x="4489" y="822"/>
                      <a:pt x="4485" y="836"/>
                    </a:cubicBezTo>
                    <a:cubicBezTo>
                      <a:pt x="4461" y="922"/>
                      <a:pt x="4452" y="1012"/>
                      <a:pt x="4452" y="1102"/>
                    </a:cubicBezTo>
                    <a:lnTo>
                      <a:pt x="4452" y="1139"/>
                    </a:lnTo>
                    <a:cubicBezTo>
                      <a:pt x="4452" y="1151"/>
                      <a:pt x="4465" y="1163"/>
                      <a:pt x="4477" y="1163"/>
                    </a:cubicBezTo>
                    <a:cubicBezTo>
                      <a:pt x="4489" y="1163"/>
                      <a:pt x="4502" y="1151"/>
                      <a:pt x="4502" y="1139"/>
                    </a:cubicBezTo>
                    <a:lnTo>
                      <a:pt x="4502" y="1102"/>
                    </a:lnTo>
                    <a:cubicBezTo>
                      <a:pt x="4502" y="1016"/>
                      <a:pt x="4514" y="930"/>
                      <a:pt x="4534" y="844"/>
                    </a:cubicBezTo>
                    <a:cubicBezTo>
                      <a:pt x="4534" y="832"/>
                      <a:pt x="4526" y="819"/>
                      <a:pt x="4514" y="815"/>
                    </a:cubicBezTo>
                    <a:cubicBezTo>
                      <a:pt x="4512" y="815"/>
                      <a:pt x="4510" y="814"/>
                      <a:pt x="4508" y="814"/>
                    </a:cubicBezTo>
                    <a:close/>
                    <a:moveTo>
                      <a:pt x="444" y="991"/>
                    </a:moveTo>
                    <a:cubicBezTo>
                      <a:pt x="439" y="991"/>
                      <a:pt x="434" y="992"/>
                      <a:pt x="430" y="995"/>
                    </a:cubicBezTo>
                    <a:cubicBezTo>
                      <a:pt x="348" y="1057"/>
                      <a:pt x="278" y="1130"/>
                      <a:pt x="217" y="1216"/>
                    </a:cubicBezTo>
                    <a:cubicBezTo>
                      <a:pt x="209" y="1224"/>
                      <a:pt x="209" y="1241"/>
                      <a:pt x="221" y="1249"/>
                    </a:cubicBezTo>
                    <a:cubicBezTo>
                      <a:pt x="225" y="1253"/>
                      <a:pt x="229" y="1253"/>
                      <a:pt x="237" y="1253"/>
                    </a:cubicBezTo>
                    <a:lnTo>
                      <a:pt x="237" y="1257"/>
                    </a:lnTo>
                    <a:cubicBezTo>
                      <a:pt x="242" y="1257"/>
                      <a:pt x="250" y="1253"/>
                      <a:pt x="254" y="1245"/>
                    </a:cubicBezTo>
                    <a:cubicBezTo>
                      <a:pt x="315" y="1167"/>
                      <a:pt x="385" y="1098"/>
                      <a:pt x="458" y="1036"/>
                    </a:cubicBezTo>
                    <a:cubicBezTo>
                      <a:pt x="471" y="1028"/>
                      <a:pt x="475" y="1012"/>
                      <a:pt x="467" y="999"/>
                    </a:cubicBezTo>
                    <a:cubicBezTo>
                      <a:pt x="459" y="994"/>
                      <a:pt x="451" y="991"/>
                      <a:pt x="444" y="991"/>
                    </a:cubicBezTo>
                    <a:close/>
                    <a:moveTo>
                      <a:pt x="1829" y="1035"/>
                    </a:moveTo>
                    <a:cubicBezTo>
                      <a:pt x="1822" y="1035"/>
                      <a:pt x="1816" y="1038"/>
                      <a:pt x="1809" y="1044"/>
                    </a:cubicBezTo>
                    <a:cubicBezTo>
                      <a:pt x="1801" y="1053"/>
                      <a:pt x="1801" y="1069"/>
                      <a:pt x="1813" y="1081"/>
                    </a:cubicBezTo>
                    <a:cubicBezTo>
                      <a:pt x="1887" y="1143"/>
                      <a:pt x="1948" y="1216"/>
                      <a:pt x="2001" y="1302"/>
                    </a:cubicBezTo>
                    <a:cubicBezTo>
                      <a:pt x="2005" y="1306"/>
                      <a:pt x="2013" y="1310"/>
                      <a:pt x="2022" y="1310"/>
                    </a:cubicBezTo>
                    <a:lnTo>
                      <a:pt x="2038" y="1310"/>
                    </a:lnTo>
                    <a:cubicBezTo>
                      <a:pt x="2050" y="1302"/>
                      <a:pt x="2054" y="1286"/>
                      <a:pt x="2046" y="1274"/>
                    </a:cubicBezTo>
                    <a:cubicBezTo>
                      <a:pt x="1989" y="1188"/>
                      <a:pt x="1923" y="1110"/>
                      <a:pt x="1846" y="1040"/>
                    </a:cubicBezTo>
                    <a:cubicBezTo>
                      <a:pt x="1840" y="1037"/>
                      <a:pt x="1835" y="1035"/>
                      <a:pt x="1829" y="1035"/>
                    </a:cubicBezTo>
                    <a:close/>
                    <a:moveTo>
                      <a:pt x="6662" y="1224"/>
                    </a:moveTo>
                    <a:cubicBezTo>
                      <a:pt x="6646" y="1224"/>
                      <a:pt x="6634" y="1237"/>
                      <a:pt x="6634" y="1249"/>
                    </a:cubicBezTo>
                    <a:lnTo>
                      <a:pt x="6634" y="1486"/>
                    </a:lnTo>
                    <a:cubicBezTo>
                      <a:pt x="6634" y="1507"/>
                      <a:pt x="6638" y="1527"/>
                      <a:pt x="6638" y="1552"/>
                    </a:cubicBezTo>
                    <a:cubicBezTo>
                      <a:pt x="6638" y="1564"/>
                      <a:pt x="6650" y="1576"/>
                      <a:pt x="6662" y="1576"/>
                    </a:cubicBezTo>
                    <a:lnTo>
                      <a:pt x="6662" y="1572"/>
                    </a:lnTo>
                    <a:cubicBezTo>
                      <a:pt x="6679" y="1572"/>
                      <a:pt x="6687" y="1560"/>
                      <a:pt x="6687" y="1548"/>
                    </a:cubicBezTo>
                    <a:cubicBezTo>
                      <a:pt x="6687" y="1527"/>
                      <a:pt x="6687" y="1507"/>
                      <a:pt x="6687" y="1486"/>
                    </a:cubicBezTo>
                    <a:lnTo>
                      <a:pt x="6687" y="1249"/>
                    </a:lnTo>
                    <a:cubicBezTo>
                      <a:pt x="6687" y="1237"/>
                      <a:pt x="6674" y="1224"/>
                      <a:pt x="6662" y="1224"/>
                    </a:cubicBezTo>
                    <a:close/>
                    <a:moveTo>
                      <a:pt x="4477" y="1413"/>
                    </a:moveTo>
                    <a:cubicBezTo>
                      <a:pt x="4461" y="1413"/>
                      <a:pt x="4452" y="1425"/>
                      <a:pt x="4452" y="1437"/>
                    </a:cubicBezTo>
                    <a:lnTo>
                      <a:pt x="4452" y="1736"/>
                    </a:lnTo>
                    <a:cubicBezTo>
                      <a:pt x="4452" y="1752"/>
                      <a:pt x="4461" y="1761"/>
                      <a:pt x="4477" y="1761"/>
                    </a:cubicBezTo>
                    <a:cubicBezTo>
                      <a:pt x="4489" y="1761"/>
                      <a:pt x="4502" y="1752"/>
                      <a:pt x="4502" y="1736"/>
                    </a:cubicBezTo>
                    <a:lnTo>
                      <a:pt x="4502" y="1437"/>
                    </a:lnTo>
                    <a:cubicBezTo>
                      <a:pt x="4502" y="1425"/>
                      <a:pt x="4489" y="1413"/>
                      <a:pt x="4477" y="1413"/>
                    </a:cubicBezTo>
                    <a:close/>
                    <a:moveTo>
                      <a:pt x="92" y="1467"/>
                    </a:moveTo>
                    <a:cubicBezTo>
                      <a:pt x="82" y="1467"/>
                      <a:pt x="73" y="1473"/>
                      <a:pt x="70" y="1482"/>
                    </a:cubicBezTo>
                    <a:cubicBezTo>
                      <a:pt x="33" y="1580"/>
                      <a:pt x="12" y="1679"/>
                      <a:pt x="4" y="1781"/>
                    </a:cubicBezTo>
                    <a:cubicBezTo>
                      <a:pt x="0" y="1797"/>
                      <a:pt x="12" y="1810"/>
                      <a:pt x="25" y="1810"/>
                    </a:cubicBezTo>
                    <a:lnTo>
                      <a:pt x="29" y="1810"/>
                    </a:lnTo>
                    <a:cubicBezTo>
                      <a:pt x="41" y="1810"/>
                      <a:pt x="53" y="1797"/>
                      <a:pt x="53" y="1785"/>
                    </a:cubicBezTo>
                    <a:cubicBezTo>
                      <a:pt x="61" y="1687"/>
                      <a:pt x="82" y="1593"/>
                      <a:pt x="115" y="1499"/>
                    </a:cubicBezTo>
                    <a:cubicBezTo>
                      <a:pt x="119" y="1486"/>
                      <a:pt x="115" y="1474"/>
                      <a:pt x="102" y="1470"/>
                    </a:cubicBezTo>
                    <a:cubicBezTo>
                      <a:pt x="99" y="1468"/>
                      <a:pt x="95" y="1467"/>
                      <a:pt x="92" y="1467"/>
                    </a:cubicBezTo>
                    <a:close/>
                    <a:moveTo>
                      <a:pt x="2147" y="1534"/>
                    </a:moveTo>
                    <a:cubicBezTo>
                      <a:pt x="2145" y="1534"/>
                      <a:pt x="2143" y="1535"/>
                      <a:pt x="2140" y="1535"/>
                    </a:cubicBezTo>
                    <a:cubicBezTo>
                      <a:pt x="2128" y="1540"/>
                      <a:pt x="2120" y="1552"/>
                      <a:pt x="2124" y="1564"/>
                    </a:cubicBezTo>
                    <a:cubicBezTo>
                      <a:pt x="2153" y="1658"/>
                      <a:pt x="2169" y="1756"/>
                      <a:pt x="2169" y="1855"/>
                    </a:cubicBezTo>
                    <a:cubicBezTo>
                      <a:pt x="2169" y="1867"/>
                      <a:pt x="2181" y="1879"/>
                      <a:pt x="2194" y="1879"/>
                    </a:cubicBezTo>
                    <a:cubicBezTo>
                      <a:pt x="2210" y="1879"/>
                      <a:pt x="2218" y="1867"/>
                      <a:pt x="2218" y="1855"/>
                    </a:cubicBezTo>
                    <a:cubicBezTo>
                      <a:pt x="2218" y="1752"/>
                      <a:pt x="2202" y="1650"/>
                      <a:pt x="2173" y="1552"/>
                    </a:cubicBezTo>
                    <a:cubicBezTo>
                      <a:pt x="2170" y="1542"/>
                      <a:pt x="2158" y="1534"/>
                      <a:pt x="2147" y="1534"/>
                    </a:cubicBezTo>
                    <a:close/>
                    <a:moveTo>
                      <a:pt x="6714" y="1817"/>
                    </a:moveTo>
                    <a:cubicBezTo>
                      <a:pt x="6712" y="1817"/>
                      <a:pt x="6709" y="1817"/>
                      <a:pt x="6707" y="1818"/>
                    </a:cubicBezTo>
                    <a:cubicBezTo>
                      <a:pt x="6695" y="1822"/>
                      <a:pt x="6687" y="1838"/>
                      <a:pt x="6691" y="1851"/>
                    </a:cubicBezTo>
                    <a:cubicBezTo>
                      <a:pt x="6724" y="1949"/>
                      <a:pt x="6765" y="2043"/>
                      <a:pt x="6822" y="2129"/>
                    </a:cubicBezTo>
                    <a:cubicBezTo>
                      <a:pt x="6826" y="2137"/>
                      <a:pt x="6834" y="2141"/>
                      <a:pt x="6842" y="2141"/>
                    </a:cubicBezTo>
                    <a:cubicBezTo>
                      <a:pt x="6846" y="2141"/>
                      <a:pt x="6850" y="2137"/>
                      <a:pt x="6855" y="2137"/>
                    </a:cubicBezTo>
                    <a:cubicBezTo>
                      <a:pt x="6867" y="2129"/>
                      <a:pt x="6871" y="2112"/>
                      <a:pt x="6863" y="2100"/>
                    </a:cubicBezTo>
                    <a:cubicBezTo>
                      <a:pt x="6810" y="2018"/>
                      <a:pt x="6769" y="1928"/>
                      <a:pt x="6740" y="1834"/>
                    </a:cubicBezTo>
                    <a:cubicBezTo>
                      <a:pt x="6737" y="1824"/>
                      <a:pt x="6725" y="1817"/>
                      <a:pt x="6714" y="1817"/>
                    </a:cubicBezTo>
                    <a:close/>
                    <a:moveTo>
                      <a:pt x="4477" y="2010"/>
                    </a:moveTo>
                    <a:cubicBezTo>
                      <a:pt x="4461" y="2010"/>
                      <a:pt x="4452" y="2022"/>
                      <a:pt x="4452" y="2035"/>
                    </a:cubicBezTo>
                    <a:lnTo>
                      <a:pt x="4452" y="2338"/>
                    </a:lnTo>
                    <a:cubicBezTo>
                      <a:pt x="4452" y="2350"/>
                      <a:pt x="4461" y="2362"/>
                      <a:pt x="4477" y="2362"/>
                    </a:cubicBezTo>
                    <a:cubicBezTo>
                      <a:pt x="4489" y="2362"/>
                      <a:pt x="4502" y="2350"/>
                      <a:pt x="4502" y="2338"/>
                    </a:cubicBezTo>
                    <a:lnTo>
                      <a:pt x="4502" y="2035"/>
                    </a:lnTo>
                    <a:cubicBezTo>
                      <a:pt x="4502" y="2022"/>
                      <a:pt x="4489" y="2010"/>
                      <a:pt x="4477" y="2010"/>
                    </a:cubicBezTo>
                    <a:close/>
                    <a:moveTo>
                      <a:pt x="25" y="2059"/>
                    </a:moveTo>
                    <a:cubicBezTo>
                      <a:pt x="12" y="2059"/>
                      <a:pt x="0" y="2072"/>
                      <a:pt x="0" y="2084"/>
                    </a:cubicBezTo>
                    <a:lnTo>
                      <a:pt x="0" y="2383"/>
                    </a:lnTo>
                    <a:cubicBezTo>
                      <a:pt x="0" y="2399"/>
                      <a:pt x="12" y="2407"/>
                      <a:pt x="25" y="2407"/>
                    </a:cubicBezTo>
                    <a:cubicBezTo>
                      <a:pt x="37" y="2407"/>
                      <a:pt x="49" y="2399"/>
                      <a:pt x="49" y="2383"/>
                    </a:cubicBezTo>
                    <a:lnTo>
                      <a:pt x="49" y="2084"/>
                    </a:lnTo>
                    <a:cubicBezTo>
                      <a:pt x="49" y="2072"/>
                      <a:pt x="37" y="2059"/>
                      <a:pt x="25" y="2059"/>
                    </a:cubicBezTo>
                    <a:close/>
                    <a:moveTo>
                      <a:pt x="2194" y="2129"/>
                    </a:moveTo>
                    <a:cubicBezTo>
                      <a:pt x="2181" y="2129"/>
                      <a:pt x="2169" y="2141"/>
                      <a:pt x="2169" y="2153"/>
                    </a:cubicBezTo>
                    <a:lnTo>
                      <a:pt x="2169" y="2452"/>
                    </a:lnTo>
                    <a:cubicBezTo>
                      <a:pt x="2169" y="2468"/>
                      <a:pt x="2181" y="2477"/>
                      <a:pt x="2194" y="2477"/>
                    </a:cubicBezTo>
                    <a:cubicBezTo>
                      <a:pt x="2206" y="2477"/>
                      <a:pt x="2218" y="2468"/>
                      <a:pt x="2218" y="2452"/>
                    </a:cubicBezTo>
                    <a:lnTo>
                      <a:pt x="2218" y="2153"/>
                    </a:lnTo>
                    <a:cubicBezTo>
                      <a:pt x="2218" y="2141"/>
                      <a:pt x="2206" y="2129"/>
                      <a:pt x="2194" y="2129"/>
                    </a:cubicBezTo>
                    <a:close/>
                    <a:moveTo>
                      <a:pt x="7031" y="2320"/>
                    </a:moveTo>
                    <a:cubicBezTo>
                      <a:pt x="7024" y="2320"/>
                      <a:pt x="7018" y="2323"/>
                      <a:pt x="7014" y="2329"/>
                    </a:cubicBezTo>
                    <a:cubicBezTo>
                      <a:pt x="7002" y="2338"/>
                      <a:pt x="7002" y="2354"/>
                      <a:pt x="7014" y="2366"/>
                    </a:cubicBezTo>
                    <a:cubicBezTo>
                      <a:pt x="7088" y="2436"/>
                      <a:pt x="7170" y="2497"/>
                      <a:pt x="7260" y="2546"/>
                    </a:cubicBezTo>
                    <a:lnTo>
                      <a:pt x="7272" y="2546"/>
                    </a:lnTo>
                    <a:cubicBezTo>
                      <a:pt x="7280" y="2546"/>
                      <a:pt x="7288" y="2542"/>
                      <a:pt x="7292" y="2534"/>
                    </a:cubicBezTo>
                    <a:cubicBezTo>
                      <a:pt x="7301" y="2522"/>
                      <a:pt x="7297" y="2505"/>
                      <a:pt x="7284" y="2501"/>
                    </a:cubicBezTo>
                    <a:cubicBezTo>
                      <a:pt x="7198" y="2452"/>
                      <a:pt x="7121" y="2395"/>
                      <a:pt x="7047" y="2329"/>
                    </a:cubicBezTo>
                    <a:cubicBezTo>
                      <a:pt x="7043" y="2323"/>
                      <a:pt x="7037" y="2320"/>
                      <a:pt x="7031" y="2320"/>
                    </a:cubicBezTo>
                    <a:close/>
                    <a:moveTo>
                      <a:pt x="7550" y="2607"/>
                    </a:moveTo>
                    <a:cubicBezTo>
                      <a:pt x="7538" y="2607"/>
                      <a:pt x="7529" y="2615"/>
                      <a:pt x="7526" y="2628"/>
                    </a:cubicBezTo>
                    <a:cubicBezTo>
                      <a:pt x="7522" y="2640"/>
                      <a:pt x="7530" y="2653"/>
                      <a:pt x="7546" y="2657"/>
                    </a:cubicBezTo>
                    <a:cubicBezTo>
                      <a:pt x="7640" y="2681"/>
                      <a:pt x="7743" y="2694"/>
                      <a:pt x="7849" y="2694"/>
                    </a:cubicBezTo>
                    <a:cubicBezTo>
                      <a:pt x="7861" y="2694"/>
                      <a:pt x="7869" y="2685"/>
                      <a:pt x="7869" y="2669"/>
                    </a:cubicBezTo>
                    <a:cubicBezTo>
                      <a:pt x="7869" y="2657"/>
                      <a:pt x="7857" y="2644"/>
                      <a:pt x="7845" y="2644"/>
                    </a:cubicBezTo>
                    <a:cubicBezTo>
                      <a:pt x="7747" y="2644"/>
                      <a:pt x="7648" y="2632"/>
                      <a:pt x="7558" y="2608"/>
                    </a:cubicBezTo>
                    <a:cubicBezTo>
                      <a:pt x="7556" y="2607"/>
                      <a:pt x="7553" y="2607"/>
                      <a:pt x="7550" y="2607"/>
                    </a:cubicBezTo>
                    <a:close/>
                    <a:moveTo>
                      <a:pt x="8148" y="2644"/>
                    </a:moveTo>
                    <a:cubicBezTo>
                      <a:pt x="8135" y="2644"/>
                      <a:pt x="8123" y="2657"/>
                      <a:pt x="8123" y="2669"/>
                    </a:cubicBezTo>
                    <a:cubicBezTo>
                      <a:pt x="8123" y="2681"/>
                      <a:pt x="8135" y="2694"/>
                      <a:pt x="8148" y="2694"/>
                    </a:cubicBezTo>
                    <a:lnTo>
                      <a:pt x="8446" y="2694"/>
                    </a:lnTo>
                    <a:cubicBezTo>
                      <a:pt x="8463" y="2694"/>
                      <a:pt x="8471" y="2681"/>
                      <a:pt x="8471" y="2669"/>
                    </a:cubicBezTo>
                    <a:cubicBezTo>
                      <a:pt x="8471" y="2657"/>
                      <a:pt x="8463" y="2644"/>
                      <a:pt x="8446" y="2644"/>
                    </a:cubicBezTo>
                    <a:close/>
                    <a:moveTo>
                      <a:pt x="8749" y="2644"/>
                    </a:moveTo>
                    <a:cubicBezTo>
                      <a:pt x="8733" y="2644"/>
                      <a:pt x="8725" y="2657"/>
                      <a:pt x="8725" y="2669"/>
                    </a:cubicBezTo>
                    <a:cubicBezTo>
                      <a:pt x="8725" y="2681"/>
                      <a:pt x="8733" y="2694"/>
                      <a:pt x="8749" y="2694"/>
                    </a:cubicBezTo>
                    <a:lnTo>
                      <a:pt x="9048" y="2694"/>
                    </a:lnTo>
                    <a:cubicBezTo>
                      <a:pt x="9060" y="2694"/>
                      <a:pt x="9073" y="2681"/>
                      <a:pt x="9073" y="2669"/>
                    </a:cubicBezTo>
                    <a:cubicBezTo>
                      <a:pt x="9073" y="2657"/>
                      <a:pt x="9060" y="2644"/>
                      <a:pt x="9048" y="2644"/>
                    </a:cubicBezTo>
                    <a:close/>
                    <a:moveTo>
                      <a:pt x="9347" y="2644"/>
                    </a:moveTo>
                    <a:cubicBezTo>
                      <a:pt x="9334" y="2644"/>
                      <a:pt x="9322" y="2657"/>
                      <a:pt x="9322" y="2669"/>
                    </a:cubicBezTo>
                    <a:cubicBezTo>
                      <a:pt x="9322" y="2681"/>
                      <a:pt x="9334" y="2694"/>
                      <a:pt x="9347" y="2694"/>
                    </a:cubicBezTo>
                    <a:lnTo>
                      <a:pt x="9650" y="2694"/>
                    </a:lnTo>
                    <a:cubicBezTo>
                      <a:pt x="9662" y="2694"/>
                      <a:pt x="9674" y="2681"/>
                      <a:pt x="9674" y="2669"/>
                    </a:cubicBezTo>
                    <a:cubicBezTo>
                      <a:pt x="9674" y="2657"/>
                      <a:pt x="9662" y="2644"/>
                      <a:pt x="9650" y="2644"/>
                    </a:cubicBezTo>
                    <a:close/>
                    <a:moveTo>
                      <a:pt x="9948" y="2644"/>
                    </a:moveTo>
                    <a:cubicBezTo>
                      <a:pt x="9936" y="2644"/>
                      <a:pt x="9924" y="2657"/>
                      <a:pt x="9924" y="2669"/>
                    </a:cubicBezTo>
                    <a:cubicBezTo>
                      <a:pt x="9924" y="2681"/>
                      <a:pt x="9936" y="2694"/>
                      <a:pt x="9948" y="2694"/>
                    </a:cubicBezTo>
                    <a:lnTo>
                      <a:pt x="10247" y="2694"/>
                    </a:lnTo>
                    <a:cubicBezTo>
                      <a:pt x="10263" y="2694"/>
                      <a:pt x="10272" y="2681"/>
                      <a:pt x="10272" y="2669"/>
                    </a:cubicBezTo>
                    <a:cubicBezTo>
                      <a:pt x="10272" y="2657"/>
                      <a:pt x="10263" y="2644"/>
                      <a:pt x="10247" y="2644"/>
                    </a:cubicBezTo>
                    <a:close/>
                    <a:moveTo>
                      <a:pt x="10550" y="2644"/>
                    </a:moveTo>
                    <a:cubicBezTo>
                      <a:pt x="10533" y="2644"/>
                      <a:pt x="10521" y="2657"/>
                      <a:pt x="10521" y="2669"/>
                    </a:cubicBezTo>
                    <a:cubicBezTo>
                      <a:pt x="10521" y="2681"/>
                      <a:pt x="10533" y="2694"/>
                      <a:pt x="10550" y="2694"/>
                    </a:cubicBezTo>
                    <a:lnTo>
                      <a:pt x="10849" y="2694"/>
                    </a:lnTo>
                    <a:cubicBezTo>
                      <a:pt x="10861" y="2694"/>
                      <a:pt x="10873" y="2681"/>
                      <a:pt x="10873" y="2669"/>
                    </a:cubicBezTo>
                    <a:cubicBezTo>
                      <a:pt x="10873" y="2657"/>
                      <a:pt x="10861" y="2644"/>
                      <a:pt x="10849" y="2644"/>
                    </a:cubicBezTo>
                    <a:close/>
                    <a:moveTo>
                      <a:pt x="11147" y="2644"/>
                    </a:moveTo>
                    <a:cubicBezTo>
                      <a:pt x="11135" y="2644"/>
                      <a:pt x="11123" y="2657"/>
                      <a:pt x="11123" y="2669"/>
                    </a:cubicBezTo>
                    <a:cubicBezTo>
                      <a:pt x="11123" y="2685"/>
                      <a:pt x="11135" y="2694"/>
                      <a:pt x="11147" y="2694"/>
                    </a:cubicBezTo>
                    <a:lnTo>
                      <a:pt x="11290" y="2694"/>
                    </a:lnTo>
                    <a:cubicBezTo>
                      <a:pt x="11344" y="2694"/>
                      <a:pt x="11393" y="2698"/>
                      <a:pt x="11446" y="2706"/>
                    </a:cubicBezTo>
                    <a:cubicBezTo>
                      <a:pt x="11458" y="2706"/>
                      <a:pt x="11471" y="2698"/>
                      <a:pt x="11471" y="2681"/>
                    </a:cubicBezTo>
                    <a:cubicBezTo>
                      <a:pt x="11475" y="2669"/>
                      <a:pt x="11466" y="2657"/>
                      <a:pt x="11450" y="2657"/>
                    </a:cubicBezTo>
                    <a:cubicBezTo>
                      <a:pt x="11397" y="2649"/>
                      <a:pt x="11344" y="2644"/>
                      <a:pt x="11290" y="2644"/>
                    </a:cubicBezTo>
                    <a:close/>
                    <a:moveTo>
                      <a:pt x="11738" y="2729"/>
                    </a:moveTo>
                    <a:cubicBezTo>
                      <a:pt x="11728" y="2729"/>
                      <a:pt x="11719" y="2737"/>
                      <a:pt x="11712" y="2747"/>
                    </a:cubicBezTo>
                    <a:cubicBezTo>
                      <a:pt x="11708" y="2759"/>
                      <a:pt x="11716" y="2771"/>
                      <a:pt x="11728" y="2780"/>
                    </a:cubicBezTo>
                    <a:cubicBezTo>
                      <a:pt x="11818" y="2816"/>
                      <a:pt x="11904" y="2865"/>
                      <a:pt x="11982" y="2923"/>
                    </a:cubicBezTo>
                    <a:cubicBezTo>
                      <a:pt x="11986" y="2927"/>
                      <a:pt x="11990" y="2927"/>
                      <a:pt x="11998" y="2927"/>
                    </a:cubicBezTo>
                    <a:cubicBezTo>
                      <a:pt x="12007" y="2927"/>
                      <a:pt x="12011" y="2923"/>
                      <a:pt x="12019" y="2915"/>
                    </a:cubicBezTo>
                    <a:cubicBezTo>
                      <a:pt x="12027" y="2906"/>
                      <a:pt x="12023" y="2890"/>
                      <a:pt x="12011" y="2882"/>
                    </a:cubicBezTo>
                    <a:cubicBezTo>
                      <a:pt x="11929" y="2820"/>
                      <a:pt x="11839" y="2771"/>
                      <a:pt x="11745" y="2730"/>
                    </a:cubicBezTo>
                    <a:cubicBezTo>
                      <a:pt x="11743" y="2730"/>
                      <a:pt x="11740" y="2729"/>
                      <a:pt x="11738" y="2729"/>
                    </a:cubicBezTo>
                    <a:close/>
                    <a:moveTo>
                      <a:pt x="4477" y="2612"/>
                    </a:moveTo>
                    <a:cubicBezTo>
                      <a:pt x="4465" y="2612"/>
                      <a:pt x="4452" y="2624"/>
                      <a:pt x="4452" y="2636"/>
                    </a:cubicBezTo>
                    <a:lnTo>
                      <a:pt x="4452" y="2935"/>
                    </a:lnTo>
                    <a:cubicBezTo>
                      <a:pt x="4452" y="2951"/>
                      <a:pt x="4465" y="2964"/>
                      <a:pt x="4477" y="2964"/>
                    </a:cubicBezTo>
                    <a:cubicBezTo>
                      <a:pt x="4489" y="2964"/>
                      <a:pt x="4502" y="2951"/>
                      <a:pt x="4502" y="2935"/>
                    </a:cubicBezTo>
                    <a:lnTo>
                      <a:pt x="4502" y="2636"/>
                    </a:lnTo>
                    <a:cubicBezTo>
                      <a:pt x="4502" y="2624"/>
                      <a:pt x="4489" y="2612"/>
                      <a:pt x="4477" y="2612"/>
                    </a:cubicBezTo>
                    <a:close/>
                    <a:moveTo>
                      <a:pt x="25" y="2661"/>
                    </a:moveTo>
                    <a:cubicBezTo>
                      <a:pt x="12" y="2661"/>
                      <a:pt x="0" y="2669"/>
                      <a:pt x="0" y="2685"/>
                    </a:cubicBezTo>
                    <a:lnTo>
                      <a:pt x="0" y="2984"/>
                    </a:lnTo>
                    <a:cubicBezTo>
                      <a:pt x="0" y="2996"/>
                      <a:pt x="12" y="3009"/>
                      <a:pt x="25" y="3009"/>
                    </a:cubicBezTo>
                    <a:cubicBezTo>
                      <a:pt x="41" y="3009"/>
                      <a:pt x="49" y="2996"/>
                      <a:pt x="49" y="2984"/>
                    </a:cubicBezTo>
                    <a:lnTo>
                      <a:pt x="49" y="2685"/>
                    </a:lnTo>
                    <a:cubicBezTo>
                      <a:pt x="49" y="2669"/>
                      <a:pt x="41" y="2661"/>
                      <a:pt x="25" y="2661"/>
                    </a:cubicBezTo>
                    <a:close/>
                    <a:moveTo>
                      <a:pt x="2194" y="2730"/>
                    </a:moveTo>
                    <a:cubicBezTo>
                      <a:pt x="2181" y="2730"/>
                      <a:pt x="2169" y="2739"/>
                      <a:pt x="2169" y="2755"/>
                    </a:cubicBezTo>
                    <a:lnTo>
                      <a:pt x="2169" y="3054"/>
                    </a:lnTo>
                    <a:cubicBezTo>
                      <a:pt x="2169" y="3066"/>
                      <a:pt x="2181" y="3078"/>
                      <a:pt x="2194" y="3078"/>
                    </a:cubicBezTo>
                    <a:cubicBezTo>
                      <a:pt x="2210" y="3078"/>
                      <a:pt x="2218" y="3066"/>
                      <a:pt x="2218" y="3054"/>
                    </a:cubicBezTo>
                    <a:lnTo>
                      <a:pt x="2218" y="2755"/>
                    </a:lnTo>
                    <a:cubicBezTo>
                      <a:pt x="2218" y="2739"/>
                      <a:pt x="2210" y="2730"/>
                      <a:pt x="2194" y="2730"/>
                    </a:cubicBezTo>
                    <a:close/>
                    <a:moveTo>
                      <a:pt x="12213" y="3085"/>
                    </a:moveTo>
                    <a:cubicBezTo>
                      <a:pt x="12208" y="3085"/>
                      <a:pt x="12203" y="3087"/>
                      <a:pt x="12199" y="3091"/>
                    </a:cubicBezTo>
                    <a:cubicBezTo>
                      <a:pt x="12187" y="3099"/>
                      <a:pt x="12187" y="3115"/>
                      <a:pt x="12195" y="3123"/>
                    </a:cubicBezTo>
                    <a:cubicBezTo>
                      <a:pt x="12256" y="3201"/>
                      <a:pt x="12305" y="3287"/>
                      <a:pt x="12346" y="3373"/>
                    </a:cubicBezTo>
                    <a:cubicBezTo>
                      <a:pt x="12350" y="3385"/>
                      <a:pt x="12359" y="3389"/>
                      <a:pt x="12371" y="3389"/>
                    </a:cubicBezTo>
                    <a:cubicBezTo>
                      <a:pt x="12375" y="3389"/>
                      <a:pt x="12379" y="3389"/>
                      <a:pt x="12379" y="3385"/>
                    </a:cubicBezTo>
                    <a:cubicBezTo>
                      <a:pt x="12391" y="3381"/>
                      <a:pt x="12399" y="3365"/>
                      <a:pt x="12391" y="3352"/>
                    </a:cubicBezTo>
                    <a:cubicBezTo>
                      <a:pt x="12350" y="3258"/>
                      <a:pt x="12297" y="3172"/>
                      <a:pt x="12232" y="3095"/>
                    </a:cubicBezTo>
                    <a:cubicBezTo>
                      <a:pt x="12227" y="3088"/>
                      <a:pt x="12220" y="3085"/>
                      <a:pt x="12213" y="3085"/>
                    </a:cubicBezTo>
                    <a:close/>
                    <a:moveTo>
                      <a:pt x="15706" y="3434"/>
                    </a:moveTo>
                    <a:cubicBezTo>
                      <a:pt x="15640" y="3434"/>
                      <a:pt x="15575" y="3438"/>
                      <a:pt x="15510" y="3451"/>
                    </a:cubicBezTo>
                    <a:cubicBezTo>
                      <a:pt x="15497" y="3455"/>
                      <a:pt x="15489" y="3467"/>
                      <a:pt x="15489" y="3479"/>
                    </a:cubicBezTo>
                    <a:cubicBezTo>
                      <a:pt x="15493" y="3492"/>
                      <a:pt x="15501" y="3500"/>
                      <a:pt x="15514" y="3500"/>
                    </a:cubicBezTo>
                    <a:lnTo>
                      <a:pt x="15518" y="3500"/>
                    </a:lnTo>
                    <a:cubicBezTo>
                      <a:pt x="15579" y="3492"/>
                      <a:pt x="15645" y="3483"/>
                      <a:pt x="15706" y="3483"/>
                    </a:cubicBezTo>
                    <a:lnTo>
                      <a:pt x="15812" y="3483"/>
                    </a:lnTo>
                    <a:cubicBezTo>
                      <a:pt x="15829" y="3483"/>
                      <a:pt x="15837" y="3475"/>
                      <a:pt x="15837" y="3459"/>
                    </a:cubicBezTo>
                    <a:cubicBezTo>
                      <a:pt x="15837" y="3447"/>
                      <a:pt x="15829" y="3434"/>
                      <a:pt x="15812" y="3434"/>
                    </a:cubicBezTo>
                    <a:close/>
                    <a:moveTo>
                      <a:pt x="4477" y="3213"/>
                    </a:moveTo>
                    <a:cubicBezTo>
                      <a:pt x="4465" y="3213"/>
                      <a:pt x="4452" y="3221"/>
                      <a:pt x="4452" y="3238"/>
                    </a:cubicBezTo>
                    <a:lnTo>
                      <a:pt x="4452" y="3537"/>
                    </a:lnTo>
                    <a:cubicBezTo>
                      <a:pt x="4452" y="3549"/>
                      <a:pt x="4465" y="3561"/>
                      <a:pt x="4477" y="3561"/>
                    </a:cubicBezTo>
                    <a:cubicBezTo>
                      <a:pt x="4489" y="3561"/>
                      <a:pt x="4502" y="3549"/>
                      <a:pt x="4502" y="3537"/>
                    </a:cubicBezTo>
                    <a:lnTo>
                      <a:pt x="4502" y="3238"/>
                    </a:lnTo>
                    <a:cubicBezTo>
                      <a:pt x="4502" y="3221"/>
                      <a:pt x="4489" y="3213"/>
                      <a:pt x="4477" y="3213"/>
                    </a:cubicBezTo>
                    <a:close/>
                    <a:moveTo>
                      <a:pt x="25" y="3258"/>
                    </a:moveTo>
                    <a:cubicBezTo>
                      <a:pt x="12" y="3258"/>
                      <a:pt x="0" y="3271"/>
                      <a:pt x="0" y="3283"/>
                    </a:cubicBezTo>
                    <a:lnTo>
                      <a:pt x="0" y="3586"/>
                    </a:lnTo>
                    <a:cubicBezTo>
                      <a:pt x="0" y="3598"/>
                      <a:pt x="12" y="3610"/>
                      <a:pt x="25" y="3610"/>
                    </a:cubicBezTo>
                    <a:cubicBezTo>
                      <a:pt x="41" y="3610"/>
                      <a:pt x="49" y="3598"/>
                      <a:pt x="49" y="3586"/>
                    </a:cubicBezTo>
                    <a:lnTo>
                      <a:pt x="49" y="3283"/>
                    </a:lnTo>
                    <a:cubicBezTo>
                      <a:pt x="49" y="3271"/>
                      <a:pt x="41" y="3258"/>
                      <a:pt x="25" y="3258"/>
                    </a:cubicBezTo>
                    <a:close/>
                    <a:moveTo>
                      <a:pt x="16109" y="3478"/>
                    </a:moveTo>
                    <a:cubicBezTo>
                      <a:pt x="16099" y="3478"/>
                      <a:pt x="16090" y="3486"/>
                      <a:pt x="16087" y="3496"/>
                    </a:cubicBezTo>
                    <a:cubicBezTo>
                      <a:pt x="16082" y="3512"/>
                      <a:pt x="16087" y="3524"/>
                      <a:pt x="16103" y="3528"/>
                    </a:cubicBezTo>
                    <a:cubicBezTo>
                      <a:pt x="16197" y="3557"/>
                      <a:pt x="16283" y="3598"/>
                      <a:pt x="16369" y="3651"/>
                    </a:cubicBezTo>
                    <a:cubicBezTo>
                      <a:pt x="16373" y="3655"/>
                      <a:pt x="16377" y="3655"/>
                      <a:pt x="16381" y="3655"/>
                    </a:cubicBezTo>
                    <a:cubicBezTo>
                      <a:pt x="16389" y="3655"/>
                      <a:pt x="16398" y="3651"/>
                      <a:pt x="16402" y="3643"/>
                    </a:cubicBezTo>
                    <a:cubicBezTo>
                      <a:pt x="16410" y="3631"/>
                      <a:pt x="16406" y="3614"/>
                      <a:pt x="16393" y="3606"/>
                    </a:cubicBezTo>
                    <a:cubicBezTo>
                      <a:pt x="16308" y="3553"/>
                      <a:pt x="16213" y="3508"/>
                      <a:pt x="16115" y="3479"/>
                    </a:cubicBezTo>
                    <a:cubicBezTo>
                      <a:pt x="16113" y="3479"/>
                      <a:pt x="16111" y="3478"/>
                      <a:pt x="16109" y="3478"/>
                    </a:cubicBezTo>
                    <a:close/>
                    <a:moveTo>
                      <a:pt x="2194" y="3328"/>
                    </a:moveTo>
                    <a:cubicBezTo>
                      <a:pt x="2181" y="3328"/>
                      <a:pt x="2169" y="3340"/>
                      <a:pt x="2169" y="3352"/>
                    </a:cubicBezTo>
                    <a:lnTo>
                      <a:pt x="2169" y="3655"/>
                    </a:lnTo>
                    <a:cubicBezTo>
                      <a:pt x="2169" y="3668"/>
                      <a:pt x="2181" y="3680"/>
                      <a:pt x="2194" y="3680"/>
                    </a:cubicBezTo>
                    <a:cubicBezTo>
                      <a:pt x="2210" y="3680"/>
                      <a:pt x="2218" y="3668"/>
                      <a:pt x="2218" y="3655"/>
                    </a:cubicBezTo>
                    <a:lnTo>
                      <a:pt x="2218" y="3352"/>
                    </a:lnTo>
                    <a:cubicBezTo>
                      <a:pt x="2218" y="3340"/>
                      <a:pt x="2210" y="3328"/>
                      <a:pt x="2194" y="3328"/>
                    </a:cubicBezTo>
                    <a:close/>
                    <a:moveTo>
                      <a:pt x="15233" y="3545"/>
                    </a:moveTo>
                    <a:cubicBezTo>
                      <a:pt x="15228" y="3545"/>
                      <a:pt x="15223" y="3546"/>
                      <a:pt x="15219" y="3549"/>
                    </a:cubicBezTo>
                    <a:cubicBezTo>
                      <a:pt x="15129" y="3594"/>
                      <a:pt x="15043" y="3651"/>
                      <a:pt x="14965" y="3721"/>
                    </a:cubicBezTo>
                    <a:cubicBezTo>
                      <a:pt x="14957" y="3729"/>
                      <a:pt x="14957" y="3745"/>
                      <a:pt x="14965" y="3753"/>
                    </a:cubicBezTo>
                    <a:cubicBezTo>
                      <a:pt x="14969" y="3762"/>
                      <a:pt x="14978" y="3762"/>
                      <a:pt x="14986" y="3762"/>
                    </a:cubicBezTo>
                    <a:cubicBezTo>
                      <a:pt x="14990" y="3762"/>
                      <a:pt x="14998" y="3762"/>
                      <a:pt x="15002" y="3758"/>
                    </a:cubicBezTo>
                    <a:cubicBezTo>
                      <a:pt x="15076" y="3692"/>
                      <a:pt x="15154" y="3635"/>
                      <a:pt x="15244" y="3594"/>
                    </a:cubicBezTo>
                    <a:cubicBezTo>
                      <a:pt x="15256" y="3586"/>
                      <a:pt x="15260" y="3569"/>
                      <a:pt x="15256" y="3557"/>
                    </a:cubicBezTo>
                    <a:cubicBezTo>
                      <a:pt x="15251" y="3549"/>
                      <a:pt x="15242" y="3545"/>
                      <a:pt x="15233" y="3545"/>
                    </a:cubicBezTo>
                    <a:close/>
                    <a:moveTo>
                      <a:pt x="12461" y="3626"/>
                    </a:moveTo>
                    <a:cubicBezTo>
                      <a:pt x="12458" y="3626"/>
                      <a:pt x="12455" y="3626"/>
                      <a:pt x="12453" y="3627"/>
                    </a:cubicBezTo>
                    <a:cubicBezTo>
                      <a:pt x="12440" y="3627"/>
                      <a:pt x="12432" y="3639"/>
                      <a:pt x="12432" y="3655"/>
                    </a:cubicBezTo>
                    <a:cubicBezTo>
                      <a:pt x="12444" y="3721"/>
                      <a:pt x="12453" y="3786"/>
                      <a:pt x="12453" y="3852"/>
                    </a:cubicBezTo>
                    <a:lnTo>
                      <a:pt x="12453" y="3950"/>
                    </a:lnTo>
                    <a:cubicBezTo>
                      <a:pt x="12453" y="3962"/>
                      <a:pt x="12461" y="3974"/>
                      <a:pt x="12477" y="3974"/>
                    </a:cubicBezTo>
                    <a:cubicBezTo>
                      <a:pt x="12490" y="3974"/>
                      <a:pt x="12502" y="3962"/>
                      <a:pt x="12502" y="3950"/>
                    </a:cubicBezTo>
                    <a:lnTo>
                      <a:pt x="12502" y="3856"/>
                    </a:lnTo>
                    <a:cubicBezTo>
                      <a:pt x="12502" y="3782"/>
                      <a:pt x="12494" y="3713"/>
                      <a:pt x="12485" y="3647"/>
                    </a:cubicBezTo>
                    <a:cubicBezTo>
                      <a:pt x="12482" y="3633"/>
                      <a:pt x="12473" y="3626"/>
                      <a:pt x="12461" y="3626"/>
                    </a:cubicBezTo>
                    <a:close/>
                    <a:moveTo>
                      <a:pt x="16607" y="3799"/>
                    </a:moveTo>
                    <a:cubicBezTo>
                      <a:pt x="16601" y="3799"/>
                      <a:pt x="16595" y="3801"/>
                      <a:pt x="16590" y="3807"/>
                    </a:cubicBezTo>
                    <a:cubicBezTo>
                      <a:pt x="16582" y="3815"/>
                      <a:pt x="16578" y="3831"/>
                      <a:pt x="16590" y="3839"/>
                    </a:cubicBezTo>
                    <a:cubicBezTo>
                      <a:pt x="16651" y="3913"/>
                      <a:pt x="16709" y="3995"/>
                      <a:pt x="16749" y="4085"/>
                    </a:cubicBezTo>
                    <a:cubicBezTo>
                      <a:pt x="16754" y="4093"/>
                      <a:pt x="16762" y="4097"/>
                      <a:pt x="16770" y="4097"/>
                    </a:cubicBezTo>
                    <a:lnTo>
                      <a:pt x="16782" y="4097"/>
                    </a:lnTo>
                    <a:cubicBezTo>
                      <a:pt x="16794" y="4089"/>
                      <a:pt x="16799" y="4077"/>
                      <a:pt x="16794" y="4064"/>
                    </a:cubicBezTo>
                    <a:cubicBezTo>
                      <a:pt x="16749" y="3970"/>
                      <a:pt x="16692" y="3884"/>
                      <a:pt x="16627" y="3807"/>
                    </a:cubicBezTo>
                    <a:cubicBezTo>
                      <a:pt x="16620" y="3802"/>
                      <a:pt x="16613" y="3799"/>
                      <a:pt x="16607" y="3799"/>
                    </a:cubicBezTo>
                    <a:close/>
                    <a:moveTo>
                      <a:pt x="4477" y="3811"/>
                    </a:moveTo>
                    <a:cubicBezTo>
                      <a:pt x="4465" y="3811"/>
                      <a:pt x="4452" y="3823"/>
                      <a:pt x="4452" y="3835"/>
                    </a:cubicBezTo>
                    <a:lnTo>
                      <a:pt x="4452" y="4089"/>
                    </a:lnTo>
                    <a:cubicBezTo>
                      <a:pt x="4452" y="4105"/>
                      <a:pt x="4452" y="4122"/>
                      <a:pt x="4452" y="4134"/>
                    </a:cubicBezTo>
                    <a:cubicBezTo>
                      <a:pt x="4452" y="4150"/>
                      <a:pt x="4461" y="4163"/>
                      <a:pt x="4477" y="4163"/>
                    </a:cubicBezTo>
                    <a:cubicBezTo>
                      <a:pt x="4489" y="4163"/>
                      <a:pt x="4502" y="4150"/>
                      <a:pt x="4502" y="4138"/>
                    </a:cubicBezTo>
                    <a:cubicBezTo>
                      <a:pt x="4502" y="4122"/>
                      <a:pt x="4502" y="4105"/>
                      <a:pt x="4502" y="4089"/>
                    </a:cubicBezTo>
                    <a:lnTo>
                      <a:pt x="4502" y="3835"/>
                    </a:lnTo>
                    <a:cubicBezTo>
                      <a:pt x="4502" y="3823"/>
                      <a:pt x="4489" y="3811"/>
                      <a:pt x="4477" y="3811"/>
                    </a:cubicBezTo>
                    <a:close/>
                    <a:moveTo>
                      <a:pt x="25" y="3860"/>
                    </a:moveTo>
                    <a:cubicBezTo>
                      <a:pt x="12" y="3860"/>
                      <a:pt x="0" y="3872"/>
                      <a:pt x="0" y="3884"/>
                    </a:cubicBezTo>
                    <a:lnTo>
                      <a:pt x="0" y="4183"/>
                    </a:lnTo>
                    <a:cubicBezTo>
                      <a:pt x="0" y="4199"/>
                      <a:pt x="12" y="4208"/>
                      <a:pt x="25" y="4208"/>
                    </a:cubicBezTo>
                    <a:cubicBezTo>
                      <a:pt x="41" y="4208"/>
                      <a:pt x="49" y="4199"/>
                      <a:pt x="49" y="4183"/>
                    </a:cubicBezTo>
                    <a:lnTo>
                      <a:pt x="49" y="3884"/>
                    </a:lnTo>
                    <a:cubicBezTo>
                      <a:pt x="49" y="3872"/>
                      <a:pt x="41" y="3860"/>
                      <a:pt x="25" y="3860"/>
                    </a:cubicBezTo>
                    <a:close/>
                    <a:moveTo>
                      <a:pt x="14792" y="3942"/>
                    </a:moveTo>
                    <a:cubicBezTo>
                      <a:pt x="14783" y="3942"/>
                      <a:pt x="14776" y="3946"/>
                      <a:pt x="14773" y="3954"/>
                    </a:cubicBezTo>
                    <a:cubicBezTo>
                      <a:pt x="14716" y="4044"/>
                      <a:pt x="14675" y="4134"/>
                      <a:pt x="14646" y="4236"/>
                    </a:cubicBezTo>
                    <a:cubicBezTo>
                      <a:pt x="14642" y="4249"/>
                      <a:pt x="14650" y="4261"/>
                      <a:pt x="14662" y="4265"/>
                    </a:cubicBezTo>
                    <a:lnTo>
                      <a:pt x="14671" y="4265"/>
                    </a:lnTo>
                    <a:cubicBezTo>
                      <a:pt x="14683" y="4265"/>
                      <a:pt x="14691" y="4257"/>
                      <a:pt x="14695" y="4249"/>
                    </a:cubicBezTo>
                    <a:cubicBezTo>
                      <a:pt x="14724" y="4154"/>
                      <a:pt x="14761" y="4064"/>
                      <a:pt x="14814" y="3983"/>
                    </a:cubicBezTo>
                    <a:cubicBezTo>
                      <a:pt x="14822" y="3970"/>
                      <a:pt x="14818" y="3954"/>
                      <a:pt x="14806" y="3946"/>
                    </a:cubicBezTo>
                    <a:cubicBezTo>
                      <a:pt x="14801" y="3943"/>
                      <a:pt x="14796" y="3942"/>
                      <a:pt x="14792" y="3942"/>
                    </a:cubicBezTo>
                    <a:close/>
                    <a:moveTo>
                      <a:pt x="2194" y="3929"/>
                    </a:moveTo>
                    <a:cubicBezTo>
                      <a:pt x="2181" y="3929"/>
                      <a:pt x="2169" y="3942"/>
                      <a:pt x="2169" y="3954"/>
                    </a:cubicBezTo>
                    <a:lnTo>
                      <a:pt x="2169" y="4089"/>
                    </a:lnTo>
                    <a:cubicBezTo>
                      <a:pt x="2169" y="4146"/>
                      <a:pt x="2173" y="4204"/>
                      <a:pt x="2181" y="4257"/>
                    </a:cubicBezTo>
                    <a:cubicBezTo>
                      <a:pt x="2185" y="4269"/>
                      <a:pt x="2194" y="4277"/>
                      <a:pt x="2206" y="4277"/>
                    </a:cubicBezTo>
                    <a:lnTo>
                      <a:pt x="2210" y="4277"/>
                    </a:lnTo>
                    <a:cubicBezTo>
                      <a:pt x="2226" y="4277"/>
                      <a:pt x="2234" y="4265"/>
                      <a:pt x="2230" y="4249"/>
                    </a:cubicBezTo>
                    <a:cubicBezTo>
                      <a:pt x="2222" y="4195"/>
                      <a:pt x="2218" y="4142"/>
                      <a:pt x="2218" y="4089"/>
                    </a:cubicBezTo>
                    <a:lnTo>
                      <a:pt x="2218" y="3954"/>
                    </a:lnTo>
                    <a:cubicBezTo>
                      <a:pt x="2218" y="3942"/>
                      <a:pt x="2210" y="3929"/>
                      <a:pt x="2194" y="3929"/>
                    </a:cubicBezTo>
                    <a:close/>
                    <a:moveTo>
                      <a:pt x="12477" y="4224"/>
                    </a:moveTo>
                    <a:cubicBezTo>
                      <a:pt x="12461" y="4224"/>
                      <a:pt x="12449" y="4236"/>
                      <a:pt x="12449" y="4249"/>
                    </a:cubicBezTo>
                    <a:lnTo>
                      <a:pt x="12449" y="4547"/>
                    </a:lnTo>
                    <a:cubicBezTo>
                      <a:pt x="12449" y="4564"/>
                      <a:pt x="12461" y="4576"/>
                      <a:pt x="12477" y="4576"/>
                    </a:cubicBezTo>
                    <a:cubicBezTo>
                      <a:pt x="12490" y="4576"/>
                      <a:pt x="12502" y="4564"/>
                      <a:pt x="12502" y="4547"/>
                    </a:cubicBezTo>
                    <a:lnTo>
                      <a:pt x="12502" y="4249"/>
                    </a:lnTo>
                    <a:cubicBezTo>
                      <a:pt x="12502" y="4236"/>
                      <a:pt x="12490" y="4224"/>
                      <a:pt x="12477" y="4224"/>
                    </a:cubicBezTo>
                    <a:close/>
                    <a:moveTo>
                      <a:pt x="16856" y="4335"/>
                    </a:moveTo>
                    <a:cubicBezTo>
                      <a:pt x="16844" y="4339"/>
                      <a:pt x="16835" y="4351"/>
                      <a:pt x="16835" y="4363"/>
                    </a:cubicBezTo>
                    <a:cubicBezTo>
                      <a:pt x="16848" y="4420"/>
                      <a:pt x="16852" y="4478"/>
                      <a:pt x="16852" y="4535"/>
                    </a:cubicBezTo>
                    <a:lnTo>
                      <a:pt x="16852" y="4658"/>
                    </a:lnTo>
                    <a:cubicBezTo>
                      <a:pt x="16852" y="4674"/>
                      <a:pt x="16860" y="4682"/>
                      <a:pt x="16876" y="4682"/>
                    </a:cubicBezTo>
                    <a:cubicBezTo>
                      <a:pt x="16889" y="4682"/>
                      <a:pt x="16901" y="4674"/>
                      <a:pt x="16901" y="4658"/>
                    </a:cubicBezTo>
                    <a:lnTo>
                      <a:pt x="16901" y="4535"/>
                    </a:lnTo>
                    <a:cubicBezTo>
                      <a:pt x="16901" y="4478"/>
                      <a:pt x="16897" y="4416"/>
                      <a:pt x="16885" y="4355"/>
                    </a:cubicBezTo>
                    <a:cubicBezTo>
                      <a:pt x="16885" y="4343"/>
                      <a:pt x="16872" y="4335"/>
                      <a:pt x="16856" y="4335"/>
                    </a:cubicBezTo>
                    <a:close/>
                    <a:moveTo>
                      <a:pt x="4421" y="4407"/>
                    </a:moveTo>
                    <a:cubicBezTo>
                      <a:pt x="4412" y="4407"/>
                      <a:pt x="4403" y="4414"/>
                      <a:pt x="4399" y="4425"/>
                    </a:cubicBezTo>
                    <a:cubicBezTo>
                      <a:pt x="4366" y="4515"/>
                      <a:pt x="4321" y="4605"/>
                      <a:pt x="4268" y="4686"/>
                    </a:cubicBezTo>
                    <a:cubicBezTo>
                      <a:pt x="4260" y="4695"/>
                      <a:pt x="4264" y="4711"/>
                      <a:pt x="4272" y="4719"/>
                    </a:cubicBezTo>
                    <a:cubicBezTo>
                      <a:pt x="4276" y="4723"/>
                      <a:pt x="4285" y="4723"/>
                      <a:pt x="4289" y="4723"/>
                    </a:cubicBezTo>
                    <a:cubicBezTo>
                      <a:pt x="4297" y="4723"/>
                      <a:pt x="4305" y="4719"/>
                      <a:pt x="4309" y="4715"/>
                    </a:cubicBezTo>
                    <a:cubicBezTo>
                      <a:pt x="4366" y="4629"/>
                      <a:pt x="4412" y="4535"/>
                      <a:pt x="4444" y="4441"/>
                    </a:cubicBezTo>
                    <a:cubicBezTo>
                      <a:pt x="4448" y="4425"/>
                      <a:pt x="4444" y="4412"/>
                      <a:pt x="4428" y="4408"/>
                    </a:cubicBezTo>
                    <a:cubicBezTo>
                      <a:pt x="4426" y="4407"/>
                      <a:pt x="4424" y="4407"/>
                      <a:pt x="4421" y="4407"/>
                    </a:cubicBezTo>
                    <a:close/>
                    <a:moveTo>
                      <a:pt x="25" y="4461"/>
                    </a:moveTo>
                    <a:cubicBezTo>
                      <a:pt x="12" y="4461"/>
                      <a:pt x="0" y="4470"/>
                      <a:pt x="0" y="4486"/>
                    </a:cubicBezTo>
                    <a:lnTo>
                      <a:pt x="0" y="4785"/>
                    </a:lnTo>
                    <a:cubicBezTo>
                      <a:pt x="0" y="4797"/>
                      <a:pt x="12" y="4809"/>
                      <a:pt x="25" y="4809"/>
                    </a:cubicBezTo>
                    <a:cubicBezTo>
                      <a:pt x="41" y="4809"/>
                      <a:pt x="49" y="4797"/>
                      <a:pt x="49" y="4785"/>
                    </a:cubicBezTo>
                    <a:lnTo>
                      <a:pt x="49" y="4486"/>
                    </a:lnTo>
                    <a:cubicBezTo>
                      <a:pt x="49" y="4470"/>
                      <a:pt x="41" y="4461"/>
                      <a:pt x="25" y="4461"/>
                    </a:cubicBezTo>
                    <a:close/>
                    <a:moveTo>
                      <a:pt x="2294" y="4515"/>
                    </a:moveTo>
                    <a:cubicBezTo>
                      <a:pt x="2291" y="4515"/>
                      <a:pt x="2287" y="4516"/>
                      <a:pt x="2284" y="4519"/>
                    </a:cubicBezTo>
                    <a:cubicBezTo>
                      <a:pt x="2271" y="4523"/>
                      <a:pt x="2263" y="4539"/>
                      <a:pt x="2271" y="4551"/>
                    </a:cubicBezTo>
                    <a:cubicBezTo>
                      <a:pt x="2312" y="4646"/>
                      <a:pt x="2369" y="4731"/>
                      <a:pt x="2435" y="4809"/>
                    </a:cubicBezTo>
                    <a:cubicBezTo>
                      <a:pt x="2443" y="4813"/>
                      <a:pt x="2447" y="4817"/>
                      <a:pt x="2455" y="4817"/>
                    </a:cubicBezTo>
                    <a:cubicBezTo>
                      <a:pt x="2460" y="4817"/>
                      <a:pt x="2468" y="4813"/>
                      <a:pt x="2472" y="4809"/>
                    </a:cubicBezTo>
                    <a:cubicBezTo>
                      <a:pt x="2480" y="4801"/>
                      <a:pt x="2484" y="4785"/>
                      <a:pt x="2476" y="4776"/>
                    </a:cubicBezTo>
                    <a:cubicBezTo>
                      <a:pt x="2410" y="4703"/>
                      <a:pt x="2357" y="4617"/>
                      <a:pt x="2316" y="4531"/>
                    </a:cubicBezTo>
                    <a:cubicBezTo>
                      <a:pt x="2313" y="4522"/>
                      <a:pt x="2304" y="4515"/>
                      <a:pt x="2294" y="4515"/>
                    </a:cubicBezTo>
                    <a:close/>
                    <a:moveTo>
                      <a:pt x="14630" y="4515"/>
                    </a:moveTo>
                    <a:cubicBezTo>
                      <a:pt x="14617" y="4515"/>
                      <a:pt x="14605" y="4523"/>
                      <a:pt x="14605" y="4539"/>
                    </a:cubicBezTo>
                    <a:lnTo>
                      <a:pt x="14605" y="4838"/>
                    </a:lnTo>
                    <a:cubicBezTo>
                      <a:pt x="14605" y="4850"/>
                      <a:pt x="14617" y="4862"/>
                      <a:pt x="14630" y="4862"/>
                    </a:cubicBezTo>
                    <a:cubicBezTo>
                      <a:pt x="14642" y="4862"/>
                      <a:pt x="14654" y="4850"/>
                      <a:pt x="14654" y="4838"/>
                    </a:cubicBezTo>
                    <a:lnTo>
                      <a:pt x="14654" y="4539"/>
                    </a:lnTo>
                    <a:cubicBezTo>
                      <a:pt x="14654" y="4523"/>
                      <a:pt x="14642" y="4515"/>
                      <a:pt x="14630" y="4515"/>
                    </a:cubicBezTo>
                    <a:close/>
                    <a:moveTo>
                      <a:pt x="4084" y="4895"/>
                    </a:moveTo>
                    <a:cubicBezTo>
                      <a:pt x="4079" y="4895"/>
                      <a:pt x="4075" y="4896"/>
                      <a:pt x="4072" y="4899"/>
                    </a:cubicBezTo>
                    <a:cubicBezTo>
                      <a:pt x="3994" y="4965"/>
                      <a:pt x="3912" y="5014"/>
                      <a:pt x="3822" y="5055"/>
                    </a:cubicBezTo>
                    <a:cubicBezTo>
                      <a:pt x="3810" y="5059"/>
                      <a:pt x="3802" y="5075"/>
                      <a:pt x="3810" y="5087"/>
                    </a:cubicBezTo>
                    <a:cubicBezTo>
                      <a:pt x="3814" y="5096"/>
                      <a:pt x="3822" y="5100"/>
                      <a:pt x="3830" y="5100"/>
                    </a:cubicBezTo>
                    <a:lnTo>
                      <a:pt x="3843" y="5100"/>
                    </a:lnTo>
                    <a:cubicBezTo>
                      <a:pt x="3937" y="5059"/>
                      <a:pt x="4023" y="5006"/>
                      <a:pt x="4100" y="4940"/>
                    </a:cubicBezTo>
                    <a:cubicBezTo>
                      <a:pt x="4113" y="4932"/>
                      <a:pt x="4113" y="4916"/>
                      <a:pt x="4105" y="4903"/>
                    </a:cubicBezTo>
                    <a:cubicBezTo>
                      <a:pt x="4100" y="4898"/>
                      <a:pt x="4091" y="4895"/>
                      <a:pt x="4084" y="4895"/>
                    </a:cubicBezTo>
                    <a:close/>
                    <a:moveTo>
                      <a:pt x="2678" y="4964"/>
                    </a:moveTo>
                    <a:cubicBezTo>
                      <a:pt x="2669" y="4964"/>
                      <a:pt x="2661" y="4968"/>
                      <a:pt x="2656" y="4973"/>
                    </a:cubicBezTo>
                    <a:cubicBezTo>
                      <a:pt x="2652" y="4985"/>
                      <a:pt x="2652" y="5002"/>
                      <a:pt x="2664" y="5010"/>
                    </a:cubicBezTo>
                    <a:cubicBezTo>
                      <a:pt x="2750" y="5067"/>
                      <a:pt x="2844" y="5112"/>
                      <a:pt x="2942" y="5141"/>
                    </a:cubicBezTo>
                    <a:lnTo>
                      <a:pt x="2951" y="5141"/>
                    </a:lnTo>
                    <a:cubicBezTo>
                      <a:pt x="2959" y="5141"/>
                      <a:pt x="2971" y="5137"/>
                      <a:pt x="2971" y="5124"/>
                    </a:cubicBezTo>
                    <a:cubicBezTo>
                      <a:pt x="2979" y="5112"/>
                      <a:pt x="2971" y="5096"/>
                      <a:pt x="2959" y="5092"/>
                    </a:cubicBezTo>
                    <a:cubicBezTo>
                      <a:pt x="2865" y="5063"/>
                      <a:pt x="2775" y="5022"/>
                      <a:pt x="2693" y="4969"/>
                    </a:cubicBezTo>
                    <a:cubicBezTo>
                      <a:pt x="2688" y="4966"/>
                      <a:pt x="2683" y="4964"/>
                      <a:pt x="2678" y="4964"/>
                    </a:cubicBezTo>
                    <a:close/>
                    <a:moveTo>
                      <a:pt x="12477" y="4826"/>
                    </a:moveTo>
                    <a:cubicBezTo>
                      <a:pt x="12461" y="4826"/>
                      <a:pt x="12449" y="4834"/>
                      <a:pt x="12449" y="4850"/>
                    </a:cubicBezTo>
                    <a:lnTo>
                      <a:pt x="12449" y="5149"/>
                    </a:lnTo>
                    <a:cubicBezTo>
                      <a:pt x="12449" y="5161"/>
                      <a:pt x="12461" y="5173"/>
                      <a:pt x="12477" y="5173"/>
                    </a:cubicBezTo>
                    <a:cubicBezTo>
                      <a:pt x="12490" y="5173"/>
                      <a:pt x="12502" y="5161"/>
                      <a:pt x="12502" y="5149"/>
                    </a:cubicBezTo>
                    <a:lnTo>
                      <a:pt x="12502" y="4850"/>
                    </a:lnTo>
                    <a:cubicBezTo>
                      <a:pt x="12502" y="4834"/>
                      <a:pt x="12490" y="4826"/>
                      <a:pt x="12477" y="4826"/>
                    </a:cubicBezTo>
                    <a:close/>
                    <a:moveTo>
                      <a:pt x="3545" y="5132"/>
                    </a:moveTo>
                    <a:cubicBezTo>
                      <a:pt x="3543" y="5132"/>
                      <a:pt x="3542" y="5132"/>
                      <a:pt x="3540" y="5133"/>
                    </a:cubicBezTo>
                    <a:cubicBezTo>
                      <a:pt x="3495" y="5137"/>
                      <a:pt x="3446" y="5141"/>
                      <a:pt x="3401" y="5141"/>
                    </a:cubicBezTo>
                    <a:lnTo>
                      <a:pt x="3245" y="5141"/>
                    </a:lnTo>
                    <a:cubicBezTo>
                      <a:pt x="3243" y="5140"/>
                      <a:pt x="3242" y="5140"/>
                      <a:pt x="3240" y="5140"/>
                    </a:cubicBezTo>
                    <a:cubicBezTo>
                      <a:pt x="3227" y="5140"/>
                      <a:pt x="3221" y="5154"/>
                      <a:pt x="3221" y="5165"/>
                    </a:cubicBezTo>
                    <a:cubicBezTo>
                      <a:pt x="3221" y="5178"/>
                      <a:pt x="3229" y="5190"/>
                      <a:pt x="3245" y="5190"/>
                    </a:cubicBezTo>
                    <a:lnTo>
                      <a:pt x="3401" y="5190"/>
                    </a:lnTo>
                    <a:cubicBezTo>
                      <a:pt x="3450" y="5190"/>
                      <a:pt x="3499" y="5186"/>
                      <a:pt x="3548" y="5182"/>
                    </a:cubicBezTo>
                    <a:cubicBezTo>
                      <a:pt x="3560" y="5178"/>
                      <a:pt x="3569" y="5165"/>
                      <a:pt x="3569" y="5153"/>
                    </a:cubicBezTo>
                    <a:cubicBezTo>
                      <a:pt x="3565" y="5142"/>
                      <a:pt x="3555" y="5132"/>
                      <a:pt x="3545" y="5132"/>
                    </a:cubicBezTo>
                    <a:close/>
                    <a:moveTo>
                      <a:pt x="16876" y="4932"/>
                    </a:moveTo>
                    <a:cubicBezTo>
                      <a:pt x="16860" y="4932"/>
                      <a:pt x="16852" y="4944"/>
                      <a:pt x="16852" y="4957"/>
                    </a:cubicBezTo>
                    <a:lnTo>
                      <a:pt x="16852" y="5259"/>
                    </a:lnTo>
                    <a:cubicBezTo>
                      <a:pt x="16852" y="5272"/>
                      <a:pt x="16860" y="5284"/>
                      <a:pt x="16876" y="5284"/>
                    </a:cubicBezTo>
                    <a:cubicBezTo>
                      <a:pt x="16889" y="5284"/>
                      <a:pt x="16901" y="5272"/>
                      <a:pt x="16901" y="5259"/>
                    </a:cubicBezTo>
                    <a:lnTo>
                      <a:pt x="16901" y="4957"/>
                    </a:lnTo>
                    <a:cubicBezTo>
                      <a:pt x="16901" y="4944"/>
                      <a:pt x="16889" y="4932"/>
                      <a:pt x="16876" y="4932"/>
                    </a:cubicBezTo>
                    <a:close/>
                    <a:moveTo>
                      <a:pt x="25" y="5059"/>
                    </a:moveTo>
                    <a:cubicBezTo>
                      <a:pt x="12" y="5059"/>
                      <a:pt x="0" y="5071"/>
                      <a:pt x="0" y="5083"/>
                    </a:cubicBezTo>
                    <a:lnTo>
                      <a:pt x="0" y="5382"/>
                    </a:lnTo>
                    <a:cubicBezTo>
                      <a:pt x="0" y="5399"/>
                      <a:pt x="12" y="5407"/>
                      <a:pt x="25" y="5407"/>
                    </a:cubicBezTo>
                    <a:cubicBezTo>
                      <a:pt x="41" y="5407"/>
                      <a:pt x="49" y="5399"/>
                      <a:pt x="49" y="5382"/>
                    </a:cubicBezTo>
                    <a:lnTo>
                      <a:pt x="49" y="5083"/>
                    </a:lnTo>
                    <a:cubicBezTo>
                      <a:pt x="49" y="5071"/>
                      <a:pt x="41" y="5059"/>
                      <a:pt x="25" y="5059"/>
                    </a:cubicBezTo>
                    <a:close/>
                    <a:moveTo>
                      <a:pt x="14630" y="5112"/>
                    </a:moveTo>
                    <a:cubicBezTo>
                      <a:pt x="14617" y="5112"/>
                      <a:pt x="14605" y="5124"/>
                      <a:pt x="14605" y="5137"/>
                    </a:cubicBezTo>
                    <a:lnTo>
                      <a:pt x="14605" y="5435"/>
                    </a:lnTo>
                    <a:cubicBezTo>
                      <a:pt x="14605" y="5452"/>
                      <a:pt x="14617" y="5460"/>
                      <a:pt x="14630" y="5460"/>
                    </a:cubicBezTo>
                    <a:cubicBezTo>
                      <a:pt x="14642" y="5460"/>
                      <a:pt x="14654" y="5452"/>
                      <a:pt x="14654" y="5435"/>
                    </a:cubicBezTo>
                    <a:lnTo>
                      <a:pt x="14654" y="5137"/>
                    </a:lnTo>
                    <a:cubicBezTo>
                      <a:pt x="14654" y="5124"/>
                      <a:pt x="14642" y="5112"/>
                      <a:pt x="14630" y="5112"/>
                    </a:cubicBezTo>
                    <a:close/>
                    <a:moveTo>
                      <a:pt x="12477" y="5423"/>
                    </a:moveTo>
                    <a:cubicBezTo>
                      <a:pt x="12461" y="5423"/>
                      <a:pt x="12449" y="5435"/>
                      <a:pt x="12449" y="5448"/>
                    </a:cubicBezTo>
                    <a:lnTo>
                      <a:pt x="12449" y="5746"/>
                    </a:lnTo>
                    <a:cubicBezTo>
                      <a:pt x="12449" y="5763"/>
                      <a:pt x="12461" y="5775"/>
                      <a:pt x="12477" y="5775"/>
                    </a:cubicBezTo>
                    <a:cubicBezTo>
                      <a:pt x="12490" y="5775"/>
                      <a:pt x="12502" y="5763"/>
                      <a:pt x="12502" y="5746"/>
                    </a:cubicBezTo>
                    <a:lnTo>
                      <a:pt x="12502" y="5448"/>
                    </a:lnTo>
                    <a:cubicBezTo>
                      <a:pt x="12502" y="5435"/>
                      <a:pt x="12490" y="5423"/>
                      <a:pt x="12477" y="5423"/>
                    </a:cubicBezTo>
                    <a:close/>
                    <a:moveTo>
                      <a:pt x="16876" y="5534"/>
                    </a:moveTo>
                    <a:cubicBezTo>
                      <a:pt x="16860" y="5534"/>
                      <a:pt x="16852" y="5546"/>
                      <a:pt x="16852" y="5558"/>
                    </a:cubicBezTo>
                    <a:lnTo>
                      <a:pt x="16852" y="5857"/>
                    </a:lnTo>
                    <a:cubicBezTo>
                      <a:pt x="16852" y="5873"/>
                      <a:pt x="16860" y="5881"/>
                      <a:pt x="16876" y="5881"/>
                    </a:cubicBezTo>
                    <a:cubicBezTo>
                      <a:pt x="16889" y="5881"/>
                      <a:pt x="16901" y="5873"/>
                      <a:pt x="16901" y="5857"/>
                    </a:cubicBezTo>
                    <a:lnTo>
                      <a:pt x="16901" y="5558"/>
                    </a:lnTo>
                    <a:cubicBezTo>
                      <a:pt x="16901" y="5546"/>
                      <a:pt x="16889" y="5534"/>
                      <a:pt x="16876" y="5534"/>
                    </a:cubicBezTo>
                    <a:close/>
                    <a:moveTo>
                      <a:pt x="25" y="5660"/>
                    </a:moveTo>
                    <a:cubicBezTo>
                      <a:pt x="12" y="5660"/>
                      <a:pt x="0" y="5669"/>
                      <a:pt x="0" y="5685"/>
                    </a:cubicBezTo>
                    <a:lnTo>
                      <a:pt x="0" y="5984"/>
                    </a:lnTo>
                    <a:cubicBezTo>
                      <a:pt x="0" y="5996"/>
                      <a:pt x="12" y="6008"/>
                      <a:pt x="25" y="6008"/>
                    </a:cubicBezTo>
                    <a:cubicBezTo>
                      <a:pt x="41" y="6008"/>
                      <a:pt x="49" y="5996"/>
                      <a:pt x="49" y="5984"/>
                    </a:cubicBezTo>
                    <a:lnTo>
                      <a:pt x="49" y="5685"/>
                    </a:lnTo>
                    <a:cubicBezTo>
                      <a:pt x="49" y="5669"/>
                      <a:pt x="41" y="5660"/>
                      <a:pt x="25" y="5660"/>
                    </a:cubicBezTo>
                    <a:close/>
                    <a:moveTo>
                      <a:pt x="14630" y="5714"/>
                    </a:moveTo>
                    <a:cubicBezTo>
                      <a:pt x="14617" y="5714"/>
                      <a:pt x="14605" y="5722"/>
                      <a:pt x="14605" y="5738"/>
                    </a:cubicBezTo>
                    <a:lnTo>
                      <a:pt x="14605" y="5849"/>
                    </a:lnTo>
                    <a:cubicBezTo>
                      <a:pt x="14605" y="5910"/>
                      <a:pt x="14601" y="5971"/>
                      <a:pt x="14589" y="6033"/>
                    </a:cubicBezTo>
                    <a:cubicBezTo>
                      <a:pt x="14589" y="6045"/>
                      <a:pt x="14597" y="6057"/>
                      <a:pt x="14609" y="6061"/>
                    </a:cubicBezTo>
                    <a:lnTo>
                      <a:pt x="14613" y="6061"/>
                    </a:lnTo>
                    <a:cubicBezTo>
                      <a:pt x="14626" y="6061"/>
                      <a:pt x="14638" y="6053"/>
                      <a:pt x="14638" y="6041"/>
                    </a:cubicBezTo>
                    <a:cubicBezTo>
                      <a:pt x="14650" y="5980"/>
                      <a:pt x="14654" y="5914"/>
                      <a:pt x="14654" y="5849"/>
                    </a:cubicBezTo>
                    <a:lnTo>
                      <a:pt x="14654" y="5738"/>
                    </a:lnTo>
                    <a:cubicBezTo>
                      <a:pt x="14654" y="5722"/>
                      <a:pt x="14646" y="5714"/>
                      <a:pt x="14630" y="5714"/>
                    </a:cubicBezTo>
                    <a:close/>
                    <a:moveTo>
                      <a:pt x="12490" y="6021"/>
                    </a:moveTo>
                    <a:cubicBezTo>
                      <a:pt x="12477" y="6025"/>
                      <a:pt x="12465" y="6037"/>
                      <a:pt x="12469" y="6053"/>
                    </a:cubicBezTo>
                    <a:cubicBezTo>
                      <a:pt x="12490" y="6151"/>
                      <a:pt x="12522" y="6250"/>
                      <a:pt x="12567" y="6340"/>
                    </a:cubicBezTo>
                    <a:cubicBezTo>
                      <a:pt x="12571" y="6352"/>
                      <a:pt x="12580" y="6356"/>
                      <a:pt x="12588" y="6356"/>
                    </a:cubicBezTo>
                    <a:cubicBezTo>
                      <a:pt x="12592" y="6356"/>
                      <a:pt x="12596" y="6356"/>
                      <a:pt x="12600" y="6352"/>
                    </a:cubicBezTo>
                    <a:cubicBezTo>
                      <a:pt x="12612" y="6348"/>
                      <a:pt x="12616" y="6332"/>
                      <a:pt x="12612" y="6319"/>
                    </a:cubicBezTo>
                    <a:cubicBezTo>
                      <a:pt x="12567" y="6233"/>
                      <a:pt x="12535" y="6139"/>
                      <a:pt x="12518" y="6041"/>
                    </a:cubicBezTo>
                    <a:cubicBezTo>
                      <a:pt x="12514" y="6029"/>
                      <a:pt x="12502" y="6021"/>
                      <a:pt x="12490" y="6021"/>
                    </a:cubicBezTo>
                    <a:close/>
                    <a:moveTo>
                      <a:pt x="16876" y="6131"/>
                    </a:moveTo>
                    <a:cubicBezTo>
                      <a:pt x="16864" y="6131"/>
                      <a:pt x="16852" y="6143"/>
                      <a:pt x="16852" y="6156"/>
                    </a:cubicBezTo>
                    <a:lnTo>
                      <a:pt x="16852" y="6458"/>
                    </a:lnTo>
                    <a:cubicBezTo>
                      <a:pt x="16852" y="6471"/>
                      <a:pt x="16864" y="6483"/>
                      <a:pt x="16876" y="6483"/>
                    </a:cubicBezTo>
                    <a:cubicBezTo>
                      <a:pt x="16889" y="6483"/>
                      <a:pt x="16901" y="6471"/>
                      <a:pt x="16901" y="6458"/>
                    </a:cubicBezTo>
                    <a:lnTo>
                      <a:pt x="16901" y="6156"/>
                    </a:lnTo>
                    <a:cubicBezTo>
                      <a:pt x="16901" y="6143"/>
                      <a:pt x="16889" y="6131"/>
                      <a:pt x="16876" y="6131"/>
                    </a:cubicBezTo>
                    <a:close/>
                    <a:moveTo>
                      <a:pt x="14519" y="6295"/>
                    </a:moveTo>
                    <a:cubicBezTo>
                      <a:pt x="14511" y="6295"/>
                      <a:pt x="14504" y="6299"/>
                      <a:pt x="14499" y="6307"/>
                    </a:cubicBezTo>
                    <a:cubicBezTo>
                      <a:pt x="14458" y="6397"/>
                      <a:pt x="14401" y="6479"/>
                      <a:pt x="14335" y="6552"/>
                    </a:cubicBezTo>
                    <a:cubicBezTo>
                      <a:pt x="14327" y="6561"/>
                      <a:pt x="14327" y="6577"/>
                      <a:pt x="14339" y="6585"/>
                    </a:cubicBezTo>
                    <a:cubicBezTo>
                      <a:pt x="14343" y="6589"/>
                      <a:pt x="14351" y="6593"/>
                      <a:pt x="14356" y="6593"/>
                    </a:cubicBezTo>
                    <a:cubicBezTo>
                      <a:pt x="14364" y="6593"/>
                      <a:pt x="14368" y="6589"/>
                      <a:pt x="14376" y="6585"/>
                    </a:cubicBezTo>
                    <a:cubicBezTo>
                      <a:pt x="14441" y="6507"/>
                      <a:pt x="14499" y="6422"/>
                      <a:pt x="14544" y="6332"/>
                    </a:cubicBezTo>
                    <a:cubicBezTo>
                      <a:pt x="14552" y="6319"/>
                      <a:pt x="14544" y="6303"/>
                      <a:pt x="14532" y="6299"/>
                    </a:cubicBezTo>
                    <a:cubicBezTo>
                      <a:pt x="14527" y="6296"/>
                      <a:pt x="14523" y="6295"/>
                      <a:pt x="14519" y="6295"/>
                    </a:cubicBezTo>
                    <a:close/>
                    <a:moveTo>
                      <a:pt x="25" y="6258"/>
                    </a:moveTo>
                    <a:cubicBezTo>
                      <a:pt x="12" y="6258"/>
                      <a:pt x="0" y="6270"/>
                      <a:pt x="0" y="6282"/>
                    </a:cubicBezTo>
                    <a:lnTo>
                      <a:pt x="0" y="6581"/>
                    </a:lnTo>
                    <a:cubicBezTo>
                      <a:pt x="0" y="6598"/>
                      <a:pt x="12" y="6610"/>
                      <a:pt x="25" y="6610"/>
                    </a:cubicBezTo>
                    <a:cubicBezTo>
                      <a:pt x="41" y="6610"/>
                      <a:pt x="49" y="6598"/>
                      <a:pt x="49" y="6581"/>
                    </a:cubicBezTo>
                    <a:lnTo>
                      <a:pt x="49" y="6282"/>
                    </a:lnTo>
                    <a:cubicBezTo>
                      <a:pt x="49" y="6270"/>
                      <a:pt x="41" y="6258"/>
                      <a:pt x="25" y="6258"/>
                    </a:cubicBezTo>
                    <a:close/>
                    <a:moveTo>
                      <a:pt x="12758" y="6551"/>
                    </a:moveTo>
                    <a:cubicBezTo>
                      <a:pt x="12752" y="6551"/>
                      <a:pt x="12747" y="6553"/>
                      <a:pt x="12743" y="6557"/>
                    </a:cubicBezTo>
                    <a:cubicBezTo>
                      <a:pt x="12731" y="6569"/>
                      <a:pt x="12731" y="6581"/>
                      <a:pt x="12739" y="6593"/>
                    </a:cubicBezTo>
                    <a:cubicBezTo>
                      <a:pt x="12809" y="6667"/>
                      <a:pt x="12891" y="6733"/>
                      <a:pt x="12976" y="6790"/>
                    </a:cubicBezTo>
                    <a:lnTo>
                      <a:pt x="12989" y="6790"/>
                    </a:lnTo>
                    <a:cubicBezTo>
                      <a:pt x="12997" y="6790"/>
                      <a:pt x="13005" y="6786"/>
                      <a:pt x="13009" y="6782"/>
                    </a:cubicBezTo>
                    <a:cubicBezTo>
                      <a:pt x="13017" y="6769"/>
                      <a:pt x="13013" y="6753"/>
                      <a:pt x="13001" y="6745"/>
                    </a:cubicBezTo>
                    <a:cubicBezTo>
                      <a:pt x="12919" y="6696"/>
                      <a:pt x="12841" y="6630"/>
                      <a:pt x="12776" y="6561"/>
                    </a:cubicBezTo>
                    <a:cubicBezTo>
                      <a:pt x="12771" y="6554"/>
                      <a:pt x="12764" y="6551"/>
                      <a:pt x="12758" y="6551"/>
                    </a:cubicBezTo>
                    <a:close/>
                    <a:moveTo>
                      <a:pt x="14128" y="6736"/>
                    </a:moveTo>
                    <a:cubicBezTo>
                      <a:pt x="14123" y="6736"/>
                      <a:pt x="14118" y="6738"/>
                      <a:pt x="14114" y="6741"/>
                    </a:cubicBezTo>
                    <a:cubicBezTo>
                      <a:pt x="14032" y="6790"/>
                      <a:pt x="13942" y="6831"/>
                      <a:pt x="13848" y="6859"/>
                    </a:cubicBezTo>
                    <a:cubicBezTo>
                      <a:pt x="13836" y="6864"/>
                      <a:pt x="13828" y="6876"/>
                      <a:pt x="13832" y="6892"/>
                    </a:cubicBezTo>
                    <a:cubicBezTo>
                      <a:pt x="13836" y="6900"/>
                      <a:pt x="13844" y="6909"/>
                      <a:pt x="13856" y="6909"/>
                    </a:cubicBezTo>
                    <a:lnTo>
                      <a:pt x="13860" y="6909"/>
                    </a:lnTo>
                    <a:cubicBezTo>
                      <a:pt x="13959" y="6880"/>
                      <a:pt x="14053" y="6835"/>
                      <a:pt x="14139" y="6782"/>
                    </a:cubicBezTo>
                    <a:cubicBezTo>
                      <a:pt x="14151" y="6773"/>
                      <a:pt x="14155" y="6757"/>
                      <a:pt x="14147" y="6749"/>
                    </a:cubicBezTo>
                    <a:cubicBezTo>
                      <a:pt x="14144" y="6741"/>
                      <a:pt x="14136" y="6736"/>
                      <a:pt x="14128" y="6736"/>
                    </a:cubicBezTo>
                    <a:close/>
                    <a:moveTo>
                      <a:pt x="13263" y="6862"/>
                    </a:moveTo>
                    <a:cubicBezTo>
                      <a:pt x="13251" y="6862"/>
                      <a:pt x="13242" y="6870"/>
                      <a:pt x="13238" y="6880"/>
                    </a:cubicBezTo>
                    <a:cubicBezTo>
                      <a:pt x="13234" y="6892"/>
                      <a:pt x="13242" y="6909"/>
                      <a:pt x="13255" y="6913"/>
                    </a:cubicBezTo>
                    <a:cubicBezTo>
                      <a:pt x="13353" y="6937"/>
                      <a:pt x="13451" y="6949"/>
                      <a:pt x="13553" y="6949"/>
                    </a:cubicBezTo>
                    <a:lnTo>
                      <a:pt x="13553" y="6954"/>
                    </a:lnTo>
                    <a:lnTo>
                      <a:pt x="13558" y="6954"/>
                    </a:lnTo>
                    <a:cubicBezTo>
                      <a:pt x="13574" y="6949"/>
                      <a:pt x="13582" y="6941"/>
                      <a:pt x="13582" y="6925"/>
                    </a:cubicBezTo>
                    <a:cubicBezTo>
                      <a:pt x="13582" y="6913"/>
                      <a:pt x="13574" y="6900"/>
                      <a:pt x="13558" y="6900"/>
                    </a:cubicBezTo>
                    <a:lnTo>
                      <a:pt x="13553" y="6900"/>
                    </a:lnTo>
                    <a:cubicBezTo>
                      <a:pt x="13455" y="6900"/>
                      <a:pt x="13361" y="6888"/>
                      <a:pt x="13271" y="6864"/>
                    </a:cubicBezTo>
                    <a:cubicBezTo>
                      <a:pt x="13268" y="6863"/>
                      <a:pt x="13265" y="6862"/>
                      <a:pt x="13263" y="6862"/>
                    </a:cubicBezTo>
                    <a:close/>
                    <a:moveTo>
                      <a:pt x="25" y="6859"/>
                    </a:moveTo>
                    <a:cubicBezTo>
                      <a:pt x="12" y="6859"/>
                      <a:pt x="0" y="6868"/>
                      <a:pt x="0" y="6884"/>
                    </a:cubicBezTo>
                    <a:lnTo>
                      <a:pt x="0" y="7031"/>
                    </a:lnTo>
                    <a:cubicBezTo>
                      <a:pt x="0" y="7044"/>
                      <a:pt x="12" y="7056"/>
                      <a:pt x="25" y="7056"/>
                    </a:cubicBezTo>
                    <a:cubicBezTo>
                      <a:pt x="41" y="7056"/>
                      <a:pt x="53" y="7044"/>
                      <a:pt x="53" y="7031"/>
                    </a:cubicBezTo>
                    <a:lnTo>
                      <a:pt x="53" y="6884"/>
                    </a:lnTo>
                    <a:cubicBezTo>
                      <a:pt x="53" y="6868"/>
                      <a:pt x="41" y="6859"/>
                      <a:pt x="25" y="6859"/>
                    </a:cubicBezTo>
                    <a:close/>
                    <a:moveTo>
                      <a:pt x="16876" y="6733"/>
                    </a:moveTo>
                    <a:cubicBezTo>
                      <a:pt x="16864" y="6733"/>
                      <a:pt x="16852" y="6745"/>
                      <a:pt x="16852" y="6757"/>
                    </a:cubicBezTo>
                    <a:lnTo>
                      <a:pt x="16852" y="7056"/>
                    </a:lnTo>
                    <a:cubicBezTo>
                      <a:pt x="16852" y="7072"/>
                      <a:pt x="16864" y="7080"/>
                      <a:pt x="16876" y="7080"/>
                    </a:cubicBezTo>
                    <a:cubicBezTo>
                      <a:pt x="16889" y="7080"/>
                      <a:pt x="16901" y="7072"/>
                      <a:pt x="16901" y="7056"/>
                    </a:cubicBezTo>
                    <a:lnTo>
                      <a:pt x="16901" y="6757"/>
                    </a:lnTo>
                    <a:cubicBezTo>
                      <a:pt x="16901" y="6745"/>
                      <a:pt x="16889" y="6733"/>
                      <a:pt x="16876" y="6733"/>
                    </a:cubicBezTo>
                    <a:close/>
                    <a:moveTo>
                      <a:pt x="16876" y="7330"/>
                    </a:moveTo>
                    <a:cubicBezTo>
                      <a:pt x="16864" y="7330"/>
                      <a:pt x="16852" y="7342"/>
                      <a:pt x="16852" y="7359"/>
                    </a:cubicBezTo>
                    <a:lnTo>
                      <a:pt x="16852" y="7657"/>
                    </a:lnTo>
                    <a:cubicBezTo>
                      <a:pt x="16852" y="7670"/>
                      <a:pt x="16864" y="7682"/>
                      <a:pt x="16876" y="7682"/>
                    </a:cubicBezTo>
                    <a:cubicBezTo>
                      <a:pt x="16889" y="7682"/>
                      <a:pt x="16901" y="7670"/>
                      <a:pt x="16901" y="7657"/>
                    </a:cubicBezTo>
                    <a:lnTo>
                      <a:pt x="16901" y="7359"/>
                    </a:lnTo>
                    <a:cubicBezTo>
                      <a:pt x="16901" y="7342"/>
                      <a:pt x="16889" y="7330"/>
                      <a:pt x="16876" y="7330"/>
                    </a:cubicBezTo>
                    <a:close/>
                    <a:moveTo>
                      <a:pt x="16876" y="7932"/>
                    </a:moveTo>
                    <a:cubicBezTo>
                      <a:pt x="16864" y="7932"/>
                      <a:pt x="16852" y="7944"/>
                      <a:pt x="16852" y="7956"/>
                    </a:cubicBezTo>
                    <a:lnTo>
                      <a:pt x="16852" y="8255"/>
                    </a:lnTo>
                    <a:cubicBezTo>
                      <a:pt x="16852" y="8271"/>
                      <a:pt x="16864" y="8283"/>
                      <a:pt x="16876" y="8283"/>
                    </a:cubicBezTo>
                    <a:cubicBezTo>
                      <a:pt x="16889" y="8283"/>
                      <a:pt x="16901" y="8271"/>
                      <a:pt x="16901" y="8255"/>
                    </a:cubicBezTo>
                    <a:lnTo>
                      <a:pt x="16901" y="7956"/>
                    </a:lnTo>
                    <a:cubicBezTo>
                      <a:pt x="16901" y="7944"/>
                      <a:pt x="16889" y="7932"/>
                      <a:pt x="16876" y="793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0" name="Google Shape;470;p35"/>
              <p:cNvSpPr/>
              <p:nvPr/>
            </p:nvSpPr>
            <p:spPr>
              <a:xfrm>
                <a:off x="-95863" y="1015612"/>
                <a:ext cx="95150" cy="95150"/>
              </a:xfrm>
              <a:custGeom>
                <a:rect b="b" l="l" r="r" t="t"/>
                <a:pathLst>
                  <a:path extrusionOk="0" h="1024" w="1024">
                    <a:moveTo>
                      <a:pt x="512" y="0"/>
                    </a:moveTo>
                    <a:cubicBezTo>
                      <a:pt x="230" y="0"/>
                      <a:pt x="0" y="229"/>
                      <a:pt x="0" y="512"/>
                    </a:cubicBezTo>
                    <a:cubicBezTo>
                      <a:pt x="0" y="794"/>
                      <a:pt x="230" y="1023"/>
                      <a:pt x="512" y="1023"/>
                    </a:cubicBezTo>
                    <a:cubicBezTo>
                      <a:pt x="794" y="1023"/>
                      <a:pt x="1024" y="794"/>
                      <a:pt x="1024" y="512"/>
                    </a:cubicBezTo>
                    <a:cubicBezTo>
                      <a:pt x="1024" y="229"/>
                      <a:pt x="794" y="0"/>
                      <a:pt x="5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1" name="Google Shape;471;p35"/>
              <p:cNvSpPr/>
              <p:nvPr/>
            </p:nvSpPr>
            <p:spPr>
              <a:xfrm>
                <a:off x="299062" y="813337"/>
                <a:ext cx="95150" cy="95150"/>
              </a:xfrm>
              <a:custGeom>
                <a:rect b="b" l="l" r="r" t="t"/>
                <a:pathLst>
                  <a:path extrusionOk="0" h="1024" w="1024">
                    <a:moveTo>
                      <a:pt x="512" y="0"/>
                    </a:moveTo>
                    <a:cubicBezTo>
                      <a:pt x="230" y="0"/>
                      <a:pt x="0" y="229"/>
                      <a:pt x="0" y="512"/>
                    </a:cubicBezTo>
                    <a:cubicBezTo>
                      <a:pt x="0" y="794"/>
                      <a:pt x="230" y="1023"/>
                      <a:pt x="512" y="1023"/>
                    </a:cubicBezTo>
                    <a:cubicBezTo>
                      <a:pt x="794" y="1023"/>
                      <a:pt x="1024" y="794"/>
                      <a:pt x="1024" y="512"/>
                    </a:cubicBezTo>
                    <a:cubicBezTo>
                      <a:pt x="1024" y="229"/>
                      <a:pt x="794" y="0"/>
                      <a:pt x="5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2" name="Google Shape;472;p35"/>
              <p:cNvSpPr/>
              <p:nvPr/>
            </p:nvSpPr>
            <p:spPr>
              <a:xfrm>
                <a:off x="597637" y="158362"/>
                <a:ext cx="95150" cy="95150"/>
              </a:xfrm>
              <a:custGeom>
                <a:rect b="b" l="l" r="r" t="t"/>
                <a:pathLst>
                  <a:path extrusionOk="0" h="1024" w="1024">
                    <a:moveTo>
                      <a:pt x="512" y="0"/>
                    </a:moveTo>
                    <a:cubicBezTo>
                      <a:pt x="230" y="0"/>
                      <a:pt x="0" y="229"/>
                      <a:pt x="0" y="512"/>
                    </a:cubicBezTo>
                    <a:cubicBezTo>
                      <a:pt x="0" y="794"/>
                      <a:pt x="230" y="1023"/>
                      <a:pt x="512" y="1023"/>
                    </a:cubicBezTo>
                    <a:cubicBezTo>
                      <a:pt x="794" y="1023"/>
                      <a:pt x="1024" y="794"/>
                      <a:pt x="1024" y="512"/>
                    </a:cubicBezTo>
                    <a:cubicBezTo>
                      <a:pt x="1024" y="229"/>
                      <a:pt x="794" y="0"/>
                      <a:pt x="5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3" name="Google Shape;473;p35"/>
              <p:cNvSpPr/>
              <p:nvPr/>
            </p:nvSpPr>
            <p:spPr>
              <a:xfrm>
                <a:off x="1397087" y="534012"/>
                <a:ext cx="95150" cy="95150"/>
              </a:xfrm>
              <a:custGeom>
                <a:rect b="b" l="l" r="r" t="t"/>
                <a:pathLst>
                  <a:path extrusionOk="0" h="1024" w="1024">
                    <a:moveTo>
                      <a:pt x="512" y="0"/>
                    </a:moveTo>
                    <a:cubicBezTo>
                      <a:pt x="230" y="0"/>
                      <a:pt x="0" y="229"/>
                      <a:pt x="0" y="512"/>
                    </a:cubicBezTo>
                    <a:cubicBezTo>
                      <a:pt x="0" y="794"/>
                      <a:pt x="230" y="1023"/>
                      <a:pt x="512" y="1023"/>
                    </a:cubicBezTo>
                    <a:cubicBezTo>
                      <a:pt x="794" y="1023"/>
                      <a:pt x="1024" y="794"/>
                      <a:pt x="1024" y="512"/>
                    </a:cubicBezTo>
                    <a:cubicBezTo>
                      <a:pt x="1024" y="229"/>
                      <a:pt x="794" y="0"/>
                      <a:pt x="5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4" name="Google Shape;474;p35"/>
              <p:cNvSpPr/>
              <p:nvPr/>
            </p:nvSpPr>
            <p:spPr>
              <a:xfrm>
                <a:off x="2004515" y="1184427"/>
                <a:ext cx="95150" cy="95168"/>
              </a:xfrm>
              <a:custGeom>
                <a:rect b="b" l="l" r="r" t="t"/>
                <a:pathLst>
                  <a:path extrusionOk="0" h="1024" w="1024">
                    <a:moveTo>
                      <a:pt x="512" y="0"/>
                    </a:moveTo>
                    <a:cubicBezTo>
                      <a:pt x="230" y="0"/>
                      <a:pt x="0" y="229"/>
                      <a:pt x="0" y="512"/>
                    </a:cubicBezTo>
                    <a:cubicBezTo>
                      <a:pt x="0" y="794"/>
                      <a:pt x="230" y="1023"/>
                      <a:pt x="512" y="1023"/>
                    </a:cubicBezTo>
                    <a:cubicBezTo>
                      <a:pt x="794" y="1023"/>
                      <a:pt x="1024" y="794"/>
                      <a:pt x="1024" y="512"/>
                    </a:cubicBezTo>
                    <a:cubicBezTo>
                      <a:pt x="1024" y="229"/>
                      <a:pt x="794" y="0"/>
                      <a:pt x="5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75" name="Google Shape;475;p35"/>
            <p:cNvSpPr/>
            <p:nvPr/>
          </p:nvSpPr>
          <p:spPr>
            <a:xfrm>
              <a:off x="687940" y="502127"/>
              <a:ext cx="95150" cy="95168"/>
            </a:xfrm>
            <a:custGeom>
              <a:rect b="b" l="l" r="r" t="t"/>
              <a:pathLst>
                <a:path extrusionOk="0" h="1024" w="1024">
                  <a:moveTo>
                    <a:pt x="512" y="0"/>
                  </a:moveTo>
                  <a:cubicBezTo>
                    <a:pt x="230" y="0"/>
                    <a:pt x="0" y="229"/>
                    <a:pt x="0" y="512"/>
                  </a:cubicBezTo>
                  <a:cubicBezTo>
                    <a:pt x="0" y="794"/>
                    <a:pt x="230" y="1023"/>
                    <a:pt x="512" y="1023"/>
                  </a:cubicBezTo>
                  <a:cubicBezTo>
                    <a:pt x="794" y="1023"/>
                    <a:pt x="1024" y="794"/>
                    <a:pt x="1024" y="512"/>
                  </a:cubicBezTo>
                  <a:cubicBezTo>
                    <a:pt x="1024" y="229"/>
                    <a:pt x="794" y="0"/>
                    <a:pt x="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6" name="Google Shape;476;p35"/>
          <p:cNvGrpSpPr/>
          <p:nvPr/>
        </p:nvGrpSpPr>
        <p:grpSpPr>
          <a:xfrm rot="10800000">
            <a:off x="7572647" y="-1013907"/>
            <a:ext cx="2535994" cy="2284639"/>
            <a:chOff x="-999853" y="3836869"/>
            <a:chExt cx="2535994" cy="2284639"/>
          </a:xfrm>
        </p:grpSpPr>
        <p:sp>
          <p:nvSpPr>
            <p:cNvPr id="477" name="Google Shape;477;p35"/>
            <p:cNvSpPr/>
            <p:nvPr/>
          </p:nvSpPr>
          <p:spPr>
            <a:xfrm rot="-3584050">
              <a:off x="-438302" y="3923332"/>
              <a:ext cx="1412891" cy="2111713"/>
            </a:xfrm>
            <a:custGeom>
              <a:rect b="b" l="l" r="r" t="t"/>
              <a:pathLst>
                <a:path extrusionOk="0" h="13849" w="9266">
                  <a:moveTo>
                    <a:pt x="4445" y="1"/>
                  </a:moveTo>
                  <a:cubicBezTo>
                    <a:pt x="2927" y="37"/>
                    <a:pt x="1781" y="303"/>
                    <a:pt x="774" y="1461"/>
                  </a:cubicBezTo>
                  <a:cubicBezTo>
                    <a:pt x="152" y="2141"/>
                    <a:pt x="1" y="3737"/>
                    <a:pt x="205" y="4584"/>
                  </a:cubicBezTo>
                  <a:cubicBezTo>
                    <a:pt x="1020" y="7788"/>
                    <a:pt x="2031" y="7997"/>
                    <a:pt x="1372" y="11721"/>
                  </a:cubicBezTo>
                  <a:cubicBezTo>
                    <a:pt x="1410" y="13222"/>
                    <a:pt x="2658" y="13848"/>
                    <a:pt x="3994" y="13848"/>
                  </a:cubicBezTo>
                  <a:cubicBezTo>
                    <a:pt x="4922" y="13848"/>
                    <a:pt x="5892" y="13546"/>
                    <a:pt x="6528" y="13026"/>
                  </a:cubicBezTo>
                  <a:cubicBezTo>
                    <a:pt x="8508" y="11598"/>
                    <a:pt x="9139" y="9007"/>
                    <a:pt x="9118" y="6679"/>
                  </a:cubicBezTo>
                  <a:cubicBezTo>
                    <a:pt x="9266" y="3782"/>
                    <a:pt x="7817" y="17"/>
                    <a:pt x="44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78" name="Google Shape;478;p35"/>
            <p:cNvGrpSpPr/>
            <p:nvPr/>
          </p:nvGrpSpPr>
          <p:grpSpPr>
            <a:xfrm flipH="1" rot="1291438">
              <a:off x="-162000" y="4241878"/>
              <a:ext cx="1164110" cy="1680414"/>
              <a:chOff x="9265678" y="2800404"/>
              <a:chExt cx="1331362" cy="1921640"/>
            </a:xfrm>
          </p:grpSpPr>
          <p:sp>
            <p:nvSpPr>
              <p:cNvPr id="479" name="Google Shape;479;p35"/>
              <p:cNvSpPr/>
              <p:nvPr/>
            </p:nvSpPr>
            <p:spPr>
              <a:xfrm flipH="1">
                <a:off x="9691532" y="2919435"/>
                <a:ext cx="905508" cy="1802609"/>
              </a:xfrm>
              <a:custGeom>
                <a:rect b="b" l="l" r="r" t="t"/>
                <a:pathLst>
                  <a:path extrusionOk="0" h="10722" w="5386">
                    <a:moveTo>
                      <a:pt x="0" y="0"/>
                    </a:moveTo>
                    <a:lnTo>
                      <a:pt x="0" y="0"/>
                    </a:lnTo>
                    <a:cubicBezTo>
                      <a:pt x="590" y="8979"/>
                      <a:pt x="3957" y="10722"/>
                      <a:pt x="3957" y="10722"/>
                    </a:cubicBezTo>
                    <a:cubicBezTo>
                      <a:pt x="3957" y="10722"/>
                      <a:pt x="5386" y="7207"/>
                      <a:pt x="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0" name="Google Shape;480;p35"/>
              <p:cNvSpPr/>
              <p:nvPr/>
            </p:nvSpPr>
            <p:spPr>
              <a:xfrm flipH="1">
                <a:off x="9946742" y="3188430"/>
                <a:ext cx="553964" cy="1481327"/>
              </a:xfrm>
              <a:custGeom>
                <a:rect b="b" l="l" r="r" t="t"/>
                <a:pathLst>
                  <a:path extrusionOk="0" h="8811" w="3295">
                    <a:moveTo>
                      <a:pt x="49" y="1"/>
                    </a:moveTo>
                    <a:lnTo>
                      <a:pt x="0" y="17"/>
                    </a:lnTo>
                    <a:lnTo>
                      <a:pt x="3245" y="8811"/>
                    </a:lnTo>
                    <a:lnTo>
                      <a:pt x="3294" y="8791"/>
                    </a:lnTo>
                    <a:lnTo>
                      <a:pt x="4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1" name="Google Shape;481;p35"/>
              <p:cNvSpPr/>
              <p:nvPr/>
            </p:nvSpPr>
            <p:spPr>
              <a:xfrm flipH="1">
                <a:off x="10307197" y="3385806"/>
                <a:ext cx="206623" cy="268492"/>
              </a:xfrm>
              <a:custGeom>
                <a:rect b="b" l="l" r="r" t="t"/>
                <a:pathLst>
                  <a:path extrusionOk="0" h="1597" w="1229">
                    <a:moveTo>
                      <a:pt x="1175" y="1"/>
                    </a:moveTo>
                    <a:lnTo>
                      <a:pt x="1073" y="1478"/>
                    </a:lnTo>
                    <a:lnTo>
                      <a:pt x="37" y="422"/>
                    </a:lnTo>
                    <a:lnTo>
                      <a:pt x="0" y="455"/>
                    </a:lnTo>
                    <a:lnTo>
                      <a:pt x="1118" y="1597"/>
                    </a:lnTo>
                    <a:lnTo>
                      <a:pt x="1228" y="5"/>
                    </a:lnTo>
                    <a:lnTo>
                      <a:pt x="117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2" name="Google Shape;482;p35"/>
              <p:cNvSpPr/>
              <p:nvPr/>
            </p:nvSpPr>
            <p:spPr>
              <a:xfrm flipH="1">
                <a:off x="10024583" y="4152948"/>
                <a:ext cx="205782" cy="268492"/>
              </a:xfrm>
              <a:custGeom>
                <a:rect b="b" l="l" r="r" t="t"/>
                <a:pathLst>
                  <a:path extrusionOk="0" h="1597" w="1224">
                    <a:moveTo>
                      <a:pt x="1175" y="1"/>
                    </a:moveTo>
                    <a:lnTo>
                      <a:pt x="1073" y="1478"/>
                    </a:lnTo>
                    <a:lnTo>
                      <a:pt x="37" y="422"/>
                    </a:lnTo>
                    <a:lnTo>
                      <a:pt x="0" y="455"/>
                    </a:lnTo>
                    <a:lnTo>
                      <a:pt x="1118" y="1597"/>
                    </a:lnTo>
                    <a:lnTo>
                      <a:pt x="1224" y="5"/>
                    </a:lnTo>
                    <a:lnTo>
                      <a:pt x="117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3" name="Google Shape;483;p35"/>
              <p:cNvSpPr/>
              <p:nvPr/>
            </p:nvSpPr>
            <p:spPr>
              <a:xfrm flipH="1">
                <a:off x="10175221" y="3745083"/>
                <a:ext cx="205782" cy="267651"/>
              </a:xfrm>
              <a:custGeom>
                <a:rect b="b" l="l" r="r" t="t"/>
                <a:pathLst>
                  <a:path extrusionOk="0" h="1592" w="1224">
                    <a:moveTo>
                      <a:pt x="1175" y="0"/>
                    </a:moveTo>
                    <a:lnTo>
                      <a:pt x="1072" y="1477"/>
                    </a:lnTo>
                    <a:lnTo>
                      <a:pt x="37" y="417"/>
                    </a:lnTo>
                    <a:lnTo>
                      <a:pt x="0" y="454"/>
                    </a:lnTo>
                    <a:lnTo>
                      <a:pt x="1117" y="1592"/>
                    </a:lnTo>
                    <a:lnTo>
                      <a:pt x="1224" y="4"/>
                    </a:lnTo>
                    <a:lnTo>
                      <a:pt x="117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4" name="Google Shape;484;p35"/>
              <p:cNvSpPr/>
              <p:nvPr/>
            </p:nvSpPr>
            <p:spPr>
              <a:xfrm flipH="1">
                <a:off x="9265678" y="2919435"/>
                <a:ext cx="905508" cy="1802609"/>
              </a:xfrm>
              <a:custGeom>
                <a:rect b="b" l="l" r="r" t="t"/>
                <a:pathLst>
                  <a:path extrusionOk="0" h="10722" w="5386">
                    <a:moveTo>
                      <a:pt x="5386" y="0"/>
                    </a:moveTo>
                    <a:lnTo>
                      <a:pt x="5386" y="0"/>
                    </a:lnTo>
                    <a:cubicBezTo>
                      <a:pt x="0" y="7207"/>
                      <a:pt x="1429" y="10722"/>
                      <a:pt x="1429" y="10722"/>
                    </a:cubicBezTo>
                    <a:cubicBezTo>
                      <a:pt x="1429" y="10722"/>
                      <a:pt x="4796" y="8979"/>
                      <a:pt x="53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5" name="Google Shape;485;p35"/>
              <p:cNvSpPr/>
              <p:nvPr/>
            </p:nvSpPr>
            <p:spPr>
              <a:xfrm flipH="1">
                <a:off x="9362685" y="3188430"/>
                <a:ext cx="553291" cy="1481327"/>
              </a:xfrm>
              <a:custGeom>
                <a:rect b="b" l="l" r="r" t="t"/>
                <a:pathLst>
                  <a:path extrusionOk="0" h="8811" w="3291">
                    <a:moveTo>
                      <a:pt x="3242" y="1"/>
                    </a:moveTo>
                    <a:lnTo>
                      <a:pt x="1" y="8795"/>
                    </a:lnTo>
                    <a:lnTo>
                      <a:pt x="46" y="8811"/>
                    </a:lnTo>
                    <a:lnTo>
                      <a:pt x="3291" y="21"/>
                    </a:lnTo>
                    <a:lnTo>
                      <a:pt x="324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6" name="Google Shape;486;p35"/>
              <p:cNvSpPr/>
              <p:nvPr/>
            </p:nvSpPr>
            <p:spPr>
              <a:xfrm flipH="1">
                <a:off x="9632354" y="4152948"/>
                <a:ext cx="206623" cy="268492"/>
              </a:xfrm>
              <a:custGeom>
                <a:rect b="b" l="l" r="r" t="t"/>
                <a:pathLst>
                  <a:path extrusionOk="0" h="1597" w="1229">
                    <a:moveTo>
                      <a:pt x="54" y="1"/>
                    </a:moveTo>
                    <a:lnTo>
                      <a:pt x="1" y="5"/>
                    </a:lnTo>
                    <a:lnTo>
                      <a:pt x="111" y="1597"/>
                    </a:lnTo>
                    <a:lnTo>
                      <a:pt x="1229" y="455"/>
                    </a:lnTo>
                    <a:lnTo>
                      <a:pt x="1192" y="422"/>
                    </a:lnTo>
                    <a:lnTo>
                      <a:pt x="156" y="1478"/>
                    </a:lnTo>
                    <a:lnTo>
                      <a:pt x="5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7" name="Google Shape;487;p35"/>
              <p:cNvSpPr/>
              <p:nvPr/>
            </p:nvSpPr>
            <p:spPr>
              <a:xfrm flipH="1">
                <a:off x="9481716" y="3745083"/>
                <a:ext cx="206454" cy="267651"/>
              </a:xfrm>
              <a:custGeom>
                <a:rect b="b" l="l" r="r" t="t"/>
                <a:pathLst>
                  <a:path extrusionOk="0" h="1592" w="1228">
                    <a:moveTo>
                      <a:pt x="53" y="0"/>
                    </a:moveTo>
                    <a:lnTo>
                      <a:pt x="0" y="4"/>
                    </a:lnTo>
                    <a:lnTo>
                      <a:pt x="111" y="1592"/>
                    </a:lnTo>
                    <a:lnTo>
                      <a:pt x="1228" y="454"/>
                    </a:lnTo>
                    <a:lnTo>
                      <a:pt x="1191" y="417"/>
                    </a:lnTo>
                    <a:lnTo>
                      <a:pt x="156" y="1477"/>
                    </a:lnTo>
                    <a:lnTo>
                      <a:pt x="5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8" name="Google Shape;488;p35"/>
              <p:cNvSpPr/>
              <p:nvPr/>
            </p:nvSpPr>
            <p:spPr>
              <a:xfrm flipH="1">
                <a:off x="9501554" y="2800404"/>
                <a:ext cx="859610" cy="1921640"/>
              </a:xfrm>
              <a:custGeom>
                <a:rect b="b" l="l" r="r" t="t"/>
                <a:pathLst>
                  <a:path extrusionOk="0" h="11430" w="5113">
                    <a:moveTo>
                      <a:pt x="2554" y="1"/>
                    </a:moveTo>
                    <a:cubicBezTo>
                      <a:pt x="1" y="8627"/>
                      <a:pt x="2554" y="11430"/>
                      <a:pt x="2554" y="11430"/>
                    </a:cubicBezTo>
                    <a:cubicBezTo>
                      <a:pt x="2554" y="11430"/>
                      <a:pt x="5112" y="8627"/>
                      <a:pt x="255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9" name="Google Shape;489;p35"/>
              <p:cNvSpPr/>
              <p:nvPr/>
            </p:nvSpPr>
            <p:spPr>
              <a:xfrm flipH="1">
                <a:off x="9926736" y="3090079"/>
                <a:ext cx="9247" cy="1575644"/>
              </a:xfrm>
              <a:custGeom>
                <a:rect b="b" l="l" r="r" t="t"/>
                <a:pathLst>
                  <a:path extrusionOk="0" h="9372" w="55">
                    <a:moveTo>
                      <a:pt x="1" y="0"/>
                    </a:moveTo>
                    <a:lnTo>
                      <a:pt x="1" y="9371"/>
                    </a:lnTo>
                    <a:lnTo>
                      <a:pt x="54" y="9371"/>
                    </a:lnTo>
                    <a:lnTo>
                      <a:pt x="5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0" name="Google Shape;490;p35"/>
              <p:cNvSpPr/>
              <p:nvPr/>
            </p:nvSpPr>
            <p:spPr>
              <a:xfrm flipH="1">
                <a:off x="9821491" y="3335705"/>
                <a:ext cx="219736" cy="247813"/>
              </a:xfrm>
              <a:custGeom>
                <a:rect b="b" l="l" r="r" t="t"/>
                <a:pathLst>
                  <a:path extrusionOk="0" h="1474" w="1307">
                    <a:moveTo>
                      <a:pt x="46" y="0"/>
                    </a:moveTo>
                    <a:lnTo>
                      <a:pt x="1" y="21"/>
                    </a:lnTo>
                    <a:lnTo>
                      <a:pt x="651" y="1473"/>
                    </a:lnTo>
                    <a:lnTo>
                      <a:pt x="1306" y="21"/>
                    </a:lnTo>
                    <a:lnTo>
                      <a:pt x="1261" y="0"/>
                    </a:lnTo>
                    <a:lnTo>
                      <a:pt x="651" y="1351"/>
                    </a:lnTo>
                    <a:lnTo>
                      <a:pt x="4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1" name="Google Shape;491;p35"/>
              <p:cNvSpPr/>
              <p:nvPr/>
            </p:nvSpPr>
            <p:spPr>
              <a:xfrm flipH="1">
                <a:off x="9821491" y="4152948"/>
                <a:ext cx="219736" cy="248653"/>
              </a:xfrm>
              <a:custGeom>
                <a:rect b="b" l="l" r="r" t="t"/>
                <a:pathLst>
                  <a:path extrusionOk="0" h="1479" w="1307">
                    <a:moveTo>
                      <a:pt x="46" y="1"/>
                    </a:moveTo>
                    <a:lnTo>
                      <a:pt x="1" y="21"/>
                    </a:lnTo>
                    <a:lnTo>
                      <a:pt x="651" y="1478"/>
                    </a:lnTo>
                    <a:lnTo>
                      <a:pt x="1306" y="21"/>
                    </a:lnTo>
                    <a:lnTo>
                      <a:pt x="1261" y="1"/>
                    </a:lnTo>
                    <a:lnTo>
                      <a:pt x="651" y="1351"/>
                    </a:lnTo>
                    <a:lnTo>
                      <a:pt x="4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2" name="Google Shape;492;p35"/>
              <p:cNvSpPr/>
              <p:nvPr/>
            </p:nvSpPr>
            <p:spPr>
              <a:xfrm flipH="1">
                <a:off x="9821491" y="3718183"/>
                <a:ext cx="219736" cy="247813"/>
              </a:xfrm>
              <a:custGeom>
                <a:rect b="b" l="l" r="r" t="t"/>
                <a:pathLst>
                  <a:path extrusionOk="0" h="1474" w="1307">
                    <a:moveTo>
                      <a:pt x="46" y="0"/>
                    </a:moveTo>
                    <a:lnTo>
                      <a:pt x="1" y="21"/>
                    </a:lnTo>
                    <a:lnTo>
                      <a:pt x="651" y="1474"/>
                    </a:lnTo>
                    <a:lnTo>
                      <a:pt x="1306" y="21"/>
                    </a:lnTo>
                    <a:lnTo>
                      <a:pt x="1261" y="0"/>
                    </a:lnTo>
                    <a:lnTo>
                      <a:pt x="651" y="1351"/>
                    </a:lnTo>
                    <a:lnTo>
                      <a:pt x="4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3" name="Google Shape;493;p35"/>
              <p:cNvSpPr/>
              <p:nvPr/>
            </p:nvSpPr>
            <p:spPr>
              <a:xfrm flipH="1">
                <a:off x="10175894" y="2938769"/>
                <a:ext cx="90954" cy="149461"/>
              </a:xfrm>
              <a:custGeom>
                <a:rect b="b" l="l" r="r" t="t"/>
                <a:pathLst>
                  <a:path extrusionOk="0" h="889" w="541">
                    <a:moveTo>
                      <a:pt x="271" y="78"/>
                    </a:moveTo>
                    <a:lnTo>
                      <a:pt x="483" y="442"/>
                    </a:lnTo>
                    <a:lnTo>
                      <a:pt x="271" y="810"/>
                    </a:lnTo>
                    <a:lnTo>
                      <a:pt x="58" y="442"/>
                    </a:lnTo>
                    <a:lnTo>
                      <a:pt x="271" y="78"/>
                    </a:lnTo>
                    <a:close/>
                    <a:moveTo>
                      <a:pt x="271" y="0"/>
                    </a:moveTo>
                    <a:cubicBezTo>
                      <a:pt x="262" y="0"/>
                      <a:pt x="254" y="4"/>
                      <a:pt x="250" y="12"/>
                    </a:cubicBezTo>
                    <a:lnTo>
                      <a:pt x="9" y="430"/>
                    </a:lnTo>
                    <a:cubicBezTo>
                      <a:pt x="1" y="438"/>
                      <a:pt x="1" y="450"/>
                      <a:pt x="9" y="458"/>
                    </a:cubicBezTo>
                    <a:lnTo>
                      <a:pt x="250" y="876"/>
                    </a:lnTo>
                    <a:cubicBezTo>
                      <a:pt x="254" y="884"/>
                      <a:pt x="262" y="888"/>
                      <a:pt x="271" y="888"/>
                    </a:cubicBezTo>
                    <a:cubicBezTo>
                      <a:pt x="279" y="888"/>
                      <a:pt x="287" y="884"/>
                      <a:pt x="291" y="876"/>
                    </a:cubicBezTo>
                    <a:lnTo>
                      <a:pt x="533" y="458"/>
                    </a:lnTo>
                    <a:cubicBezTo>
                      <a:pt x="541" y="450"/>
                      <a:pt x="541" y="438"/>
                      <a:pt x="533" y="430"/>
                    </a:cubicBezTo>
                    <a:lnTo>
                      <a:pt x="291" y="12"/>
                    </a:lnTo>
                    <a:cubicBezTo>
                      <a:pt x="287" y="4"/>
                      <a:pt x="279" y="0"/>
                      <a:pt x="2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4" name="Google Shape;494;p35"/>
              <p:cNvSpPr/>
              <p:nvPr/>
            </p:nvSpPr>
            <p:spPr>
              <a:xfrm flipH="1">
                <a:off x="10309383" y="2954572"/>
                <a:ext cx="49596" cy="49596"/>
              </a:xfrm>
              <a:custGeom>
                <a:rect b="b" l="l" r="r" t="t"/>
                <a:pathLst>
                  <a:path extrusionOk="0" h="295" w="295">
                    <a:moveTo>
                      <a:pt x="148" y="53"/>
                    </a:moveTo>
                    <a:cubicBezTo>
                      <a:pt x="201" y="53"/>
                      <a:pt x="242" y="94"/>
                      <a:pt x="242" y="147"/>
                    </a:cubicBezTo>
                    <a:cubicBezTo>
                      <a:pt x="242" y="201"/>
                      <a:pt x="201" y="242"/>
                      <a:pt x="148" y="242"/>
                    </a:cubicBezTo>
                    <a:cubicBezTo>
                      <a:pt x="94" y="242"/>
                      <a:pt x="53" y="201"/>
                      <a:pt x="53" y="147"/>
                    </a:cubicBezTo>
                    <a:cubicBezTo>
                      <a:pt x="53" y="94"/>
                      <a:pt x="94" y="53"/>
                      <a:pt x="148" y="53"/>
                    </a:cubicBezTo>
                    <a:close/>
                    <a:moveTo>
                      <a:pt x="148" y="0"/>
                    </a:moveTo>
                    <a:cubicBezTo>
                      <a:pt x="66" y="0"/>
                      <a:pt x="0" y="66"/>
                      <a:pt x="0" y="147"/>
                    </a:cubicBezTo>
                    <a:cubicBezTo>
                      <a:pt x="0" y="229"/>
                      <a:pt x="66" y="295"/>
                      <a:pt x="148" y="295"/>
                    </a:cubicBezTo>
                    <a:cubicBezTo>
                      <a:pt x="225" y="295"/>
                      <a:pt x="295" y="229"/>
                      <a:pt x="295" y="147"/>
                    </a:cubicBezTo>
                    <a:cubicBezTo>
                      <a:pt x="295" y="66"/>
                      <a:pt x="225" y="0"/>
                      <a:pt x="1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5" name="Google Shape;495;p35"/>
              <p:cNvSpPr/>
              <p:nvPr/>
            </p:nvSpPr>
            <p:spPr>
              <a:xfrm flipH="1">
                <a:off x="10240453" y="2870511"/>
                <a:ext cx="42871" cy="43544"/>
              </a:xfrm>
              <a:custGeom>
                <a:rect b="b" l="l" r="r" t="t"/>
                <a:pathLst>
                  <a:path extrusionOk="0" h="259" w="255">
                    <a:moveTo>
                      <a:pt x="127" y="54"/>
                    </a:moveTo>
                    <a:cubicBezTo>
                      <a:pt x="168" y="54"/>
                      <a:pt x="205" y="87"/>
                      <a:pt x="205" y="128"/>
                    </a:cubicBezTo>
                    <a:cubicBezTo>
                      <a:pt x="205" y="173"/>
                      <a:pt x="168" y="206"/>
                      <a:pt x="127" y="206"/>
                    </a:cubicBezTo>
                    <a:cubicBezTo>
                      <a:pt x="86" y="206"/>
                      <a:pt x="49" y="173"/>
                      <a:pt x="49" y="128"/>
                    </a:cubicBezTo>
                    <a:cubicBezTo>
                      <a:pt x="49" y="87"/>
                      <a:pt x="86" y="54"/>
                      <a:pt x="127" y="54"/>
                    </a:cubicBezTo>
                    <a:close/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cubicBezTo>
                      <a:pt x="0" y="201"/>
                      <a:pt x="58" y="259"/>
                      <a:pt x="127" y="259"/>
                    </a:cubicBezTo>
                    <a:cubicBezTo>
                      <a:pt x="197" y="259"/>
                      <a:pt x="254" y="201"/>
                      <a:pt x="254" y="128"/>
                    </a:cubicBezTo>
                    <a:cubicBezTo>
                      <a:pt x="254" y="58"/>
                      <a:pt x="197" y="1"/>
                      <a:pt x="12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6" name="Google Shape;496;p35"/>
              <p:cNvSpPr/>
              <p:nvPr/>
            </p:nvSpPr>
            <p:spPr>
              <a:xfrm flipH="1">
                <a:off x="10338300" y="2891863"/>
                <a:ext cx="31775" cy="31943"/>
              </a:xfrm>
              <a:custGeom>
                <a:rect b="b" l="l" r="r" t="t"/>
                <a:pathLst>
                  <a:path extrusionOk="0" h="190" w="189">
                    <a:moveTo>
                      <a:pt x="95" y="50"/>
                    </a:moveTo>
                    <a:cubicBezTo>
                      <a:pt x="115" y="50"/>
                      <a:pt x="136" y="70"/>
                      <a:pt x="136" y="95"/>
                    </a:cubicBezTo>
                    <a:cubicBezTo>
                      <a:pt x="136" y="115"/>
                      <a:pt x="115" y="136"/>
                      <a:pt x="95" y="136"/>
                    </a:cubicBezTo>
                    <a:cubicBezTo>
                      <a:pt x="70" y="136"/>
                      <a:pt x="50" y="115"/>
                      <a:pt x="50" y="95"/>
                    </a:cubicBezTo>
                    <a:cubicBezTo>
                      <a:pt x="50" y="70"/>
                      <a:pt x="70" y="50"/>
                      <a:pt x="95" y="50"/>
                    </a:cubicBezTo>
                    <a:close/>
                    <a:moveTo>
                      <a:pt x="95" y="1"/>
                    </a:moveTo>
                    <a:cubicBezTo>
                      <a:pt x="42" y="1"/>
                      <a:pt x="1" y="42"/>
                      <a:pt x="1" y="95"/>
                    </a:cubicBezTo>
                    <a:cubicBezTo>
                      <a:pt x="1" y="144"/>
                      <a:pt x="42" y="189"/>
                      <a:pt x="95" y="189"/>
                    </a:cubicBezTo>
                    <a:cubicBezTo>
                      <a:pt x="144" y="189"/>
                      <a:pt x="189" y="144"/>
                      <a:pt x="189" y="95"/>
                    </a:cubicBezTo>
                    <a:cubicBezTo>
                      <a:pt x="189" y="42"/>
                      <a:pt x="144" y="1"/>
                      <a:pt x="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8" name="Google Shape;498;p36"/>
          <p:cNvGrpSpPr/>
          <p:nvPr/>
        </p:nvGrpSpPr>
        <p:grpSpPr>
          <a:xfrm flipH="1">
            <a:off x="8063425" y="233963"/>
            <a:ext cx="734704" cy="611075"/>
            <a:chOff x="713225" y="682475"/>
            <a:chExt cx="734704" cy="611075"/>
          </a:xfrm>
        </p:grpSpPr>
        <p:sp>
          <p:nvSpPr>
            <p:cNvPr id="499" name="Google Shape;499;p36"/>
            <p:cNvSpPr/>
            <p:nvPr/>
          </p:nvSpPr>
          <p:spPr>
            <a:xfrm>
              <a:off x="883716" y="682475"/>
              <a:ext cx="243236" cy="240428"/>
            </a:xfrm>
            <a:custGeom>
              <a:rect b="b" l="l" r="r" t="t"/>
              <a:pathLst>
                <a:path extrusionOk="0" h="2740" w="2772">
                  <a:moveTo>
                    <a:pt x="1388" y="648"/>
                  </a:moveTo>
                  <a:cubicBezTo>
                    <a:pt x="1785" y="648"/>
                    <a:pt x="2108" y="972"/>
                    <a:pt x="2108" y="1373"/>
                  </a:cubicBezTo>
                  <a:cubicBezTo>
                    <a:pt x="2108" y="1770"/>
                    <a:pt x="1785" y="2097"/>
                    <a:pt x="1388" y="2097"/>
                  </a:cubicBezTo>
                  <a:cubicBezTo>
                    <a:pt x="987" y="2097"/>
                    <a:pt x="664" y="1770"/>
                    <a:pt x="664" y="1373"/>
                  </a:cubicBezTo>
                  <a:cubicBezTo>
                    <a:pt x="664" y="972"/>
                    <a:pt x="987" y="648"/>
                    <a:pt x="1388" y="648"/>
                  </a:cubicBezTo>
                  <a:close/>
                  <a:moveTo>
                    <a:pt x="1388" y="599"/>
                  </a:moveTo>
                  <a:cubicBezTo>
                    <a:pt x="959" y="599"/>
                    <a:pt x="611" y="947"/>
                    <a:pt x="611" y="1373"/>
                  </a:cubicBezTo>
                  <a:cubicBezTo>
                    <a:pt x="611" y="1798"/>
                    <a:pt x="959" y="2146"/>
                    <a:pt x="1388" y="2146"/>
                  </a:cubicBezTo>
                  <a:cubicBezTo>
                    <a:pt x="1814" y="2146"/>
                    <a:pt x="2162" y="1798"/>
                    <a:pt x="2162" y="1373"/>
                  </a:cubicBezTo>
                  <a:cubicBezTo>
                    <a:pt x="2162" y="947"/>
                    <a:pt x="1814" y="599"/>
                    <a:pt x="1388" y="599"/>
                  </a:cubicBezTo>
                  <a:close/>
                  <a:moveTo>
                    <a:pt x="1707" y="59"/>
                  </a:moveTo>
                  <a:cubicBezTo>
                    <a:pt x="1797" y="84"/>
                    <a:pt x="1883" y="112"/>
                    <a:pt x="1965" y="153"/>
                  </a:cubicBezTo>
                  <a:cubicBezTo>
                    <a:pt x="2047" y="194"/>
                    <a:pt x="2125" y="243"/>
                    <a:pt x="2198" y="296"/>
                  </a:cubicBezTo>
                  <a:lnTo>
                    <a:pt x="2063" y="468"/>
                  </a:lnTo>
                  <a:cubicBezTo>
                    <a:pt x="2059" y="472"/>
                    <a:pt x="2055" y="481"/>
                    <a:pt x="2059" y="485"/>
                  </a:cubicBezTo>
                  <a:cubicBezTo>
                    <a:pt x="2059" y="493"/>
                    <a:pt x="2063" y="497"/>
                    <a:pt x="2068" y="501"/>
                  </a:cubicBezTo>
                  <a:cubicBezTo>
                    <a:pt x="2194" y="603"/>
                    <a:pt x="2301" y="734"/>
                    <a:pt x="2370" y="882"/>
                  </a:cubicBezTo>
                  <a:cubicBezTo>
                    <a:pt x="2374" y="886"/>
                    <a:pt x="2379" y="894"/>
                    <a:pt x="2387" y="894"/>
                  </a:cubicBezTo>
                  <a:cubicBezTo>
                    <a:pt x="2389" y="896"/>
                    <a:pt x="2392" y="897"/>
                    <a:pt x="2395" y="897"/>
                  </a:cubicBezTo>
                  <a:cubicBezTo>
                    <a:pt x="2398" y="897"/>
                    <a:pt x="2401" y="896"/>
                    <a:pt x="2403" y="894"/>
                  </a:cubicBezTo>
                  <a:lnTo>
                    <a:pt x="2600" y="800"/>
                  </a:lnTo>
                  <a:cubicBezTo>
                    <a:pt x="2673" y="963"/>
                    <a:pt x="2718" y="1148"/>
                    <a:pt x="2722" y="1332"/>
                  </a:cubicBezTo>
                  <a:lnTo>
                    <a:pt x="2505" y="1332"/>
                  </a:lnTo>
                  <a:cubicBezTo>
                    <a:pt x="2489" y="1332"/>
                    <a:pt x="2477" y="1340"/>
                    <a:pt x="2477" y="1356"/>
                  </a:cubicBezTo>
                  <a:cubicBezTo>
                    <a:pt x="2477" y="1520"/>
                    <a:pt x="2444" y="1680"/>
                    <a:pt x="2370" y="1831"/>
                  </a:cubicBezTo>
                  <a:cubicBezTo>
                    <a:pt x="2366" y="1835"/>
                    <a:pt x="2366" y="1843"/>
                    <a:pt x="2370" y="1847"/>
                  </a:cubicBezTo>
                  <a:cubicBezTo>
                    <a:pt x="2370" y="1856"/>
                    <a:pt x="2374" y="1860"/>
                    <a:pt x="2383" y="1864"/>
                  </a:cubicBezTo>
                  <a:lnTo>
                    <a:pt x="2579" y="1958"/>
                  </a:lnTo>
                  <a:cubicBezTo>
                    <a:pt x="2493" y="2122"/>
                    <a:pt x="2379" y="2269"/>
                    <a:pt x="2239" y="2383"/>
                  </a:cubicBezTo>
                  <a:lnTo>
                    <a:pt x="2104" y="2212"/>
                  </a:lnTo>
                  <a:cubicBezTo>
                    <a:pt x="2100" y="2207"/>
                    <a:pt x="2092" y="2203"/>
                    <a:pt x="2084" y="2203"/>
                  </a:cubicBezTo>
                  <a:cubicBezTo>
                    <a:pt x="2080" y="2203"/>
                    <a:pt x="2072" y="2203"/>
                    <a:pt x="2068" y="2207"/>
                  </a:cubicBezTo>
                  <a:cubicBezTo>
                    <a:pt x="1941" y="2310"/>
                    <a:pt x="1789" y="2383"/>
                    <a:pt x="1630" y="2420"/>
                  </a:cubicBezTo>
                  <a:cubicBezTo>
                    <a:pt x="1613" y="2424"/>
                    <a:pt x="1605" y="2437"/>
                    <a:pt x="1609" y="2449"/>
                  </a:cubicBezTo>
                  <a:lnTo>
                    <a:pt x="1658" y="2662"/>
                  </a:lnTo>
                  <a:cubicBezTo>
                    <a:pt x="1568" y="2680"/>
                    <a:pt x="1477" y="2689"/>
                    <a:pt x="1386" y="2689"/>
                  </a:cubicBezTo>
                  <a:cubicBezTo>
                    <a:pt x="1295" y="2689"/>
                    <a:pt x="1204" y="2680"/>
                    <a:pt x="1114" y="2662"/>
                  </a:cubicBezTo>
                  <a:lnTo>
                    <a:pt x="1163" y="2449"/>
                  </a:lnTo>
                  <a:cubicBezTo>
                    <a:pt x="1163" y="2445"/>
                    <a:pt x="1163" y="2437"/>
                    <a:pt x="1159" y="2433"/>
                  </a:cubicBezTo>
                  <a:cubicBezTo>
                    <a:pt x="1155" y="2424"/>
                    <a:pt x="1151" y="2420"/>
                    <a:pt x="1143" y="2420"/>
                  </a:cubicBezTo>
                  <a:cubicBezTo>
                    <a:pt x="983" y="2383"/>
                    <a:pt x="832" y="2310"/>
                    <a:pt x="705" y="2207"/>
                  </a:cubicBezTo>
                  <a:cubicBezTo>
                    <a:pt x="701" y="2203"/>
                    <a:pt x="693" y="2203"/>
                    <a:pt x="684" y="2203"/>
                  </a:cubicBezTo>
                  <a:cubicBezTo>
                    <a:pt x="680" y="2203"/>
                    <a:pt x="672" y="2207"/>
                    <a:pt x="668" y="2212"/>
                  </a:cubicBezTo>
                  <a:lnTo>
                    <a:pt x="533" y="2383"/>
                  </a:lnTo>
                  <a:cubicBezTo>
                    <a:pt x="394" y="2269"/>
                    <a:pt x="279" y="2122"/>
                    <a:pt x="193" y="1958"/>
                  </a:cubicBezTo>
                  <a:lnTo>
                    <a:pt x="390" y="1864"/>
                  </a:lnTo>
                  <a:cubicBezTo>
                    <a:pt x="402" y="1856"/>
                    <a:pt x="406" y="1843"/>
                    <a:pt x="402" y="1827"/>
                  </a:cubicBezTo>
                  <a:cubicBezTo>
                    <a:pt x="328" y="1680"/>
                    <a:pt x="296" y="1520"/>
                    <a:pt x="296" y="1356"/>
                  </a:cubicBezTo>
                  <a:cubicBezTo>
                    <a:pt x="296" y="1340"/>
                    <a:pt x="283" y="1328"/>
                    <a:pt x="267" y="1328"/>
                  </a:cubicBezTo>
                  <a:lnTo>
                    <a:pt x="50" y="1328"/>
                  </a:lnTo>
                  <a:cubicBezTo>
                    <a:pt x="54" y="1148"/>
                    <a:pt x="95" y="963"/>
                    <a:pt x="173" y="800"/>
                  </a:cubicBezTo>
                  <a:lnTo>
                    <a:pt x="365" y="894"/>
                  </a:lnTo>
                  <a:cubicBezTo>
                    <a:pt x="369" y="896"/>
                    <a:pt x="373" y="897"/>
                    <a:pt x="377" y="897"/>
                  </a:cubicBezTo>
                  <a:cubicBezTo>
                    <a:pt x="381" y="897"/>
                    <a:pt x="384" y="896"/>
                    <a:pt x="386" y="894"/>
                  </a:cubicBezTo>
                  <a:cubicBezTo>
                    <a:pt x="394" y="894"/>
                    <a:pt x="398" y="886"/>
                    <a:pt x="402" y="882"/>
                  </a:cubicBezTo>
                  <a:cubicBezTo>
                    <a:pt x="472" y="734"/>
                    <a:pt x="578" y="603"/>
                    <a:pt x="705" y="501"/>
                  </a:cubicBezTo>
                  <a:cubicBezTo>
                    <a:pt x="709" y="497"/>
                    <a:pt x="713" y="493"/>
                    <a:pt x="713" y="485"/>
                  </a:cubicBezTo>
                  <a:cubicBezTo>
                    <a:pt x="713" y="476"/>
                    <a:pt x="713" y="472"/>
                    <a:pt x="709" y="464"/>
                  </a:cubicBezTo>
                  <a:lnTo>
                    <a:pt x="574" y="296"/>
                  </a:lnTo>
                  <a:cubicBezTo>
                    <a:pt x="648" y="243"/>
                    <a:pt x="725" y="194"/>
                    <a:pt x="807" y="153"/>
                  </a:cubicBezTo>
                  <a:cubicBezTo>
                    <a:pt x="889" y="112"/>
                    <a:pt x="975" y="84"/>
                    <a:pt x="1065" y="59"/>
                  </a:cubicBezTo>
                  <a:lnTo>
                    <a:pt x="1114" y="272"/>
                  </a:lnTo>
                  <a:cubicBezTo>
                    <a:pt x="1114" y="280"/>
                    <a:pt x="1118" y="284"/>
                    <a:pt x="1122" y="288"/>
                  </a:cubicBezTo>
                  <a:cubicBezTo>
                    <a:pt x="1130" y="292"/>
                    <a:pt x="1135" y="292"/>
                    <a:pt x="1143" y="292"/>
                  </a:cubicBezTo>
                  <a:cubicBezTo>
                    <a:pt x="1220" y="274"/>
                    <a:pt x="1302" y="265"/>
                    <a:pt x="1385" y="265"/>
                  </a:cubicBezTo>
                  <a:cubicBezTo>
                    <a:pt x="1467" y="265"/>
                    <a:pt x="1550" y="274"/>
                    <a:pt x="1630" y="292"/>
                  </a:cubicBezTo>
                  <a:cubicBezTo>
                    <a:pt x="1638" y="292"/>
                    <a:pt x="1642" y="292"/>
                    <a:pt x="1650" y="288"/>
                  </a:cubicBezTo>
                  <a:cubicBezTo>
                    <a:pt x="1654" y="284"/>
                    <a:pt x="1658" y="280"/>
                    <a:pt x="1658" y="272"/>
                  </a:cubicBezTo>
                  <a:lnTo>
                    <a:pt x="1707" y="59"/>
                  </a:lnTo>
                  <a:close/>
                  <a:moveTo>
                    <a:pt x="1085" y="1"/>
                  </a:moveTo>
                  <a:cubicBezTo>
                    <a:pt x="1083" y="1"/>
                    <a:pt x="1080" y="1"/>
                    <a:pt x="1077" y="2"/>
                  </a:cubicBezTo>
                  <a:cubicBezTo>
                    <a:pt x="979" y="26"/>
                    <a:pt x="881" y="59"/>
                    <a:pt x="787" y="104"/>
                  </a:cubicBezTo>
                  <a:cubicBezTo>
                    <a:pt x="693" y="149"/>
                    <a:pt x="603" y="206"/>
                    <a:pt x="521" y="272"/>
                  </a:cubicBezTo>
                  <a:cubicBezTo>
                    <a:pt x="517" y="276"/>
                    <a:pt x="512" y="280"/>
                    <a:pt x="512" y="288"/>
                  </a:cubicBezTo>
                  <a:cubicBezTo>
                    <a:pt x="512" y="292"/>
                    <a:pt x="512" y="300"/>
                    <a:pt x="517" y="305"/>
                  </a:cubicBezTo>
                  <a:lnTo>
                    <a:pt x="652" y="476"/>
                  </a:lnTo>
                  <a:cubicBezTo>
                    <a:pt x="537" y="575"/>
                    <a:pt x="439" y="697"/>
                    <a:pt x="369" y="832"/>
                  </a:cubicBezTo>
                  <a:lnTo>
                    <a:pt x="173" y="738"/>
                  </a:lnTo>
                  <a:lnTo>
                    <a:pt x="152" y="738"/>
                  </a:lnTo>
                  <a:cubicBezTo>
                    <a:pt x="144" y="742"/>
                    <a:pt x="140" y="747"/>
                    <a:pt x="136" y="751"/>
                  </a:cubicBezTo>
                  <a:cubicBezTo>
                    <a:pt x="50" y="939"/>
                    <a:pt x="1" y="1148"/>
                    <a:pt x="1" y="1352"/>
                  </a:cubicBezTo>
                  <a:cubicBezTo>
                    <a:pt x="1" y="1360"/>
                    <a:pt x="5" y="1369"/>
                    <a:pt x="9" y="1373"/>
                  </a:cubicBezTo>
                  <a:cubicBezTo>
                    <a:pt x="13" y="1377"/>
                    <a:pt x="17" y="1381"/>
                    <a:pt x="26" y="1381"/>
                  </a:cubicBezTo>
                  <a:lnTo>
                    <a:pt x="242" y="1381"/>
                  </a:lnTo>
                  <a:cubicBezTo>
                    <a:pt x="246" y="1536"/>
                    <a:pt x="279" y="1688"/>
                    <a:pt x="345" y="1827"/>
                  </a:cubicBezTo>
                  <a:lnTo>
                    <a:pt x="148" y="1921"/>
                  </a:lnTo>
                  <a:cubicBezTo>
                    <a:pt x="144" y="1925"/>
                    <a:pt x="140" y="1929"/>
                    <a:pt x="136" y="1937"/>
                  </a:cubicBezTo>
                  <a:cubicBezTo>
                    <a:pt x="136" y="1941"/>
                    <a:pt x="136" y="1950"/>
                    <a:pt x="136" y="1958"/>
                  </a:cubicBezTo>
                  <a:cubicBezTo>
                    <a:pt x="230" y="2146"/>
                    <a:pt x="361" y="2310"/>
                    <a:pt x="521" y="2437"/>
                  </a:cubicBezTo>
                  <a:cubicBezTo>
                    <a:pt x="526" y="2440"/>
                    <a:pt x="533" y="2442"/>
                    <a:pt x="539" y="2442"/>
                  </a:cubicBezTo>
                  <a:cubicBezTo>
                    <a:pt x="546" y="2442"/>
                    <a:pt x="553" y="2439"/>
                    <a:pt x="558" y="2433"/>
                  </a:cubicBezTo>
                  <a:lnTo>
                    <a:pt x="693" y="2265"/>
                  </a:lnTo>
                  <a:cubicBezTo>
                    <a:pt x="815" y="2359"/>
                    <a:pt x="959" y="2424"/>
                    <a:pt x="1106" y="2461"/>
                  </a:cubicBezTo>
                  <a:lnTo>
                    <a:pt x="1061" y="2674"/>
                  </a:lnTo>
                  <a:cubicBezTo>
                    <a:pt x="1057" y="2690"/>
                    <a:pt x="1065" y="2703"/>
                    <a:pt x="1077" y="2707"/>
                  </a:cubicBezTo>
                  <a:cubicBezTo>
                    <a:pt x="1180" y="2727"/>
                    <a:pt x="1282" y="2739"/>
                    <a:pt x="1388" y="2739"/>
                  </a:cubicBezTo>
                  <a:cubicBezTo>
                    <a:pt x="1491" y="2739"/>
                    <a:pt x="1593" y="2727"/>
                    <a:pt x="1695" y="2703"/>
                  </a:cubicBezTo>
                  <a:cubicBezTo>
                    <a:pt x="1707" y="2703"/>
                    <a:pt x="1716" y="2686"/>
                    <a:pt x="1716" y="2674"/>
                  </a:cubicBezTo>
                  <a:lnTo>
                    <a:pt x="1666" y="2461"/>
                  </a:lnTo>
                  <a:cubicBezTo>
                    <a:pt x="1814" y="2424"/>
                    <a:pt x="1957" y="2355"/>
                    <a:pt x="2080" y="2265"/>
                  </a:cubicBezTo>
                  <a:lnTo>
                    <a:pt x="2215" y="2433"/>
                  </a:lnTo>
                  <a:cubicBezTo>
                    <a:pt x="2219" y="2439"/>
                    <a:pt x="2226" y="2442"/>
                    <a:pt x="2234" y="2442"/>
                  </a:cubicBezTo>
                  <a:cubicBezTo>
                    <a:pt x="2240" y="2442"/>
                    <a:pt x="2246" y="2440"/>
                    <a:pt x="2252" y="2437"/>
                  </a:cubicBezTo>
                  <a:cubicBezTo>
                    <a:pt x="2411" y="2310"/>
                    <a:pt x="2542" y="2142"/>
                    <a:pt x="2636" y="1954"/>
                  </a:cubicBezTo>
                  <a:cubicBezTo>
                    <a:pt x="2636" y="1950"/>
                    <a:pt x="2636" y="1941"/>
                    <a:pt x="2636" y="1937"/>
                  </a:cubicBezTo>
                  <a:cubicBezTo>
                    <a:pt x="2632" y="1929"/>
                    <a:pt x="2628" y="1925"/>
                    <a:pt x="2624" y="1921"/>
                  </a:cubicBezTo>
                  <a:lnTo>
                    <a:pt x="2428" y="1827"/>
                  </a:lnTo>
                  <a:cubicBezTo>
                    <a:pt x="2493" y="1688"/>
                    <a:pt x="2526" y="1536"/>
                    <a:pt x="2530" y="1381"/>
                  </a:cubicBezTo>
                  <a:lnTo>
                    <a:pt x="2747" y="1381"/>
                  </a:lnTo>
                  <a:cubicBezTo>
                    <a:pt x="2759" y="1381"/>
                    <a:pt x="2771" y="1369"/>
                    <a:pt x="2771" y="1352"/>
                  </a:cubicBezTo>
                  <a:cubicBezTo>
                    <a:pt x="2771" y="1148"/>
                    <a:pt x="2726" y="939"/>
                    <a:pt x="2636" y="751"/>
                  </a:cubicBezTo>
                  <a:cubicBezTo>
                    <a:pt x="2632" y="747"/>
                    <a:pt x="2628" y="742"/>
                    <a:pt x="2620" y="738"/>
                  </a:cubicBezTo>
                  <a:lnTo>
                    <a:pt x="2600" y="738"/>
                  </a:lnTo>
                  <a:lnTo>
                    <a:pt x="2407" y="832"/>
                  </a:lnTo>
                  <a:cubicBezTo>
                    <a:pt x="2334" y="697"/>
                    <a:pt x="2235" y="575"/>
                    <a:pt x="2121" y="476"/>
                  </a:cubicBezTo>
                  <a:lnTo>
                    <a:pt x="2256" y="305"/>
                  </a:lnTo>
                  <a:cubicBezTo>
                    <a:pt x="2260" y="300"/>
                    <a:pt x="2260" y="296"/>
                    <a:pt x="2260" y="288"/>
                  </a:cubicBezTo>
                  <a:cubicBezTo>
                    <a:pt x="2260" y="280"/>
                    <a:pt x="2256" y="276"/>
                    <a:pt x="2252" y="272"/>
                  </a:cubicBezTo>
                  <a:cubicBezTo>
                    <a:pt x="2170" y="206"/>
                    <a:pt x="2080" y="149"/>
                    <a:pt x="1990" y="104"/>
                  </a:cubicBezTo>
                  <a:cubicBezTo>
                    <a:pt x="1896" y="59"/>
                    <a:pt x="1797" y="26"/>
                    <a:pt x="1695" y="2"/>
                  </a:cubicBezTo>
                  <a:cubicBezTo>
                    <a:pt x="1693" y="1"/>
                    <a:pt x="1691" y="1"/>
                    <a:pt x="1689" y="1"/>
                  </a:cubicBezTo>
                  <a:cubicBezTo>
                    <a:pt x="1678" y="1"/>
                    <a:pt x="1666" y="9"/>
                    <a:pt x="1662" y="22"/>
                  </a:cubicBezTo>
                  <a:lnTo>
                    <a:pt x="1617" y="231"/>
                  </a:lnTo>
                  <a:cubicBezTo>
                    <a:pt x="1542" y="217"/>
                    <a:pt x="1464" y="209"/>
                    <a:pt x="1387" y="209"/>
                  </a:cubicBezTo>
                  <a:cubicBezTo>
                    <a:pt x="1309" y="209"/>
                    <a:pt x="1233" y="217"/>
                    <a:pt x="1159" y="231"/>
                  </a:cubicBezTo>
                  <a:lnTo>
                    <a:pt x="1110" y="22"/>
                  </a:lnTo>
                  <a:cubicBezTo>
                    <a:pt x="1107" y="9"/>
                    <a:pt x="1098" y="1"/>
                    <a:pt x="10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36"/>
            <p:cNvSpPr/>
            <p:nvPr/>
          </p:nvSpPr>
          <p:spPr>
            <a:xfrm>
              <a:off x="1095974" y="819625"/>
              <a:ext cx="351955" cy="347831"/>
            </a:xfrm>
            <a:custGeom>
              <a:rect b="b" l="l" r="r" t="t"/>
              <a:pathLst>
                <a:path extrusionOk="0" h="3964" w="4011">
                  <a:moveTo>
                    <a:pt x="2006" y="919"/>
                  </a:moveTo>
                  <a:cubicBezTo>
                    <a:pt x="2595" y="919"/>
                    <a:pt x="3070" y="1393"/>
                    <a:pt x="3070" y="1983"/>
                  </a:cubicBezTo>
                  <a:cubicBezTo>
                    <a:pt x="3070" y="2572"/>
                    <a:pt x="2595" y="3047"/>
                    <a:pt x="2006" y="3047"/>
                  </a:cubicBezTo>
                  <a:cubicBezTo>
                    <a:pt x="1416" y="3047"/>
                    <a:pt x="942" y="2572"/>
                    <a:pt x="942" y="1983"/>
                  </a:cubicBezTo>
                  <a:cubicBezTo>
                    <a:pt x="942" y="1393"/>
                    <a:pt x="1416" y="919"/>
                    <a:pt x="2006" y="919"/>
                  </a:cubicBezTo>
                  <a:close/>
                  <a:moveTo>
                    <a:pt x="2006" y="865"/>
                  </a:moveTo>
                  <a:cubicBezTo>
                    <a:pt x="1388" y="865"/>
                    <a:pt x="888" y="1365"/>
                    <a:pt x="888" y="1983"/>
                  </a:cubicBezTo>
                  <a:cubicBezTo>
                    <a:pt x="888" y="2601"/>
                    <a:pt x="1392" y="3100"/>
                    <a:pt x="2006" y="3100"/>
                  </a:cubicBezTo>
                  <a:cubicBezTo>
                    <a:pt x="2619" y="3100"/>
                    <a:pt x="3123" y="2601"/>
                    <a:pt x="3123" y="1983"/>
                  </a:cubicBezTo>
                  <a:cubicBezTo>
                    <a:pt x="3123" y="1365"/>
                    <a:pt x="2619" y="865"/>
                    <a:pt x="2006" y="865"/>
                  </a:cubicBezTo>
                  <a:close/>
                  <a:moveTo>
                    <a:pt x="2464" y="59"/>
                  </a:moveTo>
                  <a:cubicBezTo>
                    <a:pt x="2599" y="92"/>
                    <a:pt x="2730" y="137"/>
                    <a:pt x="2853" y="198"/>
                  </a:cubicBezTo>
                  <a:cubicBezTo>
                    <a:pt x="2975" y="256"/>
                    <a:pt x="3094" y="329"/>
                    <a:pt x="3205" y="415"/>
                  </a:cubicBezTo>
                  <a:lnTo>
                    <a:pt x="3000" y="669"/>
                  </a:lnTo>
                  <a:cubicBezTo>
                    <a:pt x="2996" y="677"/>
                    <a:pt x="2992" y="681"/>
                    <a:pt x="2992" y="689"/>
                  </a:cubicBezTo>
                  <a:cubicBezTo>
                    <a:pt x="2996" y="698"/>
                    <a:pt x="2996" y="702"/>
                    <a:pt x="3004" y="706"/>
                  </a:cubicBezTo>
                  <a:cubicBezTo>
                    <a:pt x="3188" y="857"/>
                    <a:pt x="3344" y="1050"/>
                    <a:pt x="3446" y="1262"/>
                  </a:cubicBezTo>
                  <a:cubicBezTo>
                    <a:pt x="3452" y="1271"/>
                    <a:pt x="3462" y="1278"/>
                    <a:pt x="3472" y="1278"/>
                  </a:cubicBezTo>
                  <a:cubicBezTo>
                    <a:pt x="3476" y="1278"/>
                    <a:pt x="3479" y="1277"/>
                    <a:pt x="3483" y="1275"/>
                  </a:cubicBezTo>
                  <a:lnTo>
                    <a:pt x="3778" y="1131"/>
                  </a:lnTo>
                  <a:cubicBezTo>
                    <a:pt x="3892" y="1381"/>
                    <a:pt x="3954" y="1655"/>
                    <a:pt x="3958" y="1933"/>
                  </a:cubicBezTo>
                  <a:lnTo>
                    <a:pt x="3630" y="1933"/>
                  </a:lnTo>
                  <a:cubicBezTo>
                    <a:pt x="3618" y="1933"/>
                    <a:pt x="3606" y="1942"/>
                    <a:pt x="3606" y="1958"/>
                  </a:cubicBezTo>
                  <a:cubicBezTo>
                    <a:pt x="3606" y="2199"/>
                    <a:pt x="3552" y="2433"/>
                    <a:pt x="3446" y="2654"/>
                  </a:cubicBezTo>
                  <a:cubicBezTo>
                    <a:pt x="3442" y="2666"/>
                    <a:pt x="3446" y="2682"/>
                    <a:pt x="3458" y="2686"/>
                  </a:cubicBezTo>
                  <a:lnTo>
                    <a:pt x="3753" y="2830"/>
                  </a:lnTo>
                  <a:cubicBezTo>
                    <a:pt x="3630" y="3075"/>
                    <a:pt x="3454" y="3296"/>
                    <a:pt x="3241" y="3468"/>
                  </a:cubicBezTo>
                  <a:lnTo>
                    <a:pt x="3037" y="3214"/>
                  </a:lnTo>
                  <a:cubicBezTo>
                    <a:pt x="3033" y="3206"/>
                    <a:pt x="3029" y="3206"/>
                    <a:pt x="3020" y="3202"/>
                  </a:cubicBezTo>
                  <a:cubicBezTo>
                    <a:pt x="3016" y="3202"/>
                    <a:pt x="3008" y="3206"/>
                    <a:pt x="3004" y="3210"/>
                  </a:cubicBezTo>
                  <a:cubicBezTo>
                    <a:pt x="2816" y="3358"/>
                    <a:pt x="2595" y="3468"/>
                    <a:pt x="2362" y="3517"/>
                  </a:cubicBezTo>
                  <a:cubicBezTo>
                    <a:pt x="2353" y="3521"/>
                    <a:pt x="2349" y="3525"/>
                    <a:pt x="2345" y="3529"/>
                  </a:cubicBezTo>
                  <a:cubicBezTo>
                    <a:pt x="2341" y="3538"/>
                    <a:pt x="2341" y="3542"/>
                    <a:pt x="2341" y="3550"/>
                  </a:cubicBezTo>
                  <a:lnTo>
                    <a:pt x="2415" y="3869"/>
                  </a:lnTo>
                  <a:cubicBezTo>
                    <a:pt x="2280" y="3898"/>
                    <a:pt x="2143" y="3912"/>
                    <a:pt x="2006" y="3912"/>
                  </a:cubicBezTo>
                  <a:cubicBezTo>
                    <a:pt x="1869" y="3912"/>
                    <a:pt x="1731" y="3898"/>
                    <a:pt x="1596" y="3869"/>
                  </a:cubicBezTo>
                  <a:lnTo>
                    <a:pt x="1592" y="3869"/>
                  </a:lnTo>
                  <a:lnTo>
                    <a:pt x="1666" y="3550"/>
                  </a:lnTo>
                  <a:cubicBezTo>
                    <a:pt x="1670" y="3542"/>
                    <a:pt x="1666" y="3538"/>
                    <a:pt x="1662" y="3529"/>
                  </a:cubicBezTo>
                  <a:cubicBezTo>
                    <a:pt x="1662" y="3525"/>
                    <a:pt x="1654" y="3521"/>
                    <a:pt x="1650" y="3517"/>
                  </a:cubicBezTo>
                  <a:cubicBezTo>
                    <a:pt x="1416" y="3468"/>
                    <a:pt x="1191" y="3358"/>
                    <a:pt x="1007" y="3210"/>
                  </a:cubicBezTo>
                  <a:cubicBezTo>
                    <a:pt x="999" y="3206"/>
                    <a:pt x="995" y="3202"/>
                    <a:pt x="987" y="3202"/>
                  </a:cubicBezTo>
                  <a:cubicBezTo>
                    <a:pt x="978" y="3206"/>
                    <a:pt x="974" y="3210"/>
                    <a:pt x="970" y="3214"/>
                  </a:cubicBezTo>
                  <a:lnTo>
                    <a:pt x="766" y="3468"/>
                  </a:lnTo>
                  <a:cubicBezTo>
                    <a:pt x="557" y="3300"/>
                    <a:pt x="381" y="3079"/>
                    <a:pt x="254" y="2830"/>
                  </a:cubicBezTo>
                  <a:lnTo>
                    <a:pt x="549" y="2686"/>
                  </a:lnTo>
                  <a:cubicBezTo>
                    <a:pt x="561" y="2682"/>
                    <a:pt x="569" y="2666"/>
                    <a:pt x="561" y="2654"/>
                  </a:cubicBezTo>
                  <a:cubicBezTo>
                    <a:pt x="455" y="2437"/>
                    <a:pt x="401" y="2199"/>
                    <a:pt x="401" y="1958"/>
                  </a:cubicBezTo>
                  <a:cubicBezTo>
                    <a:pt x="401" y="1942"/>
                    <a:pt x="393" y="1933"/>
                    <a:pt x="377" y="1933"/>
                  </a:cubicBezTo>
                  <a:lnTo>
                    <a:pt x="50" y="1933"/>
                  </a:lnTo>
                  <a:cubicBezTo>
                    <a:pt x="54" y="1655"/>
                    <a:pt x="115" y="1381"/>
                    <a:pt x="234" y="1131"/>
                  </a:cubicBezTo>
                  <a:lnTo>
                    <a:pt x="528" y="1275"/>
                  </a:lnTo>
                  <a:cubicBezTo>
                    <a:pt x="530" y="1277"/>
                    <a:pt x="533" y="1278"/>
                    <a:pt x="537" y="1278"/>
                  </a:cubicBezTo>
                  <a:cubicBezTo>
                    <a:pt x="540" y="1278"/>
                    <a:pt x="543" y="1277"/>
                    <a:pt x="545" y="1275"/>
                  </a:cubicBezTo>
                  <a:cubicBezTo>
                    <a:pt x="553" y="1275"/>
                    <a:pt x="557" y="1271"/>
                    <a:pt x="561" y="1262"/>
                  </a:cubicBezTo>
                  <a:cubicBezTo>
                    <a:pt x="663" y="1050"/>
                    <a:pt x="819" y="853"/>
                    <a:pt x="1007" y="706"/>
                  </a:cubicBezTo>
                  <a:cubicBezTo>
                    <a:pt x="1011" y="702"/>
                    <a:pt x="1015" y="698"/>
                    <a:pt x="1015" y="689"/>
                  </a:cubicBezTo>
                  <a:cubicBezTo>
                    <a:pt x="1015" y="681"/>
                    <a:pt x="1015" y="677"/>
                    <a:pt x="1011" y="669"/>
                  </a:cubicBezTo>
                  <a:lnTo>
                    <a:pt x="807" y="415"/>
                  </a:lnTo>
                  <a:cubicBezTo>
                    <a:pt x="913" y="329"/>
                    <a:pt x="1032" y="256"/>
                    <a:pt x="1154" y="198"/>
                  </a:cubicBezTo>
                  <a:cubicBezTo>
                    <a:pt x="1281" y="137"/>
                    <a:pt x="1412" y="92"/>
                    <a:pt x="1543" y="59"/>
                  </a:cubicBezTo>
                  <a:lnTo>
                    <a:pt x="1617" y="378"/>
                  </a:lnTo>
                  <a:cubicBezTo>
                    <a:pt x="1617" y="383"/>
                    <a:pt x="1621" y="391"/>
                    <a:pt x="1629" y="395"/>
                  </a:cubicBezTo>
                  <a:cubicBezTo>
                    <a:pt x="1632" y="395"/>
                    <a:pt x="1636" y="397"/>
                    <a:pt x="1642" y="397"/>
                  </a:cubicBezTo>
                  <a:cubicBezTo>
                    <a:pt x="1644" y="397"/>
                    <a:pt x="1647" y="396"/>
                    <a:pt x="1650" y="395"/>
                  </a:cubicBezTo>
                  <a:cubicBezTo>
                    <a:pt x="1764" y="368"/>
                    <a:pt x="1884" y="355"/>
                    <a:pt x="2004" y="355"/>
                  </a:cubicBezTo>
                  <a:cubicBezTo>
                    <a:pt x="2124" y="355"/>
                    <a:pt x="2245" y="368"/>
                    <a:pt x="2362" y="395"/>
                  </a:cubicBezTo>
                  <a:cubicBezTo>
                    <a:pt x="2364" y="397"/>
                    <a:pt x="2367" y="398"/>
                    <a:pt x="2370" y="398"/>
                  </a:cubicBezTo>
                  <a:cubicBezTo>
                    <a:pt x="2373" y="398"/>
                    <a:pt x="2376" y="397"/>
                    <a:pt x="2378" y="395"/>
                  </a:cubicBezTo>
                  <a:cubicBezTo>
                    <a:pt x="2386" y="391"/>
                    <a:pt x="2390" y="383"/>
                    <a:pt x="2390" y="378"/>
                  </a:cubicBezTo>
                  <a:lnTo>
                    <a:pt x="2464" y="59"/>
                  </a:lnTo>
                  <a:close/>
                  <a:moveTo>
                    <a:pt x="1568" y="1"/>
                  </a:moveTo>
                  <a:cubicBezTo>
                    <a:pt x="1565" y="1"/>
                    <a:pt x="1562" y="1"/>
                    <a:pt x="1560" y="2"/>
                  </a:cubicBezTo>
                  <a:cubicBezTo>
                    <a:pt x="1416" y="35"/>
                    <a:pt x="1273" y="84"/>
                    <a:pt x="1134" y="149"/>
                  </a:cubicBezTo>
                  <a:cubicBezTo>
                    <a:pt x="999" y="215"/>
                    <a:pt x="872" y="297"/>
                    <a:pt x="758" y="391"/>
                  </a:cubicBezTo>
                  <a:cubicBezTo>
                    <a:pt x="749" y="395"/>
                    <a:pt x="745" y="399"/>
                    <a:pt x="745" y="407"/>
                  </a:cubicBezTo>
                  <a:cubicBezTo>
                    <a:pt x="745" y="411"/>
                    <a:pt x="749" y="419"/>
                    <a:pt x="753" y="423"/>
                  </a:cubicBezTo>
                  <a:lnTo>
                    <a:pt x="958" y="681"/>
                  </a:lnTo>
                  <a:cubicBezTo>
                    <a:pt x="778" y="829"/>
                    <a:pt x="631" y="1013"/>
                    <a:pt x="528" y="1217"/>
                  </a:cubicBezTo>
                  <a:lnTo>
                    <a:pt x="234" y="1074"/>
                  </a:lnTo>
                  <a:cubicBezTo>
                    <a:pt x="230" y="1072"/>
                    <a:pt x="227" y="1071"/>
                    <a:pt x="223" y="1071"/>
                  </a:cubicBezTo>
                  <a:cubicBezTo>
                    <a:pt x="220" y="1071"/>
                    <a:pt x="217" y="1072"/>
                    <a:pt x="213" y="1074"/>
                  </a:cubicBezTo>
                  <a:cubicBezTo>
                    <a:pt x="209" y="1074"/>
                    <a:pt x="201" y="1082"/>
                    <a:pt x="201" y="1086"/>
                  </a:cubicBezTo>
                  <a:cubicBezTo>
                    <a:pt x="70" y="1356"/>
                    <a:pt x="0" y="1659"/>
                    <a:pt x="0" y="1958"/>
                  </a:cubicBezTo>
                  <a:cubicBezTo>
                    <a:pt x="0" y="1966"/>
                    <a:pt x="5" y="1970"/>
                    <a:pt x="9" y="1974"/>
                  </a:cubicBezTo>
                  <a:cubicBezTo>
                    <a:pt x="13" y="1983"/>
                    <a:pt x="21" y="1983"/>
                    <a:pt x="25" y="1983"/>
                  </a:cubicBezTo>
                  <a:lnTo>
                    <a:pt x="352" y="1983"/>
                  </a:lnTo>
                  <a:cubicBezTo>
                    <a:pt x="356" y="2216"/>
                    <a:pt x="410" y="2441"/>
                    <a:pt x="508" y="2654"/>
                  </a:cubicBezTo>
                  <a:lnTo>
                    <a:pt x="209" y="2793"/>
                  </a:lnTo>
                  <a:cubicBezTo>
                    <a:pt x="205" y="2797"/>
                    <a:pt x="201" y="2801"/>
                    <a:pt x="197" y="2809"/>
                  </a:cubicBezTo>
                  <a:cubicBezTo>
                    <a:pt x="197" y="2813"/>
                    <a:pt x="197" y="2821"/>
                    <a:pt x="201" y="2830"/>
                  </a:cubicBezTo>
                  <a:cubicBezTo>
                    <a:pt x="332" y="3100"/>
                    <a:pt x="524" y="3341"/>
                    <a:pt x="758" y="3525"/>
                  </a:cubicBezTo>
                  <a:cubicBezTo>
                    <a:pt x="761" y="3529"/>
                    <a:pt x="767" y="3531"/>
                    <a:pt x="772" y="3531"/>
                  </a:cubicBezTo>
                  <a:cubicBezTo>
                    <a:pt x="779" y="3531"/>
                    <a:pt x="786" y="3528"/>
                    <a:pt x="790" y="3521"/>
                  </a:cubicBezTo>
                  <a:lnTo>
                    <a:pt x="995" y="3263"/>
                  </a:lnTo>
                  <a:cubicBezTo>
                    <a:pt x="1179" y="3407"/>
                    <a:pt x="1392" y="3509"/>
                    <a:pt x="1613" y="3562"/>
                  </a:cubicBezTo>
                  <a:lnTo>
                    <a:pt x="1539" y="3881"/>
                  </a:lnTo>
                  <a:cubicBezTo>
                    <a:pt x="1539" y="3894"/>
                    <a:pt x="1547" y="3910"/>
                    <a:pt x="1560" y="3914"/>
                  </a:cubicBezTo>
                  <a:cubicBezTo>
                    <a:pt x="1707" y="3947"/>
                    <a:pt x="1854" y="3963"/>
                    <a:pt x="2006" y="3963"/>
                  </a:cubicBezTo>
                  <a:lnTo>
                    <a:pt x="2010" y="3963"/>
                  </a:lnTo>
                  <a:cubicBezTo>
                    <a:pt x="2157" y="3963"/>
                    <a:pt x="2308" y="3947"/>
                    <a:pt x="2456" y="3914"/>
                  </a:cubicBezTo>
                  <a:cubicBezTo>
                    <a:pt x="2468" y="3910"/>
                    <a:pt x="2476" y="3898"/>
                    <a:pt x="2472" y="3881"/>
                  </a:cubicBezTo>
                  <a:lnTo>
                    <a:pt x="2403" y="3566"/>
                  </a:lnTo>
                  <a:cubicBezTo>
                    <a:pt x="2624" y="3509"/>
                    <a:pt x="2836" y="3407"/>
                    <a:pt x="3016" y="3268"/>
                  </a:cubicBezTo>
                  <a:lnTo>
                    <a:pt x="3221" y="3521"/>
                  </a:lnTo>
                  <a:cubicBezTo>
                    <a:pt x="3226" y="3528"/>
                    <a:pt x="3233" y="3531"/>
                    <a:pt x="3240" y="3531"/>
                  </a:cubicBezTo>
                  <a:cubicBezTo>
                    <a:pt x="3246" y="3531"/>
                    <a:pt x="3252" y="3529"/>
                    <a:pt x="3258" y="3525"/>
                  </a:cubicBezTo>
                  <a:cubicBezTo>
                    <a:pt x="3491" y="3341"/>
                    <a:pt x="3683" y="3104"/>
                    <a:pt x="3814" y="2830"/>
                  </a:cubicBezTo>
                  <a:cubicBezTo>
                    <a:pt x="3818" y="2821"/>
                    <a:pt x="3818" y="2817"/>
                    <a:pt x="3814" y="2809"/>
                  </a:cubicBezTo>
                  <a:cubicBezTo>
                    <a:pt x="3814" y="2805"/>
                    <a:pt x="3810" y="2797"/>
                    <a:pt x="3802" y="2797"/>
                  </a:cubicBezTo>
                  <a:lnTo>
                    <a:pt x="3507" y="2654"/>
                  </a:lnTo>
                  <a:cubicBezTo>
                    <a:pt x="3606" y="2441"/>
                    <a:pt x="3655" y="2216"/>
                    <a:pt x="3659" y="1983"/>
                  </a:cubicBezTo>
                  <a:lnTo>
                    <a:pt x="3986" y="1983"/>
                  </a:lnTo>
                  <a:cubicBezTo>
                    <a:pt x="4003" y="1983"/>
                    <a:pt x="4011" y="1974"/>
                    <a:pt x="4011" y="1958"/>
                  </a:cubicBezTo>
                  <a:cubicBezTo>
                    <a:pt x="4011" y="1659"/>
                    <a:pt x="3945" y="1356"/>
                    <a:pt x="3814" y="1086"/>
                  </a:cubicBezTo>
                  <a:cubicBezTo>
                    <a:pt x="3810" y="1082"/>
                    <a:pt x="3806" y="1078"/>
                    <a:pt x="3798" y="1074"/>
                  </a:cubicBezTo>
                  <a:lnTo>
                    <a:pt x="3782" y="1074"/>
                  </a:lnTo>
                  <a:lnTo>
                    <a:pt x="3483" y="1217"/>
                  </a:lnTo>
                  <a:cubicBezTo>
                    <a:pt x="3381" y="1013"/>
                    <a:pt x="3233" y="829"/>
                    <a:pt x="3057" y="681"/>
                  </a:cubicBezTo>
                  <a:lnTo>
                    <a:pt x="3262" y="428"/>
                  </a:lnTo>
                  <a:cubicBezTo>
                    <a:pt x="3266" y="419"/>
                    <a:pt x="3266" y="415"/>
                    <a:pt x="3266" y="407"/>
                  </a:cubicBezTo>
                  <a:cubicBezTo>
                    <a:pt x="3266" y="399"/>
                    <a:pt x="3262" y="395"/>
                    <a:pt x="3258" y="391"/>
                  </a:cubicBezTo>
                  <a:cubicBezTo>
                    <a:pt x="3139" y="297"/>
                    <a:pt x="3012" y="215"/>
                    <a:pt x="2877" y="149"/>
                  </a:cubicBezTo>
                  <a:cubicBezTo>
                    <a:pt x="2742" y="84"/>
                    <a:pt x="2599" y="35"/>
                    <a:pt x="2452" y="2"/>
                  </a:cubicBezTo>
                  <a:cubicBezTo>
                    <a:pt x="2450" y="1"/>
                    <a:pt x="2447" y="1"/>
                    <a:pt x="2445" y="1"/>
                  </a:cubicBezTo>
                  <a:cubicBezTo>
                    <a:pt x="2434" y="1"/>
                    <a:pt x="2423" y="9"/>
                    <a:pt x="2423" y="22"/>
                  </a:cubicBezTo>
                  <a:lnTo>
                    <a:pt x="2349" y="342"/>
                  </a:lnTo>
                  <a:cubicBezTo>
                    <a:pt x="2237" y="317"/>
                    <a:pt x="2121" y="305"/>
                    <a:pt x="2006" y="305"/>
                  </a:cubicBezTo>
                  <a:cubicBezTo>
                    <a:pt x="1890" y="305"/>
                    <a:pt x="1774" y="317"/>
                    <a:pt x="1662" y="342"/>
                  </a:cubicBezTo>
                  <a:lnTo>
                    <a:pt x="1592" y="22"/>
                  </a:lnTo>
                  <a:cubicBezTo>
                    <a:pt x="1589" y="9"/>
                    <a:pt x="1580" y="1"/>
                    <a:pt x="15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36"/>
            <p:cNvSpPr/>
            <p:nvPr/>
          </p:nvSpPr>
          <p:spPr>
            <a:xfrm>
              <a:off x="713225" y="929748"/>
              <a:ext cx="372400" cy="363801"/>
            </a:xfrm>
            <a:custGeom>
              <a:rect b="b" l="l" r="r" t="t"/>
              <a:pathLst>
                <a:path extrusionOk="0" h="4146" w="4244">
                  <a:moveTo>
                    <a:pt x="2120" y="1165"/>
                  </a:moveTo>
                  <a:cubicBezTo>
                    <a:pt x="2619" y="1165"/>
                    <a:pt x="3024" y="1571"/>
                    <a:pt x="3024" y="2070"/>
                  </a:cubicBezTo>
                  <a:cubicBezTo>
                    <a:pt x="3024" y="2569"/>
                    <a:pt x="2619" y="2974"/>
                    <a:pt x="2120" y="2974"/>
                  </a:cubicBezTo>
                  <a:cubicBezTo>
                    <a:pt x="1621" y="2974"/>
                    <a:pt x="1216" y="2569"/>
                    <a:pt x="1216" y="2070"/>
                  </a:cubicBezTo>
                  <a:cubicBezTo>
                    <a:pt x="1216" y="1571"/>
                    <a:pt x="1621" y="1165"/>
                    <a:pt x="2120" y="1165"/>
                  </a:cubicBezTo>
                  <a:close/>
                  <a:moveTo>
                    <a:pt x="2120" y="1116"/>
                  </a:moveTo>
                  <a:cubicBezTo>
                    <a:pt x="1596" y="1116"/>
                    <a:pt x="1166" y="1542"/>
                    <a:pt x="1166" y="2070"/>
                  </a:cubicBezTo>
                  <a:cubicBezTo>
                    <a:pt x="1166" y="2598"/>
                    <a:pt x="1596" y="3027"/>
                    <a:pt x="2120" y="3027"/>
                  </a:cubicBezTo>
                  <a:cubicBezTo>
                    <a:pt x="2648" y="3027"/>
                    <a:pt x="3078" y="2598"/>
                    <a:pt x="3078" y="2070"/>
                  </a:cubicBezTo>
                  <a:cubicBezTo>
                    <a:pt x="3078" y="1542"/>
                    <a:pt x="2648" y="1116"/>
                    <a:pt x="2120" y="1116"/>
                  </a:cubicBezTo>
                  <a:close/>
                  <a:moveTo>
                    <a:pt x="2120" y="50"/>
                  </a:moveTo>
                  <a:cubicBezTo>
                    <a:pt x="2329" y="50"/>
                    <a:pt x="2537" y="81"/>
                    <a:pt x="2738" y="142"/>
                  </a:cubicBezTo>
                  <a:lnTo>
                    <a:pt x="2599" y="568"/>
                  </a:lnTo>
                  <a:cubicBezTo>
                    <a:pt x="2599" y="572"/>
                    <a:pt x="2599" y="580"/>
                    <a:pt x="2603" y="584"/>
                  </a:cubicBezTo>
                  <a:cubicBezTo>
                    <a:pt x="2603" y="593"/>
                    <a:pt x="2611" y="597"/>
                    <a:pt x="2615" y="601"/>
                  </a:cubicBezTo>
                  <a:cubicBezTo>
                    <a:pt x="2934" y="703"/>
                    <a:pt x="3217" y="908"/>
                    <a:pt x="3417" y="1182"/>
                  </a:cubicBezTo>
                  <a:cubicBezTo>
                    <a:pt x="3422" y="1187"/>
                    <a:pt x="3430" y="1190"/>
                    <a:pt x="3439" y="1190"/>
                  </a:cubicBezTo>
                  <a:cubicBezTo>
                    <a:pt x="3444" y="1190"/>
                    <a:pt x="3449" y="1189"/>
                    <a:pt x="3454" y="1186"/>
                  </a:cubicBezTo>
                  <a:lnTo>
                    <a:pt x="3810" y="924"/>
                  </a:lnTo>
                  <a:cubicBezTo>
                    <a:pt x="3867" y="1002"/>
                    <a:pt x="3920" y="1088"/>
                    <a:pt x="3966" y="1182"/>
                  </a:cubicBezTo>
                  <a:cubicBezTo>
                    <a:pt x="4019" y="1284"/>
                    <a:pt x="4060" y="1386"/>
                    <a:pt x="4092" y="1481"/>
                  </a:cubicBezTo>
                  <a:cubicBezTo>
                    <a:pt x="4125" y="1587"/>
                    <a:pt x="4150" y="1693"/>
                    <a:pt x="4166" y="1800"/>
                  </a:cubicBezTo>
                  <a:cubicBezTo>
                    <a:pt x="4182" y="1894"/>
                    <a:pt x="4191" y="1996"/>
                    <a:pt x="4191" y="2098"/>
                  </a:cubicBezTo>
                  <a:lnTo>
                    <a:pt x="3749" y="2098"/>
                  </a:lnTo>
                  <a:cubicBezTo>
                    <a:pt x="3732" y="2098"/>
                    <a:pt x="3720" y="2107"/>
                    <a:pt x="3720" y="2123"/>
                  </a:cubicBezTo>
                  <a:cubicBezTo>
                    <a:pt x="3720" y="2463"/>
                    <a:pt x="3618" y="2790"/>
                    <a:pt x="3417" y="3064"/>
                  </a:cubicBezTo>
                  <a:cubicBezTo>
                    <a:pt x="3413" y="3068"/>
                    <a:pt x="3409" y="3077"/>
                    <a:pt x="3413" y="3081"/>
                  </a:cubicBezTo>
                  <a:cubicBezTo>
                    <a:pt x="3413" y="3089"/>
                    <a:pt x="3417" y="3097"/>
                    <a:pt x="3421" y="3101"/>
                  </a:cubicBezTo>
                  <a:lnTo>
                    <a:pt x="3781" y="3363"/>
                  </a:lnTo>
                  <a:cubicBezTo>
                    <a:pt x="3532" y="3694"/>
                    <a:pt x="3180" y="3952"/>
                    <a:pt x="2787" y="4083"/>
                  </a:cubicBezTo>
                  <a:lnTo>
                    <a:pt x="2648" y="3662"/>
                  </a:lnTo>
                  <a:cubicBezTo>
                    <a:pt x="2648" y="3658"/>
                    <a:pt x="2640" y="3649"/>
                    <a:pt x="2636" y="3645"/>
                  </a:cubicBezTo>
                  <a:lnTo>
                    <a:pt x="2615" y="3645"/>
                  </a:lnTo>
                  <a:cubicBezTo>
                    <a:pt x="2455" y="3696"/>
                    <a:pt x="2288" y="3722"/>
                    <a:pt x="2120" y="3722"/>
                  </a:cubicBezTo>
                  <a:cubicBezTo>
                    <a:pt x="1952" y="3722"/>
                    <a:pt x="1784" y="3696"/>
                    <a:pt x="1625" y="3645"/>
                  </a:cubicBezTo>
                  <a:cubicBezTo>
                    <a:pt x="1623" y="3645"/>
                    <a:pt x="1620" y="3644"/>
                    <a:pt x="1618" y="3644"/>
                  </a:cubicBezTo>
                  <a:cubicBezTo>
                    <a:pt x="1608" y="3644"/>
                    <a:pt x="1599" y="3652"/>
                    <a:pt x="1592" y="3662"/>
                  </a:cubicBezTo>
                  <a:lnTo>
                    <a:pt x="1457" y="4083"/>
                  </a:lnTo>
                  <a:cubicBezTo>
                    <a:pt x="1061" y="3953"/>
                    <a:pt x="710" y="3696"/>
                    <a:pt x="460" y="3362"/>
                  </a:cubicBezTo>
                  <a:lnTo>
                    <a:pt x="460" y="3362"/>
                  </a:lnTo>
                  <a:lnTo>
                    <a:pt x="819" y="3101"/>
                  </a:lnTo>
                  <a:cubicBezTo>
                    <a:pt x="827" y="3097"/>
                    <a:pt x="831" y="3089"/>
                    <a:pt x="831" y="3081"/>
                  </a:cubicBezTo>
                  <a:cubicBezTo>
                    <a:pt x="831" y="3077"/>
                    <a:pt x="831" y="3068"/>
                    <a:pt x="827" y="3064"/>
                  </a:cubicBezTo>
                  <a:cubicBezTo>
                    <a:pt x="626" y="2790"/>
                    <a:pt x="520" y="2463"/>
                    <a:pt x="520" y="2123"/>
                  </a:cubicBezTo>
                  <a:cubicBezTo>
                    <a:pt x="520" y="2107"/>
                    <a:pt x="508" y="2098"/>
                    <a:pt x="495" y="2098"/>
                  </a:cubicBezTo>
                  <a:lnTo>
                    <a:pt x="49" y="2098"/>
                  </a:lnTo>
                  <a:cubicBezTo>
                    <a:pt x="49" y="1996"/>
                    <a:pt x="62" y="1898"/>
                    <a:pt x="74" y="1800"/>
                  </a:cubicBezTo>
                  <a:cubicBezTo>
                    <a:pt x="90" y="1693"/>
                    <a:pt x="115" y="1587"/>
                    <a:pt x="152" y="1481"/>
                  </a:cubicBezTo>
                  <a:cubicBezTo>
                    <a:pt x="180" y="1382"/>
                    <a:pt x="225" y="1280"/>
                    <a:pt x="274" y="1182"/>
                  </a:cubicBezTo>
                  <a:cubicBezTo>
                    <a:pt x="323" y="1092"/>
                    <a:pt x="373" y="1002"/>
                    <a:pt x="430" y="924"/>
                  </a:cubicBezTo>
                  <a:lnTo>
                    <a:pt x="790" y="1186"/>
                  </a:lnTo>
                  <a:cubicBezTo>
                    <a:pt x="793" y="1189"/>
                    <a:pt x="798" y="1192"/>
                    <a:pt x="803" y="1192"/>
                  </a:cubicBezTo>
                  <a:cubicBezTo>
                    <a:pt x="806" y="1192"/>
                    <a:pt x="808" y="1191"/>
                    <a:pt x="810" y="1190"/>
                  </a:cubicBezTo>
                  <a:cubicBezTo>
                    <a:pt x="815" y="1190"/>
                    <a:pt x="823" y="1186"/>
                    <a:pt x="827" y="1182"/>
                  </a:cubicBezTo>
                  <a:cubicBezTo>
                    <a:pt x="1023" y="908"/>
                    <a:pt x="1310" y="703"/>
                    <a:pt x="1625" y="601"/>
                  </a:cubicBezTo>
                  <a:cubicBezTo>
                    <a:pt x="1633" y="597"/>
                    <a:pt x="1637" y="593"/>
                    <a:pt x="1641" y="584"/>
                  </a:cubicBezTo>
                  <a:cubicBezTo>
                    <a:pt x="1645" y="580"/>
                    <a:pt x="1645" y="572"/>
                    <a:pt x="1641" y="568"/>
                  </a:cubicBezTo>
                  <a:lnTo>
                    <a:pt x="1506" y="142"/>
                  </a:lnTo>
                  <a:cubicBezTo>
                    <a:pt x="1705" y="81"/>
                    <a:pt x="1912" y="50"/>
                    <a:pt x="2120" y="50"/>
                  </a:cubicBezTo>
                  <a:close/>
                  <a:moveTo>
                    <a:pt x="2120" y="0"/>
                  </a:moveTo>
                  <a:cubicBezTo>
                    <a:pt x="1898" y="0"/>
                    <a:pt x="1676" y="34"/>
                    <a:pt x="1465" y="101"/>
                  </a:cubicBezTo>
                  <a:cubicBezTo>
                    <a:pt x="1453" y="110"/>
                    <a:pt x="1445" y="122"/>
                    <a:pt x="1449" y="134"/>
                  </a:cubicBezTo>
                  <a:lnTo>
                    <a:pt x="1584" y="560"/>
                  </a:lnTo>
                  <a:cubicBezTo>
                    <a:pt x="1273" y="666"/>
                    <a:pt x="995" y="867"/>
                    <a:pt x="798" y="1133"/>
                  </a:cubicBezTo>
                  <a:lnTo>
                    <a:pt x="438" y="871"/>
                  </a:lnTo>
                  <a:cubicBezTo>
                    <a:pt x="433" y="867"/>
                    <a:pt x="427" y="865"/>
                    <a:pt x="422" y="865"/>
                  </a:cubicBezTo>
                  <a:cubicBezTo>
                    <a:pt x="416" y="865"/>
                    <a:pt x="410" y="868"/>
                    <a:pt x="405" y="875"/>
                  </a:cubicBezTo>
                  <a:cubicBezTo>
                    <a:pt x="340" y="961"/>
                    <a:pt x="283" y="1055"/>
                    <a:pt x="229" y="1157"/>
                  </a:cubicBezTo>
                  <a:cubicBezTo>
                    <a:pt x="176" y="1264"/>
                    <a:pt x="135" y="1366"/>
                    <a:pt x="102" y="1468"/>
                  </a:cubicBezTo>
                  <a:cubicBezTo>
                    <a:pt x="66" y="1575"/>
                    <a:pt x="41" y="1685"/>
                    <a:pt x="25" y="1792"/>
                  </a:cubicBezTo>
                  <a:cubicBezTo>
                    <a:pt x="8" y="1902"/>
                    <a:pt x="0" y="2013"/>
                    <a:pt x="0" y="2123"/>
                  </a:cubicBezTo>
                  <a:cubicBezTo>
                    <a:pt x="0" y="2127"/>
                    <a:pt x="0" y="2135"/>
                    <a:pt x="4" y="2139"/>
                  </a:cubicBezTo>
                  <a:cubicBezTo>
                    <a:pt x="12" y="2148"/>
                    <a:pt x="17" y="2148"/>
                    <a:pt x="25" y="2148"/>
                  </a:cubicBezTo>
                  <a:lnTo>
                    <a:pt x="471" y="2148"/>
                  </a:lnTo>
                  <a:cubicBezTo>
                    <a:pt x="475" y="2483"/>
                    <a:pt x="577" y="2802"/>
                    <a:pt x="770" y="3072"/>
                  </a:cubicBezTo>
                  <a:lnTo>
                    <a:pt x="409" y="3334"/>
                  </a:lnTo>
                  <a:cubicBezTo>
                    <a:pt x="397" y="3343"/>
                    <a:pt x="397" y="3359"/>
                    <a:pt x="405" y="3371"/>
                  </a:cubicBezTo>
                  <a:cubicBezTo>
                    <a:pt x="663" y="3731"/>
                    <a:pt x="1040" y="4005"/>
                    <a:pt x="1465" y="4140"/>
                  </a:cubicBezTo>
                  <a:cubicBezTo>
                    <a:pt x="1469" y="4145"/>
                    <a:pt x="1469" y="4145"/>
                    <a:pt x="1473" y="4145"/>
                  </a:cubicBezTo>
                  <a:cubicBezTo>
                    <a:pt x="1482" y="4145"/>
                    <a:pt x="1494" y="4136"/>
                    <a:pt x="1498" y="4128"/>
                  </a:cubicBezTo>
                  <a:lnTo>
                    <a:pt x="1633" y="3703"/>
                  </a:lnTo>
                  <a:cubicBezTo>
                    <a:pt x="1791" y="3752"/>
                    <a:pt x="1956" y="3776"/>
                    <a:pt x="2121" y="3776"/>
                  </a:cubicBezTo>
                  <a:cubicBezTo>
                    <a:pt x="2287" y="3776"/>
                    <a:pt x="2451" y="3752"/>
                    <a:pt x="2607" y="3703"/>
                  </a:cubicBezTo>
                  <a:lnTo>
                    <a:pt x="2746" y="4128"/>
                  </a:lnTo>
                  <a:cubicBezTo>
                    <a:pt x="2749" y="4138"/>
                    <a:pt x="2758" y="4146"/>
                    <a:pt x="2768" y="4146"/>
                  </a:cubicBezTo>
                  <a:cubicBezTo>
                    <a:pt x="2770" y="4146"/>
                    <a:pt x="2773" y="4145"/>
                    <a:pt x="2775" y="4145"/>
                  </a:cubicBezTo>
                  <a:cubicBezTo>
                    <a:pt x="3200" y="4005"/>
                    <a:pt x="3577" y="3731"/>
                    <a:pt x="3839" y="3371"/>
                  </a:cubicBezTo>
                  <a:cubicBezTo>
                    <a:pt x="3847" y="3359"/>
                    <a:pt x="3843" y="3343"/>
                    <a:pt x="3830" y="3334"/>
                  </a:cubicBezTo>
                  <a:lnTo>
                    <a:pt x="3474" y="3072"/>
                  </a:lnTo>
                  <a:cubicBezTo>
                    <a:pt x="3663" y="2802"/>
                    <a:pt x="3769" y="2483"/>
                    <a:pt x="3773" y="2148"/>
                  </a:cubicBezTo>
                  <a:lnTo>
                    <a:pt x="4219" y="2148"/>
                  </a:lnTo>
                  <a:cubicBezTo>
                    <a:pt x="4223" y="2148"/>
                    <a:pt x="4232" y="2148"/>
                    <a:pt x="4236" y="2143"/>
                  </a:cubicBezTo>
                  <a:cubicBezTo>
                    <a:pt x="4240" y="2135"/>
                    <a:pt x="4244" y="2131"/>
                    <a:pt x="4244" y="2123"/>
                  </a:cubicBezTo>
                  <a:cubicBezTo>
                    <a:pt x="4244" y="2008"/>
                    <a:pt x="4236" y="1898"/>
                    <a:pt x="4219" y="1792"/>
                  </a:cubicBezTo>
                  <a:cubicBezTo>
                    <a:pt x="4203" y="1685"/>
                    <a:pt x="4174" y="1575"/>
                    <a:pt x="4141" y="1468"/>
                  </a:cubicBezTo>
                  <a:cubicBezTo>
                    <a:pt x="4109" y="1366"/>
                    <a:pt x="4064" y="1264"/>
                    <a:pt x="4011" y="1157"/>
                  </a:cubicBezTo>
                  <a:cubicBezTo>
                    <a:pt x="3961" y="1055"/>
                    <a:pt x="3900" y="961"/>
                    <a:pt x="3839" y="875"/>
                  </a:cubicBezTo>
                  <a:cubicBezTo>
                    <a:pt x="3834" y="868"/>
                    <a:pt x="3827" y="865"/>
                    <a:pt x="3820" y="865"/>
                  </a:cubicBezTo>
                  <a:cubicBezTo>
                    <a:pt x="3814" y="865"/>
                    <a:pt x="3807" y="867"/>
                    <a:pt x="3802" y="871"/>
                  </a:cubicBezTo>
                  <a:lnTo>
                    <a:pt x="3442" y="1133"/>
                  </a:lnTo>
                  <a:cubicBezTo>
                    <a:pt x="3245" y="867"/>
                    <a:pt x="2967" y="666"/>
                    <a:pt x="2656" y="560"/>
                  </a:cubicBezTo>
                  <a:lnTo>
                    <a:pt x="2791" y="134"/>
                  </a:lnTo>
                  <a:cubicBezTo>
                    <a:pt x="2799" y="122"/>
                    <a:pt x="2791" y="110"/>
                    <a:pt x="2775" y="101"/>
                  </a:cubicBezTo>
                  <a:cubicBezTo>
                    <a:pt x="2564" y="34"/>
                    <a:pt x="2342" y="0"/>
                    <a:pt x="21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2" name="Google Shape;502;p36"/>
          <p:cNvGrpSpPr/>
          <p:nvPr/>
        </p:nvGrpSpPr>
        <p:grpSpPr>
          <a:xfrm flipH="1">
            <a:off x="-864975" y="-195187"/>
            <a:ext cx="1998244" cy="1351547"/>
            <a:chOff x="7593185" y="-204212"/>
            <a:chExt cx="1998244" cy="1351547"/>
          </a:xfrm>
        </p:grpSpPr>
        <p:grpSp>
          <p:nvGrpSpPr>
            <p:cNvPr id="503" name="Google Shape;503;p36"/>
            <p:cNvGrpSpPr/>
            <p:nvPr/>
          </p:nvGrpSpPr>
          <p:grpSpPr>
            <a:xfrm flipH="1">
              <a:off x="7593185" y="-204212"/>
              <a:ext cx="1998244" cy="1351547"/>
              <a:chOff x="4693075" y="4777875"/>
              <a:chExt cx="338875" cy="229200"/>
            </a:xfrm>
          </p:grpSpPr>
          <p:sp>
            <p:nvSpPr>
              <p:cNvPr id="504" name="Google Shape;504;p36"/>
              <p:cNvSpPr/>
              <p:nvPr/>
            </p:nvSpPr>
            <p:spPr>
              <a:xfrm>
                <a:off x="4693075" y="4885950"/>
                <a:ext cx="338875" cy="80925"/>
              </a:xfrm>
              <a:custGeom>
                <a:rect b="b" l="l" r="r" t="t"/>
                <a:pathLst>
                  <a:path extrusionOk="0" h="3237" w="13555">
                    <a:moveTo>
                      <a:pt x="203" y="1"/>
                    </a:moveTo>
                    <a:cubicBezTo>
                      <a:pt x="137" y="1"/>
                      <a:pt x="69" y="4"/>
                      <a:pt x="1" y="12"/>
                    </a:cubicBezTo>
                    <a:lnTo>
                      <a:pt x="13" y="110"/>
                    </a:lnTo>
                    <a:cubicBezTo>
                      <a:pt x="78" y="103"/>
                      <a:pt x="142" y="99"/>
                      <a:pt x="205" y="99"/>
                    </a:cubicBezTo>
                    <a:cubicBezTo>
                      <a:pt x="810" y="99"/>
                      <a:pt x="1355" y="412"/>
                      <a:pt x="1662" y="949"/>
                    </a:cubicBezTo>
                    <a:lnTo>
                      <a:pt x="2456" y="2336"/>
                    </a:lnTo>
                    <a:cubicBezTo>
                      <a:pt x="2775" y="2901"/>
                      <a:pt x="3356" y="3236"/>
                      <a:pt x="4003" y="3236"/>
                    </a:cubicBezTo>
                    <a:cubicBezTo>
                      <a:pt x="4650" y="3236"/>
                      <a:pt x="5227" y="2901"/>
                      <a:pt x="5550" y="2336"/>
                    </a:cubicBezTo>
                    <a:lnTo>
                      <a:pt x="6344" y="949"/>
                    </a:lnTo>
                    <a:cubicBezTo>
                      <a:pt x="6647" y="417"/>
                      <a:pt x="7195" y="97"/>
                      <a:pt x="7809" y="97"/>
                    </a:cubicBezTo>
                    <a:cubicBezTo>
                      <a:pt x="8419" y="97"/>
                      <a:pt x="8967" y="417"/>
                      <a:pt x="9270" y="949"/>
                    </a:cubicBezTo>
                    <a:lnTo>
                      <a:pt x="10064" y="2336"/>
                    </a:lnTo>
                    <a:cubicBezTo>
                      <a:pt x="10387" y="2901"/>
                      <a:pt x="10964" y="3236"/>
                      <a:pt x="11610" y="3236"/>
                    </a:cubicBezTo>
                    <a:cubicBezTo>
                      <a:pt x="12257" y="3236"/>
                      <a:pt x="12838" y="2901"/>
                      <a:pt x="13157" y="2340"/>
                    </a:cubicBezTo>
                    <a:lnTo>
                      <a:pt x="13554" y="1644"/>
                    </a:lnTo>
                    <a:lnTo>
                      <a:pt x="13472" y="1595"/>
                    </a:lnTo>
                    <a:lnTo>
                      <a:pt x="13075" y="2291"/>
                    </a:lnTo>
                    <a:cubicBezTo>
                      <a:pt x="12773" y="2823"/>
                      <a:pt x="12224" y="3138"/>
                      <a:pt x="11610" y="3138"/>
                    </a:cubicBezTo>
                    <a:cubicBezTo>
                      <a:pt x="10997" y="3138"/>
                      <a:pt x="10452" y="2823"/>
                      <a:pt x="10150" y="2291"/>
                    </a:cubicBezTo>
                    <a:lnTo>
                      <a:pt x="9356" y="900"/>
                    </a:lnTo>
                    <a:cubicBezTo>
                      <a:pt x="9032" y="339"/>
                      <a:pt x="8455" y="3"/>
                      <a:pt x="7809" y="3"/>
                    </a:cubicBezTo>
                    <a:cubicBezTo>
                      <a:pt x="7158" y="3"/>
                      <a:pt x="6581" y="339"/>
                      <a:pt x="6262" y="900"/>
                    </a:cubicBezTo>
                    <a:lnTo>
                      <a:pt x="5468" y="2291"/>
                    </a:lnTo>
                    <a:cubicBezTo>
                      <a:pt x="5161" y="2823"/>
                      <a:pt x="4617" y="3138"/>
                      <a:pt x="4003" y="3138"/>
                    </a:cubicBezTo>
                    <a:cubicBezTo>
                      <a:pt x="3389" y="3138"/>
                      <a:pt x="2845" y="2823"/>
                      <a:pt x="2538" y="2291"/>
                    </a:cubicBezTo>
                    <a:lnTo>
                      <a:pt x="1744" y="900"/>
                    </a:lnTo>
                    <a:cubicBezTo>
                      <a:pt x="1422" y="333"/>
                      <a:pt x="844" y="1"/>
                      <a:pt x="203" y="1"/>
                    </a:cubicBezTo>
                    <a:close/>
                  </a:path>
                </a:pathLst>
              </a:custGeom>
              <a:solidFill>
                <a:srgbClr val="FFBD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5" name="Google Shape;505;p36"/>
              <p:cNvSpPr/>
              <p:nvPr/>
            </p:nvSpPr>
            <p:spPr>
              <a:xfrm>
                <a:off x="4693600" y="4777875"/>
                <a:ext cx="267650" cy="229200"/>
              </a:xfrm>
              <a:custGeom>
                <a:rect b="b" l="l" r="r" t="t"/>
                <a:pathLst>
                  <a:path extrusionOk="0" h="9168" w="10706">
                    <a:moveTo>
                      <a:pt x="1056" y="1"/>
                    </a:moveTo>
                    <a:cubicBezTo>
                      <a:pt x="475" y="1"/>
                      <a:pt x="0" y="476"/>
                      <a:pt x="0" y="1057"/>
                    </a:cubicBezTo>
                    <a:lnTo>
                      <a:pt x="0" y="3213"/>
                    </a:lnTo>
                    <a:cubicBezTo>
                      <a:pt x="0" y="3226"/>
                      <a:pt x="13" y="3238"/>
                      <a:pt x="25" y="3238"/>
                    </a:cubicBezTo>
                    <a:cubicBezTo>
                      <a:pt x="37" y="3238"/>
                      <a:pt x="49" y="3226"/>
                      <a:pt x="49" y="3213"/>
                    </a:cubicBezTo>
                    <a:lnTo>
                      <a:pt x="49" y="1057"/>
                    </a:lnTo>
                    <a:cubicBezTo>
                      <a:pt x="49" y="500"/>
                      <a:pt x="504" y="50"/>
                      <a:pt x="1056" y="50"/>
                    </a:cubicBezTo>
                    <a:lnTo>
                      <a:pt x="1117" y="50"/>
                    </a:lnTo>
                    <a:cubicBezTo>
                      <a:pt x="1674" y="50"/>
                      <a:pt x="2128" y="500"/>
                      <a:pt x="2128" y="1057"/>
                    </a:cubicBezTo>
                    <a:lnTo>
                      <a:pt x="2128" y="8112"/>
                    </a:lnTo>
                    <a:cubicBezTo>
                      <a:pt x="2128" y="8693"/>
                      <a:pt x="2599" y="9167"/>
                      <a:pt x="3184" y="9167"/>
                    </a:cubicBezTo>
                    <a:lnTo>
                      <a:pt x="3303" y="9167"/>
                    </a:lnTo>
                    <a:cubicBezTo>
                      <a:pt x="3884" y="9167"/>
                      <a:pt x="4359" y="8693"/>
                      <a:pt x="4359" y="8112"/>
                    </a:cubicBezTo>
                    <a:lnTo>
                      <a:pt x="4359" y="4085"/>
                    </a:lnTo>
                    <a:cubicBezTo>
                      <a:pt x="4359" y="3528"/>
                      <a:pt x="4809" y="3074"/>
                      <a:pt x="5365" y="3074"/>
                    </a:cubicBezTo>
                    <a:cubicBezTo>
                      <a:pt x="5922" y="3074"/>
                      <a:pt x="6372" y="3528"/>
                      <a:pt x="6372" y="4085"/>
                    </a:cubicBezTo>
                    <a:lnTo>
                      <a:pt x="6372" y="5280"/>
                    </a:lnTo>
                    <a:cubicBezTo>
                      <a:pt x="6372" y="5861"/>
                      <a:pt x="6847" y="6336"/>
                      <a:pt x="7428" y="6336"/>
                    </a:cubicBezTo>
                    <a:lnTo>
                      <a:pt x="7477" y="6336"/>
                    </a:lnTo>
                    <a:cubicBezTo>
                      <a:pt x="8058" y="6336"/>
                      <a:pt x="8533" y="5861"/>
                      <a:pt x="8533" y="5280"/>
                    </a:cubicBezTo>
                    <a:lnTo>
                      <a:pt x="8533" y="4948"/>
                    </a:lnTo>
                    <a:cubicBezTo>
                      <a:pt x="8533" y="4392"/>
                      <a:pt x="8983" y="3942"/>
                      <a:pt x="9539" y="3942"/>
                    </a:cubicBezTo>
                    <a:lnTo>
                      <a:pt x="9650" y="3942"/>
                    </a:lnTo>
                    <a:cubicBezTo>
                      <a:pt x="10206" y="3942"/>
                      <a:pt x="10660" y="4392"/>
                      <a:pt x="10660" y="4948"/>
                    </a:cubicBezTo>
                    <a:lnTo>
                      <a:pt x="10660" y="5820"/>
                    </a:lnTo>
                    <a:cubicBezTo>
                      <a:pt x="10660" y="5832"/>
                      <a:pt x="10669" y="5840"/>
                      <a:pt x="10681" y="5840"/>
                    </a:cubicBezTo>
                    <a:cubicBezTo>
                      <a:pt x="10697" y="5840"/>
                      <a:pt x="10706" y="5832"/>
                      <a:pt x="10706" y="5820"/>
                    </a:cubicBezTo>
                    <a:lnTo>
                      <a:pt x="10706" y="4948"/>
                    </a:lnTo>
                    <a:cubicBezTo>
                      <a:pt x="10706" y="4367"/>
                      <a:pt x="10235" y="3893"/>
                      <a:pt x="9650" y="3893"/>
                    </a:cubicBezTo>
                    <a:lnTo>
                      <a:pt x="9539" y="3893"/>
                    </a:lnTo>
                    <a:cubicBezTo>
                      <a:pt x="8958" y="3893"/>
                      <a:pt x="8483" y="4367"/>
                      <a:pt x="8483" y="4948"/>
                    </a:cubicBezTo>
                    <a:lnTo>
                      <a:pt x="8483" y="5280"/>
                    </a:lnTo>
                    <a:cubicBezTo>
                      <a:pt x="8483" y="5836"/>
                      <a:pt x="8029" y="6286"/>
                      <a:pt x="7477" y="6286"/>
                    </a:cubicBezTo>
                    <a:lnTo>
                      <a:pt x="7428" y="6286"/>
                    </a:lnTo>
                    <a:cubicBezTo>
                      <a:pt x="6875" y="6286"/>
                      <a:pt x="6421" y="5836"/>
                      <a:pt x="6421" y="5280"/>
                    </a:cubicBezTo>
                    <a:lnTo>
                      <a:pt x="6421" y="4085"/>
                    </a:lnTo>
                    <a:cubicBezTo>
                      <a:pt x="6421" y="3500"/>
                      <a:pt x="5946" y="3029"/>
                      <a:pt x="5365" y="3029"/>
                    </a:cubicBezTo>
                    <a:cubicBezTo>
                      <a:pt x="4784" y="3029"/>
                      <a:pt x="4309" y="3500"/>
                      <a:pt x="4309" y="4085"/>
                    </a:cubicBezTo>
                    <a:lnTo>
                      <a:pt x="4309" y="8112"/>
                    </a:lnTo>
                    <a:cubicBezTo>
                      <a:pt x="4309" y="8664"/>
                      <a:pt x="3859" y="9118"/>
                      <a:pt x="3303" y="9118"/>
                    </a:cubicBezTo>
                    <a:lnTo>
                      <a:pt x="3184" y="9118"/>
                    </a:lnTo>
                    <a:cubicBezTo>
                      <a:pt x="2628" y="9118"/>
                      <a:pt x="2173" y="8664"/>
                      <a:pt x="2173" y="8112"/>
                    </a:cubicBezTo>
                    <a:lnTo>
                      <a:pt x="2173" y="1057"/>
                    </a:lnTo>
                    <a:cubicBezTo>
                      <a:pt x="2173" y="476"/>
                      <a:pt x="1703" y="1"/>
                      <a:pt x="1117" y="1"/>
                    </a:cubicBezTo>
                    <a:close/>
                  </a:path>
                </a:pathLst>
              </a:custGeom>
              <a:solidFill>
                <a:srgbClr val="1E24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06" name="Google Shape;506;p36"/>
            <p:cNvGrpSpPr/>
            <p:nvPr/>
          </p:nvGrpSpPr>
          <p:grpSpPr>
            <a:xfrm flipH="1">
              <a:off x="7633409" y="353011"/>
              <a:ext cx="309577" cy="372973"/>
              <a:chOff x="4849000" y="4657375"/>
              <a:chExt cx="52500" cy="63250"/>
            </a:xfrm>
          </p:grpSpPr>
          <p:sp>
            <p:nvSpPr>
              <p:cNvPr id="507" name="Google Shape;507;p36"/>
              <p:cNvSpPr/>
              <p:nvPr/>
            </p:nvSpPr>
            <p:spPr>
              <a:xfrm>
                <a:off x="4849000" y="4667900"/>
                <a:ext cx="24775" cy="24700"/>
              </a:xfrm>
              <a:custGeom>
                <a:rect b="b" l="l" r="r" t="t"/>
                <a:pathLst>
                  <a:path extrusionOk="0" h="988" w="991">
                    <a:moveTo>
                      <a:pt x="496" y="1"/>
                    </a:moveTo>
                    <a:cubicBezTo>
                      <a:pt x="459" y="1"/>
                      <a:pt x="430" y="29"/>
                      <a:pt x="430" y="66"/>
                    </a:cubicBezTo>
                    <a:lnTo>
                      <a:pt x="430" y="430"/>
                    </a:lnTo>
                    <a:lnTo>
                      <a:pt x="66" y="430"/>
                    </a:lnTo>
                    <a:cubicBezTo>
                      <a:pt x="49" y="430"/>
                      <a:pt x="33" y="439"/>
                      <a:pt x="21" y="451"/>
                    </a:cubicBezTo>
                    <a:cubicBezTo>
                      <a:pt x="9" y="463"/>
                      <a:pt x="0" y="480"/>
                      <a:pt x="0" y="496"/>
                    </a:cubicBezTo>
                    <a:cubicBezTo>
                      <a:pt x="0" y="533"/>
                      <a:pt x="33" y="561"/>
                      <a:pt x="66" y="561"/>
                    </a:cubicBezTo>
                    <a:lnTo>
                      <a:pt x="430" y="561"/>
                    </a:lnTo>
                    <a:lnTo>
                      <a:pt x="430" y="926"/>
                    </a:lnTo>
                    <a:cubicBezTo>
                      <a:pt x="430" y="958"/>
                      <a:pt x="459" y="987"/>
                      <a:pt x="496" y="987"/>
                    </a:cubicBezTo>
                    <a:cubicBezTo>
                      <a:pt x="532" y="987"/>
                      <a:pt x="561" y="958"/>
                      <a:pt x="561" y="926"/>
                    </a:cubicBezTo>
                    <a:lnTo>
                      <a:pt x="561" y="561"/>
                    </a:lnTo>
                    <a:lnTo>
                      <a:pt x="925" y="561"/>
                    </a:lnTo>
                    <a:cubicBezTo>
                      <a:pt x="962" y="561"/>
                      <a:pt x="991" y="533"/>
                      <a:pt x="991" y="496"/>
                    </a:cubicBezTo>
                    <a:cubicBezTo>
                      <a:pt x="991" y="459"/>
                      <a:pt x="962" y="430"/>
                      <a:pt x="925" y="430"/>
                    </a:cubicBezTo>
                    <a:lnTo>
                      <a:pt x="561" y="430"/>
                    </a:lnTo>
                    <a:lnTo>
                      <a:pt x="561" y="66"/>
                    </a:lnTo>
                    <a:cubicBezTo>
                      <a:pt x="561" y="46"/>
                      <a:pt x="553" y="29"/>
                      <a:pt x="541" y="21"/>
                    </a:cubicBezTo>
                    <a:cubicBezTo>
                      <a:pt x="528" y="9"/>
                      <a:pt x="512" y="1"/>
                      <a:pt x="49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8" name="Google Shape;508;p36"/>
              <p:cNvSpPr/>
              <p:nvPr/>
            </p:nvSpPr>
            <p:spPr>
              <a:xfrm>
                <a:off x="4861375" y="4695950"/>
                <a:ext cx="24775" cy="24675"/>
              </a:xfrm>
              <a:custGeom>
                <a:rect b="b" l="l" r="r" t="t"/>
                <a:pathLst>
                  <a:path extrusionOk="0" h="987" w="991">
                    <a:moveTo>
                      <a:pt x="496" y="0"/>
                    </a:moveTo>
                    <a:cubicBezTo>
                      <a:pt x="459" y="0"/>
                      <a:pt x="430" y="29"/>
                      <a:pt x="430" y="61"/>
                    </a:cubicBezTo>
                    <a:lnTo>
                      <a:pt x="430" y="430"/>
                    </a:lnTo>
                    <a:lnTo>
                      <a:pt x="66" y="430"/>
                    </a:lnTo>
                    <a:cubicBezTo>
                      <a:pt x="46" y="430"/>
                      <a:pt x="33" y="438"/>
                      <a:pt x="21" y="450"/>
                    </a:cubicBezTo>
                    <a:cubicBezTo>
                      <a:pt x="9" y="458"/>
                      <a:pt x="1" y="475"/>
                      <a:pt x="1" y="495"/>
                    </a:cubicBezTo>
                    <a:cubicBezTo>
                      <a:pt x="1" y="528"/>
                      <a:pt x="29" y="557"/>
                      <a:pt x="66" y="557"/>
                    </a:cubicBezTo>
                    <a:lnTo>
                      <a:pt x="430" y="557"/>
                    </a:lnTo>
                    <a:lnTo>
                      <a:pt x="430" y="921"/>
                    </a:lnTo>
                    <a:cubicBezTo>
                      <a:pt x="430" y="958"/>
                      <a:pt x="459" y="986"/>
                      <a:pt x="496" y="986"/>
                    </a:cubicBezTo>
                    <a:cubicBezTo>
                      <a:pt x="533" y="986"/>
                      <a:pt x="561" y="958"/>
                      <a:pt x="561" y="921"/>
                    </a:cubicBezTo>
                    <a:lnTo>
                      <a:pt x="561" y="557"/>
                    </a:lnTo>
                    <a:lnTo>
                      <a:pt x="925" y="557"/>
                    </a:lnTo>
                    <a:cubicBezTo>
                      <a:pt x="962" y="557"/>
                      <a:pt x="991" y="528"/>
                      <a:pt x="991" y="495"/>
                    </a:cubicBezTo>
                    <a:lnTo>
                      <a:pt x="987" y="495"/>
                    </a:lnTo>
                    <a:cubicBezTo>
                      <a:pt x="987" y="458"/>
                      <a:pt x="958" y="430"/>
                      <a:pt x="925" y="430"/>
                    </a:cubicBezTo>
                    <a:lnTo>
                      <a:pt x="557" y="430"/>
                    </a:lnTo>
                    <a:lnTo>
                      <a:pt x="557" y="61"/>
                    </a:lnTo>
                    <a:cubicBezTo>
                      <a:pt x="557" y="45"/>
                      <a:pt x="553" y="29"/>
                      <a:pt x="541" y="16"/>
                    </a:cubicBezTo>
                    <a:cubicBezTo>
                      <a:pt x="528" y="4"/>
                      <a:pt x="512" y="0"/>
                      <a:pt x="49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9" name="Google Shape;509;p36"/>
              <p:cNvSpPr/>
              <p:nvPr/>
            </p:nvSpPr>
            <p:spPr>
              <a:xfrm>
                <a:off x="4876725" y="4657375"/>
                <a:ext cx="24775" cy="24675"/>
              </a:xfrm>
              <a:custGeom>
                <a:rect b="b" l="l" r="r" t="t"/>
                <a:pathLst>
                  <a:path extrusionOk="0" h="987" w="991">
                    <a:moveTo>
                      <a:pt x="496" y="0"/>
                    </a:moveTo>
                    <a:cubicBezTo>
                      <a:pt x="459" y="0"/>
                      <a:pt x="430" y="29"/>
                      <a:pt x="430" y="62"/>
                    </a:cubicBezTo>
                    <a:lnTo>
                      <a:pt x="430" y="430"/>
                    </a:lnTo>
                    <a:lnTo>
                      <a:pt x="66" y="430"/>
                    </a:lnTo>
                    <a:cubicBezTo>
                      <a:pt x="49" y="430"/>
                      <a:pt x="33" y="438"/>
                      <a:pt x="21" y="446"/>
                    </a:cubicBezTo>
                    <a:cubicBezTo>
                      <a:pt x="9" y="459"/>
                      <a:pt x="0" y="475"/>
                      <a:pt x="0" y="495"/>
                    </a:cubicBezTo>
                    <a:cubicBezTo>
                      <a:pt x="0" y="528"/>
                      <a:pt x="29" y="557"/>
                      <a:pt x="66" y="557"/>
                    </a:cubicBezTo>
                    <a:lnTo>
                      <a:pt x="430" y="557"/>
                    </a:lnTo>
                    <a:lnTo>
                      <a:pt x="430" y="921"/>
                    </a:lnTo>
                    <a:cubicBezTo>
                      <a:pt x="430" y="958"/>
                      <a:pt x="459" y="987"/>
                      <a:pt x="496" y="987"/>
                    </a:cubicBezTo>
                    <a:cubicBezTo>
                      <a:pt x="532" y="987"/>
                      <a:pt x="561" y="958"/>
                      <a:pt x="561" y="921"/>
                    </a:cubicBezTo>
                    <a:lnTo>
                      <a:pt x="561" y="557"/>
                    </a:lnTo>
                    <a:lnTo>
                      <a:pt x="925" y="557"/>
                    </a:lnTo>
                    <a:cubicBezTo>
                      <a:pt x="962" y="557"/>
                      <a:pt x="991" y="528"/>
                      <a:pt x="991" y="495"/>
                    </a:cubicBezTo>
                    <a:cubicBezTo>
                      <a:pt x="991" y="459"/>
                      <a:pt x="962" y="430"/>
                      <a:pt x="925" y="430"/>
                    </a:cubicBezTo>
                    <a:lnTo>
                      <a:pt x="561" y="430"/>
                    </a:lnTo>
                    <a:lnTo>
                      <a:pt x="561" y="62"/>
                    </a:lnTo>
                    <a:cubicBezTo>
                      <a:pt x="561" y="45"/>
                      <a:pt x="553" y="29"/>
                      <a:pt x="541" y="17"/>
                    </a:cubicBezTo>
                    <a:cubicBezTo>
                      <a:pt x="528" y="4"/>
                      <a:pt x="512" y="0"/>
                      <a:pt x="49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22.xml"/><Relationship Id="rId22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24.xml"/><Relationship Id="rId24" Type="http://schemas.openxmlformats.org/officeDocument/2006/relationships/theme" Target="../theme/theme3.xml"/><Relationship Id="rId12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30.xml"/><Relationship Id="rId6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29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swald Medium"/>
              <a:buNone/>
              <a:defRPr sz="35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swald Medium"/>
              <a:buNone/>
              <a:defRPr sz="35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swald Medium"/>
              <a:buNone/>
              <a:defRPr sz="35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swald Medium"/>
              <a:buNone/>
              <a:defRPr sz="35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swald Medium"/>
              <a:buNone/>
              <a:defRPr sz="35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swald Medium"/>
              <a:buNone/>
              <a:defRPr sz="35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swald Medium"/>
              <a:buNone/>
              <a:defRPr sz="35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swald Medium"/>
              <a:buNone/>
              <a:defRPr sz="35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swald Medium"/>
              <a:buNone/>
              <a:defRPr sz="35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drive.google.com/file/d/14a-aZhiVShzTWpzheWi9nQ9yQrjdPPMQ/view" TargetMode="External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37"/>
          <p:cNvSpPr txBox="1"/>
          <p:nvPr>
            <p:ph type="ctrTitle"/>
          </p:nvPr>
        </p:nvSpPr>
        <p:spPr>
          <a:xfrm>
            <a:off x="298550" y="1474100"/>
            <a:ext cx="4045500" cy="182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MUNCH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Progress Report #5</a:t>
            </a:r>
            <a:endParaRPr sz="3600"/>
          </a:p>
        </p:txBody>
      </p:sp>
      <p:grpSp>
        <p:nvGrpSpPr>
          <p:cNvPr id="515" name="Google Shape;515;p37"/>
          <p:cNvGrpSpPr/>
          <p:nvPr/>
        </p:nvGrpSpPr>
        <p:grpSpPr>
          <a:xfrm>
            <a:off x="-1145738" y="-133438"/>
            <a:ext cx="2489942" cy="1238337"/>
            <a:chOff x="-1145738" y="-133438"/>
            <a:chExt cx="2489942" cy="1238337"/>
          </a:xfrm>
        </p:grpSpPr>
        <p:sp>
          <p:nvSpPr>
            <p:cNvPr id="516" name="Google Shape;516;p37"/>
            <p:cNvSpPr/>
            <p:nvPr/>
          </p:nvSpPr>
          <p:spPr>
            <a:xfrm flipH="1" rot="5400000">
              <a:off x="52566" y="-186738"/>
              <a:ext cx="1035545" cy="1547730"/>
            </a:xfrm>
            <a:custGeom>
              <a:rect b="b" l="l" r="r" t="t"/>
              <a:pathLst>
                <a:path extrusionOk="0" h="13849" w="9266">
                  <a:moveTo>
                    <a:pt x="4445" y="1"/>
                  </a:moveTo>
                  <a:cubicBezTo>
                    <a:pt x="2927" y="37"/>
                    <a:pt x="1781" y="303"/>
                    <a:pt x="774" y="1461"/>
                  </a:cubicBezTo>
                  <a:cubicBezTo>
                    <a:pt x="152" y="2141"/>
                    <a:pt x="1" y="3737"/>
                    <a:pt x="205" y="4584"/>
                  </a:cubicBezTo>
                  <a:cubicBezTo>
                    <a:pt x="1020" y="7788"/>
                    <a:pt x="2031" y="7997"/>
                    <a:pt x="1372" y="11721"/>
                  </a:cubicBezTo>
                  <a:cubicBezTo>
                    <a:pt x="1410" y="13222"/>
                    <a:pt x="2658" y="13848"/>
                    <a:pt x="3994" y="13848"/>
                  </a:cubicBezTo>
                  <a:cubicBezTo>
                    <a:pt x="4922" y="13848"/>
                    <a:pt x="5892" y="13546"/>
                    <a:pt x="6528" y="13026"/>
                  </a:cubicBezTo>
                  <a:cubicBezTo>
                    <a:pt x="8508" y="11598"/>
                    <a:pt x="9139" y="9007"/>
                    <a:pt x="9118" y="6679"/>
                  </a:cubicBezTo>
                  <a:cubicBezTo>
                    <a:pt x="9266" y="3782"/>
                    <a:pt x="7817" y="17"/>
                    <a:pt x="44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17" name="Google Shape;517;p37"/>
            <p:cNvGrpSpPr/>
            <p:nvPr/>
          </p:nvGrpSpPr>
          <p:grpSpPr>
            <a:xfrm>
              <a:off x="-1145738" y="-133438"/>
              <a:ext cx="2195528" cy="1121234"/>
              <a:chOff x="-1145738" y="-133438"/>
              <a:chExt cx="2195528" cy="1121234"/>
            </a:xfrm>
          </p:grpSpPr>
          <p:grpSp>
            <p:nvGrpSpPr>
              <p:cNvPr id="518" name="Google Shape;518;p37"/>
              <p:cNvGrpSpPr/>
              <p:nvPr/>
            </p:nvGrpSpPr>
            <p:grpSpPr>
              <a:xfrm>
                <a:off x="-1145738" y="-133438"/>
                <a:ext cx="2195528" cy="1121234"/>
                <a:chOff x="-95863" y="158362"/>
                <a:chExt cx="2195528" cy="1121234"/>
              </a:xfrm>
            </p:grpSpPr>
            <p:sp>
              <p:nvSpPr>
                <p:cNvPr id="519" name="Google Shape;519;p37"/>
                <p:cNvSpPr/>
                <p:nvPr/>
              </p:nvSpPr>
              <p:spPr>
                <a:xfrm>
                  <a:off x="-47790" y="211175"/>
                  <a:ext cx="2110470" cy="1034444"/>
                </a:xfrm>
                <a:custGeom>
                  <a:rect b="b" l="l" r="r" t="t"/>
                  <a:pathLst>
                    <a:path extrusionOk="0" h="8284" w="16901">
                      <a:moveTo>
                        <a:pt x="5627" y="1"/>
                      </a:moveTo>
                      <a:cubicBezTo>
                        <a:pt x="5611" y="1"/>
                        <a:pt x="5598" y="9"/>
                        <a:pt x="5598" y="25"/>
                      </a:cubicBezTo>
                      <a:cubicBezTo>
                        <a:pt x="5598" y="38"/>
                        <a:pt x="5611" y="50"/>
                        <a:pt x="5623" y="50"/>
                      </a:cubicBezTo>
                      <a:cubicBezTo>
                        <a:pt x="5721" y="54"/>
                        <a:pt x="5819" y="70"/>
                        <a:pt x="5909" y="103"/>
                      </a:cubicBezTo>
                      <a:lnTo>
                        <a:pt x="5917" y="103"/>
                      </a:lnTo>
                      <a:cubicBezTo>
                        <a:pt x="5930" y="103"/>
                        <a:pt x="5938" y="95"/>
                        <a:pt x="5942" y="87"/>
                      </a:cubicBezTo>
                      <a:cubicBezTo>
                        <a:pt x="5946" y="70"/>
                        <a:pt x="5938" y="58"/>
                        <a:pt x="5926" y="54"/>
                      </a:cubicBezTo>
                      <a:cubicBezTo>
                        <a:pt x="5831" y="21"/>
                        <a:pt x="5729" y="5"/>
                        <a:pt x="5627" y="1"/>
                      </a:cubicBezTo>
                      <a:close/>
                      <a:moveTo>
                        <a:pt x="5328" y="24"/>
                      </a:moveTo>
                      <a:cubicBezTo>
                        <a:pt x="5326" y="24"/>
                        <a:pt x="5323" y="25"/>
                        <a:pt x="5320" y="25"/>
                      </a:cubicBezTo>
                      <a:cubicBezTo>
                        <a:pt x="5222" y="46"/>
                        <a:pt x="5124" y="79"/>
                        <a:pt x="5034" y="128"/>
                      </a:cubicBezTo>
                      <a:cubicBezTo>
                        <a:pt x="5021" y="136"/>
                        <a:pt x="5017" y="152"/>
                        <a:pt x="5025" y="161"/>
                      </a:cubicBezTo>
                      <a:cubicBezTo>
                        <a:pt x="5029" y="173"/>
                        <a:pt x="5038" y="177"/>
                        <a:pt x="5046" y="177"/>
                      </a:cubicBezTo>
                      <a:cubicBezTo>
                        <a:pt x="5050" y="177"/>
                        <a:pt x="5054" y="177"/>
                        <a:pt x="5058" y="173"/>
                      </a:cubicBezTo>
                      <a:cubicBezTo>
                        <a:pt x="5144" y="128"/>
                        <a:pt x="5234" y="95"/>
                        <a:pt x="5332" y="75"/>
                      </a:cubicBezTo>
                      <a:cubicBezTo>
                        <a:pt x="5345" y="70"/>
                        <a:pt x="5353" y="58"/>
                        <a:pt x="5353" y="42"/>
                      </a:cubicBezTo>
                      <a:cubicBezTo>
                        <a:pt x="5349" y="32"/>
                        <a:pt x="5340" y="24"/>
                        <a:pt x="5328" y="24"/>
                      </a:cubicBezTo>
                      <a:close/>
                      <a:moveTo>
                        <a:pt x="6189" y="185"/>
                      </a:moveTo>
                      <a:cubicBezTo>
                        <a:pt x="6181" y="185"/>
                        <a:pt x="6172" y="189"/>
                        <a:pt x="6167" y="197"/>
                      </a:cubicBezTo>
                      <a:cubicBezTo>
                        <a:pt x="6159" y="206"/>
                        <a:pt x="6163" y="222"/>
                        <a:pt x="6171" y="230"/>
                      </a:cubicBezTo>
                      <a:cubicBezTo>
                        <a:pt x="6253" y="287"/>
                        <a:pt x="6327" y="353"/>
                        <a:pt x="6388" y="426"/>
                      </a:cubicBezTo>
                      <a:cubicBezTo>
                        <a:pt x="6396" y="431"/>
                        <a:pt x="6400" y="435"/>
                        <a:pt x="6408" y="435"/>
                      </a:cubicBezTo>
                      <a:cubicBezTo>
                        <a:pt x="6417" y="435"/>
                        <a:pt x="6421" y="435"/>
                        <a:pt x="6425" y="431"/>
                      </a:cubicBezTo>
                      <a:cubicBezTo>
                        <a:pt x="6437" y="422"/>
                        <a:pt x="6437" y="406"/>
                        <a:pt x="6429" y="394"/>
                      </a:cubicBezTo>
                      <a:cubicBezTo>
                        <a:pt x="6363" y="316"/>
                        <a:pt x="6286" y="246"/>
                        <a:pt x="6200" y="189"/>
                      </a:cubicBezTo>
                      <a:cubicBezTo>
                        <a:pt x="6197" y="186"/>
                        <a:pt x="6193" y="185"/>
                        <a:pt x="6189" y="185"/>
                      </a:cubicBezTo>
                      <a:close/>
                      <a:moveTo>
                        <a:pt x="4804" y="302"/>
                      </a:moveTo>
                      <a:cubicBezTo>
                        <a:pt x="4798" y="302"/>
                        <a:pt x="4792" y="304"/>
                        <a:pt x="4788" y="308"/>
                      </a:cubicBezTo>
                      <a:cubicBezTo>
                        <a:pt x="4714" y="381"/>
                        <a:pt x="4649" y="459"/>
                        <a:pt x="4600" y="549"/>
                      </a:cubicBezTo>
                      <a:cubicBezTo>
                        <a:pt x="4592" y="562"/>
                        <a:pt x="4596" y="578"/>
                        <a:pt x="4608" y="582"/>
                      </a:cubicBezTo>
                      <a:cubicBezTo>
                        <a:pt x="4612" y="586"/>
                        <a:pt x="4616" y="586"/>
                        <a:pt x="4620" y="586"/>
                      </a:cubicBezTo>
                      <a:cubicBezTo>
                        <a:pt x="4628" y="586"/>
                        <a:pt x="4637" y="582"/>
                        <a:pt x="4641" y="574"/>
                      </a:cubicBezTo>
                      <a:cubicBezTo>
                        <a:pt x="4690" y="492"/>
                        <a:pt x="4751" y="414"/>
                        <a:pt x="4821" y="345"/>
                      </a:cubicBezTo>
                      <a:cubicBezTo>
                        <a:pt x="4833" y="336"/>
                        <a:pt x="4833" y="320"/>
                        <a:pt x="4821" y="308"/>
                      </a:cubicBezTo>
                      <a:cubicBezTo>
                        <a:pt x="4817" y="304"/>
                        <a:pt x="4810" y="302"/>
                        <a:pt x="4804" y="302"/>
                      </a:cubicBezTo>
                      <a:close/>
                      <a:moveTo>
                        <a:pt x="997" y="774"/>
                      </a:moveTo>
                      <a:cubicBezTo>
                        <a:pt x="995" y="774"/>
                        <a:pt x="993" y="774"/>
                        <a:pt x="990" y="774"/>
                      </a:cubicBezTo>
                      <a:cubicBezTo>
                        <a:pt x="888" y="783"/>
                        <a:pt x="790" y="807"/>
                        <a:pt x="696" y="844"/>
                      </a:cubicBezTo>
                      <a:cubicBezTo>
                        <a:pt x="684" y="848"/>
                        <a:pt x="675" y="864"/>
                        <a:pt x="679" y="877"/>
                      </a:cubicBezTo>
                      <a:cubicBezTo>
                        <a:pt x="684" y="885"/>
                        <a:pt x="696" y="893"/>
                        <a:pt x="704" y="893"/>
                      </a:cubicBezTo>
                      <a:lnTo>
                        <a:pt x="712" y="893"/>
                      </a:lnTo>
                      <a:cubicBezTo>
                        <a:pt x="802" y="856"/>
                        <a:pt x="900" y="832"/>
                        <a:pt x="999" y="823"/>
                      </a:cubicBezTo>
                      <a:cubicBezTo>
                        <a:pt x="1011" y="823"/>
                        <a:pt x="1019" y="807"/>
                        <a:pt x="1019" y="795"/>
                      </a:cubicBezTo>
                      <a:cubicBezTo>
                        <a:pt x="1019" y="784"/>
                        <a:pt x="1010" y="774"/>
                        <a:pt x="997" y="774"/>
                      </a:cubicBezTo>
                      <a:close/>
                      <a:moveTo>
                        <a:pt x="1291" y="781"/>
                      </a:moveTo>
                      <a:cubicBezTo>
                        <a:pt x="1281" y="781"/>
                        <a:pt x="1272" y="789"/>
                        <a:pt x="1269" y="803"/>
                      </a:cubicBezTo>
                      <a:cubicBezTo>
                        <a:pt x="1265" y="815"/>
                        <a:pt x="1277" y="828"/>
                        <a:pt x="1289" y="832"/>
                      </a:cubicBezTo>
                      <a:cubicBezTo>
                        <a:pt x="1387" y="848"/>
                        <a:pt x="1481" y="877"/>
                        <a:pt x="1567" y="918"/>
                      </a:cubicBezTo>
                      <a:cubicBezTo>
                        <a:pt x="1572" y="918"/>
                        <a:pt x="1576" y="922"/>
                        <a:pt x="1580" y="922"/>
                      </a:cubicBezTo>
                      <a:cubicBezTo>
                        <a:pt x="1588" y="922"/>
                        <a:pt x="1596" y="913"/>
                        <a:pt x="1600" y="905"/>
                      </a:cubicBezTo>
                      <a:cubicBezTo>
                        <a:pt x="1608" y="893"/>
                        <a:pt x="1600" y="881"/>
                        <a:pt x="1588" y="873"/>
                      </a:cubicBezTo>
                      <a:cubicBezTo>
                        <a:pt x="1498" y="828"/>
                        <a:pt x="1400" y="799"/>
                        <a:pt x="1297" y="783"/>
                      </a:cubicBezTo>
                      <a:cubicBezTo>
                        <a:pt x="1295" y="782"/>
                        <a:pt x="1293" y="781"/>
                        <a:pt x="1291" y="781"/>
                      </a:cubicBezTo>
                      <a:close/>
                      <a:moveTo>
                        <a:pt x="6569" y="638"/>
                      </a:moveTo>
                      <a:cubicBezTo>
                        <a:pt x="6566" y="638"/>
                        <a:pt x="6563" y="638"/>
                        <a:pt x="6560" y="639"/>
                      </a:cubicBezTo>
                      <a:cubicBezTo>
                        <a:pt x="6544" y="647"/>
                        <a:pt x="6539" y="660"/>
                        <a:pt x="6544" y="672"/>
                      </a:cubicBezTo>
                      <a:cubicBezTo>
                        <a:pt x="6584" y="762"/>
                        <a:pt x="6613" y="856"/>
                        <a:pt x="6625" y="954"/>
                      </a:cubicBezTo>
                      <a:cubicBezTo>
                        <a:pt x="6625" y="967"/>
                        <a:pt x="6638" y="975"/>
                        <a:pt x="6650" y="975"/>
                      </a:cubicBezTo>
                      <a:lnTo>
                        <a:pt x="6654" y="975"/>
                      </a:lnTo>
                      <a:cubicBezTo>
                        <a:pt x="6666" y="975"/>
                        <a:pt x="6679" y="963"/>
                        <a:pt x="6674" y="946"/>
                      </a:cubicBezTo>
                      <a:cubicBezTo>
                        <a:pt x="6662" y="844"/>
                        <a:pt x="6634" y="746"/>
                        <a:pt x="6593" y="652"/>
                      </a:cubicBezTo>
                      <a:cubicBezTo>
                        <a:pt x="6587" y="642"/>
                        <a:pt x="6578" y="638"/>
                        <a:pt x="6569" y="638"/>
                      </a:cubicBezTo>
                      <a:close/>
                      <a:moveTo>
                        <a:pt x="4508" y="814"/>
                      </a:moveTo>
                      <a:cubicBezTo>
                        <a:pt x="4498" y="814"/>
                        <a:pt x="4489" y="822"/>
                        <a:pt x="4485" y="836"/>
                      </a:cubicBezTo>
                      <a:cubicBezTo>
                        <a:pt x="4461" y="922"/>
                        <a:pt x="4452" y="1012"/>
                        <a:pt x="4452" y="1102"/>
                      </a:cubicBezTo>
                      <a:lnTo>
                        <a:pt x="4452" y="1139"/>
                      </a:lnTo>
                      <a:cubicBezTo>
                        <a:pt x="4452" y="1151"/>
                        <a:pt x="4465" y="1163"/>
                        <a:pt x="4477" y="1163"/>
                      </a:cubicBezTo>
                      <a:cubicBezTo>
                        <a:pt x="4489" y="1163"/>
                        <a:pt x="4502" y="1151"/>
                        <a:pt x="4502" y="1139"/>
                      </a:cubicBezTo>
                      <a:lnTo>
                        <a:pt x="4502" y="1102"/>
                      </a:lnTo>
                      <a:cubicBezTo>
                        <a:pt x="4502" y="1016"/>
                        <a:pt x="4514" y="930"/>
                        <a:pt x="4534" y="844"/>
                      </a:cubicBezTo>
                      <a:cubicBezTo>
                        <a:pt x="4534" y="832"/>
                        <a:pt x="4526" y="819"/>
                        <a:pt x="4514" y="815"/>
                      </a:cubicBezTo>
                      <a:cubicBezTo>
                        <a:pt x="4512" y="815"/>
                        <a:pt x="4510" y="814"/>
                        <a:pt x="4508" y="814"/>
                      </a:cubicBezTo>
                      <a:close/>
                      <a:moveTo>
                        <a:pt x="444" y="991"/>
                      </a:moveTo>
                      <a:cubicBezTo>
                        <a:pt x="439" y="991"/>
                        <a:pt x="434" y="992"/>
                        <a:pt x="430" y="995"/>
                      </a:cubicBezTo>
                      <a:cubicBezTo>
                        <a:pt x="348" y="1057"/>
                        <a:pt x="278" y="1130"/>
                        <a:pt x="217" y="1216"/>
                      </a:cubicBezTo>
                      <a:cubicBezTo>
                        <a:pt x="209" y="1224"/>
                        <a:pt x="209" y="1241"/>
                        <a:pt x="221" y="1249"/>
                      </a:cubicBezTo>
                      <a:cubicBezTo>
                        <a:pt x="225" y="1253"/>
                        <a:pt x="229" y="1253"/>
                        <a:pt x="237" y="1253"/>
                      </a:cubicBezTo>
                      <a:lnTo>
                        <a:pt x="237" y="1257"/>
                      </a:lnTo>
                      <a:cubicBezTo>
                        <a:pt x="242" y="1257"/>
                        <a:pt x="250" y="1253"/>
                        <a:pt x="254" y="1245"/>
                      </a:cubicBezTo>
                      <a:cubicBezTo>
                        <a:pt x="315" y="1167"/>
                        <a:pt x="385" y="1098"/>
                        <a:pt x="458" y="1036"/>
                      </a:cubicBezTo>
                      <a:cubicBezTo>
                        <a:pt x="471" y="1028"/>
                        <a:pt x="475" y="1012"/>
                        <a:pt x="467" y="999"/>
                      </a:cubicBezTo>
                      <a:cubicBezTo>
                        <a:pt x="459" y="994"/>
                        <a:pt x="451" y="991"/>
                        <a:pt x="444" y="991"/>
                      </a:cubicBezTo>
                      <a:close/>
                      <a:moveTo>
                        <a:pt x="1829" y="1035"/>
                      </a:moveTo>
                      <a:cubicBezTo>
                        <a:pt x="1822" y="1035"/>
                        <a:pt x="1816" y="1038"/>
                        <a:pt x="1809" y="1044"/>
                      </a:cubicBezTo>
                      <a:cubicBezTo>
                        <a:pt x="1801" y="1053"/>
                        <a:pt x="1801" y="1069"/>
                        <a:pt x="1813" y="1081"/>
                      </a:cubicBezTo>
                      <a:cubicBezTo>
                        <a:pt x="1887" y="1143"/>
                        <a:pt x="1948" y="1216"/>
                        <a:pt x="2001" y="1302"/>
                      </a:cubicBezTo>
                      <a:cubicBezTo>
                        <a:pt x="2005" y="1306"/>
                        <a:pt x="2013" y="1310"/>
                        <a:pt x="2022" y="1310"/>
                      </a:cubicBezTo>
                      <a:lnTo>
                        <a:pt x="2038" y="1310"/>
                      </a:lnTo>
                      <a:cubicBezTo>
                        <a:pt x="2050" y="1302"/>
                        <a:pt x="2054" y="1286"/>
                        <a:pt x="2046" y="1274"/>
                      </a:cubicBezTo>
                      <a:cubicBezTo>
                        <a:pt x="1989" y="1188"/>
                        <a:pt x="1923" y="1110"/>
                        <a:pt x="1846" y="1040"/>
                      </a:cubicBezTo>
                      <a:cubicBezTo>
                        <a:pt x="1840" y="1037"/>
                        <a:pt x="1835" y="1035"/>
                        <a:pt x="1829" y="1035"/>
                      </a:cubicBezTo>
                      <a:close/>
                      <a:moveTo>
                        <a:pt x="6662" y="1224"/>
                      </a:moveTo>
                      <a:cubicBezTo>
                        <a:pt x="6646" y="1224"/>
                        <a:pt x="6634" y="1237"/>
                        <a:pt x="6634" y="1249"/>
                      </a:cubicBezTo>
                      <a:lnTo>
                        <a:pt x="6634" y="1486"/>
                      </a:lnTo>
                      <a:cubicBezTo>
                        <a:pt x="6634" y="1507"/>
                        <a:pt x="6638" y="1527"/>
                        <a:pt x="6638" y="1552"/>
                      </a:cubicBezTo>
                      <a:cubicBezTo>
                        <a:pt x="6638" y="1564"/>
                        <a:pt x="6650" y="1576"/>
                        <a:pt x="6662" y="1576"/>
                      </a:cubicBezTo>
                      <a:lnTo>
                        <a:pt x="6662" y="1572"/>
                      </a:lnTo>
                      <a:cubicBezTo>
                        <a:pt x="6679" y="1572"/>
                        <a:pt x="6687" y="1560"/>
                        <a:pt x="6687" y="1548"/>
                      </a:cubicBezTo>
                      <a:cubicBezTo>
                        <a:pt x="6687" y="1527"/>
                        <a:pt x="6687" y="1507"/>
                        <a:pt x="6687" y="1486"/>
                      </a:cubicBezTo>
                      <a:lnTo>
                        <a:pt x="6687" y="1249"/>
                      </a:lnTo>
                      <a:cubicBezTo>
                        <a:pt x="6687" y="1237"/>
                        <a:pt x="6674" y="1224"/>
                        <a:pt x="6662" y="1224"/>
                      </a:cubicBezTo>
                      <a:close/>
                      <a:moveTo>
                        <a:pt x="4477" y="1413"/>
                      </a:moveTo>
                      <a:cubicBezTo>
                        <a:pt x="4461" y="1413"/>
                        <a:pt x="4452" y="1425"/>
                        <a:pt x="4452" y="1437"/>
                      </a:cubicBezTo>
                      <a:lnTo>
                        <a:pt x="4452" y="1736"/>
                      </a:lnTo>
                      <a:cubicBezTo>
                        <a:pt x="4452" y="1752"/>
                        <a:pt x="4461" y="1761"/>
                        <a:pt x="4477" y="1761"/>
                      </a:cubicBezTo>
                      <a:cubicBezTo>
                        <a:pt x="4489" y="1761"/>
                        <a:pt x="4502" y="1752"/>
                        <a:pt x="4502" y="1736"/>
                      </a:cubicBezTo>
                      <a:lnTo>
                        <a:pt x="4502" y="1437"/>
                      </a:lnTo>
                      <a:cubicBezTo>
                        <a:pt x="4502" y="1425"/>
                        <a:pt x="4489" y="1413"/>
                        <a:pt x="4477" y="1413"/>
                      </a:cubicBezTo>
                      <a:close/>
                      <a:moveTo>
                        <a:pt x="92" y="1467"/>
                      </a:moveTo>
                      <a:cubicBezTo>
                        <a:pt x="82" y="1467"/>
                        <a:pt x="73" y="1473"/>
                        <a:pt x="70" y="1482"/>
                      </a:cubicBezTo>
                      <a:cubicBezTo>
                        <a:pt x="33" y="1580"/>
                        <a:pt x="12" y="1679"/>
                        <a:pt x="4" y="1781"/>
                      </a:cubicBezTo>
                      <a:cubicBezTo>
                        <a:pt x="0" y="1797"/>
                        <a:pt x="12" y="1810"/>
                        <a:pt x="25" y="1810"/>
                      </a:cubicBezTo>
                      <a:lnTo>
                        <a:pt x="29" y="1810"/>
                      </a:lnTo>
                      <a:cubicBezTo>
                        <a:pt x="41" y="1810"/>
                        <a:pt x="53" y="1797"/>
                        <a:pt x="53" y="1785"/>
                      </a:cubicBezTo>
                      <a:cubicBezTo>
                        <a:pt x="61" y="1687"/>
                        <a:pt x="82" y="1593"/>
                        <a:pt x="115" y="1499"/>
                      </a:cubicBezTo>
                      <a:cubicBezTo>
                        <a:pt x="119" y="1486"/>
                        <a:pt x="115" y="1474"/>
                        <a:pt x="102" y="1470"/>
                      </a:cubicBezTo>
                      <a:cubicBezTo>
                        <a:pt x="99" y="1468"/>
                        <a:pt x="95" y="1467"/>
                        <a:pt x="92" y="1467"/>
                      </a:cubicBezTo>
                      <a:close/>
                      <a:moveTo>
                        <a:pt x="2147" y="1534"/>
                      </a:moveTo>
                      <a:cubicBezTo>
                        <a:pt x="2145" y="1534"/>
                        <a:pt x="2143" y="1535"/>
                        <a:pt x="2140" y="1535"/>
                      </a:cubicBezTo>
                      <a:cubicBezTo>
                        <a:pt x="2128" y="1540"/>
                        <a:pt x="2120" y="1552"/>
                        <a:pt x="2124" y="1564"/>
                      </a:cubicBezTo>
                      <a:cubicBezTo>
                        <a:pt x="2153" y="1658"/>
                        <a:pt x="2169" y="1756"/>
                        <a:pt x="2169" y="1855"/>
                      </a:cubicBezTo>
                      <a:cubicBezTo>
                        <a:pt x="2169" y="1867"/>
                        <a:pt x="2181" y="1879"/>
                        <a:pt x="2194" y="1879"/>
                      </a:cubicBezTo>
                      <a:cubicBezTo>
                        <a:pt x="2210" y="1879"/>
                        <a:pt x="2218" y="1867"/>
                        <a:pt x="2218" y="1855"/>
                      </a:cubicBezTo>
                      <a:cubicBezTo>
                        <a:pt x="2218" y="1752"/>
                        <a:pt x="2202" y="1650"/>
                        <a:pt x="2173" y="1552"/>
                      </a:cubicBezTo>
                      <a:cubicBezTo>
                        <a:pt x="2170" y="1542"/>
                        <a:pt x="2158" y="1534"/>
                        <a:pt x="2147" y="1534"/>
                      </a:cubicBezTo>
                      <a:close/>
                      <a:moveTo>
                        <a:pt x="6714" y="1817"/>
                      </a:moveTo>
                      <a:cubicBezTo>
                        <a:pt x="6712" y="1817"/>
                        <a:pt x="6709" y="1817"/>
                        <a:pt x="6707" y="1818"/>
                      </a:cubicBezTo>
                      <a:cubicBezTo>
                        <a:pt x="6695" y="1822"/>
                        <a:pt x="6687" y="1838"/>
                        <a:pt x="6691" y="1851"/>
                      </a:cubicBezTo>
                      <a:cubicBezTo>
                        <a:pt x="6724" y="1949"/>
                        <a:pt x="6765" y="2043"/>
                        <a:pt x="6822" y="2129"/>
                      </a:cubicBezTo>
                      <a:cubicBezTo>
                        <a:pt x="6826" y="2137"/>
                        <a:pt x="6834" y="2141"/>
                        <a:pt x="6842" y="2141"/>
                      </a:cubicBezTo>
                      <a:cubicBezTo>
                        <a:pt x="6846" y="2141"/>
                        <a:pt x="6850" y="2137"/>
                        <a:pt x="6855" y="2137"/>
                      </a:cubicBezTo>
                      <a:cubicBezTo>
                        <a:pt x="6867" y="2129"/>
                        <a:pt x="6871" y="2112"/>
                        <a:pt x="6863" y="2100"/>
                      </a:cubicBezTo>
                      <a:cubicBezTo>
                        <a:pt x="6810" y="2018"/>
                        <a:pt x="6769" y="1928"/>
                        <a:pt x="6740" y="1834"/>
                      </a:cubicBezTo>
                      <a:cubicBezTo>
                        <a:pt x="6737" y="1824"/>
                        <a:pt x="6725" y="1817"/>
                        <a:pt x="6714" y="1817"/>
                      </a:cubicBezTo>
                      <a:close/>
                      <a:moveTo>
                        <a:pt x="4477" y="2010"/>
                      </a:moveTo>
                      <a:cubicBezTo>
                        <a:pt x="4461" y="2010"/>
                        <a:pt x="4452" y="2022"/>
                        <a:pt x="4452" y="2035"/>
                      </a:cubicBezTo>
                      <a:lnTo>
                        <a:pt x="4452" y="2338"/>
                      </a:lnTo>
                      <a:cubicBezTo>
                        <a:pt x="4452" y="2350"/>
                        <a:pt x="4461" y="2362"/>
                        <a:pt x="4477" y="2362"/>
                      </a:cubicBezTo>
                      <a:cubicBezTo>
                        <a:pt x="4489" y="2362"/>
                        <a:pt x="4502" y="2350"/>
                        <a:pt x="4502" y="2338"/>
                      </a:cubicBezTo>
                      <a:lnTo>
                        <a:pt x="4502" y="2035"/>
                      </a:lnTo>
                      <a:cubicBezTo>
                        <a:pt x="4502" y="2022"/>
                        <a:pt x="4489" y="2010"/>
                        <a:pt x="4477" y="2010"/>
                      </a:cubicBezTo>
                      <a:close/>
                      <a:moveTo>
                        <a:pt x="25" y="2059"/>
                      </a:moveTo>
                      <a:cubicBezTo>
                        <a:pt x="12" y="2059"/>
                        <a:pt x="0" y="2072"/>
                        <a:pt x="0" y="2084"/>
                      </a:cubicBezTo>
                      <a:lnTo>
                        <a:pt x="0" y="2383"/>
                      </a:lnTo>
                      <a:cubicBezTo>
                        <a:pt x="0" y="2399"/>
                        <a:pt x="12" y="2407"/>
                        <a:pt x="25" y="2407"/>
                      </a:cubicBezTo>
                      <a:cubicBezTo>
                        <a:pt x="37" y="2407"/>
                        <a:pt x="49" y="2399"/>
                        <a:pt x="49" y="2383"/>
                      </a:cubicBezTo>
                      <a:lnTo>
                        <a:pt x="49" y="2084"/>
                      </a:lnTo>
                      <a:cubicBezTo>
                        <a:pt x="49" y="2072"/>
                        <a:pt x="37" y="2059"/>
                        <a:pt x="25" y="2059"/>
                      </a:cubicBezTo>
                      <a:close/>
                      <a:moveTo>
                        <a:pt x="2194" y="2129"/>
                      </a:moveTo>
                      <a:cubicBezTo>
                        <a:pt x="2181" y="2129"/>
                        <a:pt x="2169" y="2141"/>
                        <a:pt x="2169" y="2153"/>
                      </a:cubicBezTo>
                      <a:lnTo>
                        <a:pt x="2169" y="2452"/>
                      </a:lnTo>
                      <a:cubicBezTo>
                        <a:pt x="2169" y="2468"/>
                        <a:pt x="2181" y="2477"/>
                        <a:pt x="2194" y="2477"/>
                      </a:cubicBezTo>
                      <a:cubicBezTo>
                        <a:pt x="2206" y="2477"/>
                        <a:pt x="2218" y="2468"/>
                        <a:pt x="2218" y="2452"/>
                      </a:cubicBezTo>
                      <a:lnTo>
                        <a:pt x="2218" y="2153"/>
                      </a:lnTo>
                      <a:cubicBezTo>
                        <a:pt x="2218" y="2141"/>
                        <a:pt x="2206" y="2129"/>
                        <a:pt x="2194" y="2129"/>
                      </a:cubicBezTo>
                      <a:close/>
                      <a:moveTo>
                        <a:pt x="7031" y="2320"/>
                      </a:moveTo>
                      <a:cubicBezTo>
                        <a:pt x="7024" y="2320"/>
                        <a:pt x="7018" y="2323"/>
                        <a:pt x="7014" y="2329"/>
                      </a:cubicBezTo>
                      <a:cubicBezTo>
                        <a:pt x="7002" y="2338"/>
                        <a:pt x="7002" y="2354"/>
                        <a:pt x="7014" y="2366"/>
                      </a:cubicBezTo>
                      <a:cubicBezTo>
                        <a:pt x="7088" y="2436"/>
                        <a:pt x="7170" y="2497"/>
                        <a:pt x="7260" y="2546"/>
                      </a:cubicBezTo>
                      <a:lnTo>
                        <a:pt x="7272" y="2546"/>
                      </a:lnTo>
                      <a:cubicBezTo>
                        <a:pt x="7280" y="2546"/>
                        <a:pt x="7288" y="2542"/>
                        <a:pt x="7292" y="2534"/>
                      </a:cubicBezTo>
                      <a:cubicBezTo>
                        <a:pt x="7301" y="2522"/>
                        <a:pt x="7297" y="2505"/>
                        <a:pt x="7284" y="2501"/>
                      </a:cubicBezTo>
                      <a:cubicBezTo>
                        <a:pt x="7198" y="2452"/>
                        <a:pt x="7121" y="2395"/>
                        <a:pt x="7047" y="2329"/>
                      </a:cubicBezTo>
                      <a:cubicBezTo>
                        <a:pt x="7043" y="2323"/>
                        <a:pt x="7037" y="2320"/>
                        <a:pt x="7031" y="2320"/>
                      </a:cubicBezTo>
                      <a:close/>
                      <a:moveTo>
                        <a:pt x="7550" y="2607"/>
                      </a:moveTo>
                      <a:cubicBezTo>
                        <a:pt x="7538" y="2607"/>
                        <a:pt x="7529" y="2615"/>
                        <a:pt x="7526" y="2628"/>
                      </a:cubicBezTo>
                      <a:cubicBezTo>
                        <a:pt x="7522" y="2640"/>
                        <a:pt x="7530" y="2653"/>
                        <a:pt x="7546" y="2657"/>
                      </a:cubicBezTo>
                      <a:cubicBezTo>
                        <a:pt x="7640" y="2681"/>
                        <a:pt x="7743" y="2694"/>
                        <a:pt x="7849" y="2694"/>
                      </a:cubicBezTo>
                      <a:cubicBezTo>
                        <a:pt x="7861" y="2694"/>
                        <a:pt x="7869" y="2685"/>
                        <a:pt x="7869" y="2669"/>
                      </a:cubicBezTo>
                      <a:cubicBezTo>
                        <a:pt x="7869" y="2657"/>
                        <a:pt x="7857" y="2644"/>
                        <a:pt x="7845" y="2644"/>
                      </a:cubicBezTo>
                      <a:cubicBezTo>
                        <a:pt x="7747" y="2644"/>
                        <a:pt x="7648" y="2632"/>
                        <a:pt x="7558" y="2608"/>
                      </a:cubicBezTo>
                      <a:cubicBezTo>
                        <a:pt x="7556" y="2607"/>
                        <a:pt x="7553" y="2607"/>
                        <a:pt x="7550" y="2607"/>
                      </a:cubicBezTo>
                      <a:close/>
                      <a:moveTo>
                        <a:pt x="8148" y="2644"/>
                      </a:moveTo>
                      <a:cubicBezTo>
                        <a:pt x="8135" y="2644"/>
                        <a:pt x="8123" y="2657"/>
                        <a:pt x="8123" y="2669"/>
                      </a:cubicBezTo>
                      <a:cubicBezTo>
                        <a:pt x="8123" y="2681"/>
                        <a:pt x="8135" y="2694"/>
                        <a:pt x="8148" y="2694"/>
                      </a:cubicBezTo>
                      <a:lnTo>
                        <a:pt x="8446" y="2694"/>
                      </a:lnTo>
                      <a:cubicBezTo>
                        <a:pt x="8463" y="2694"/>
                        <a:pt x="8471" y="2681"/>
                        <a:pt x="8471" y="2669"/>
                      </a:cubicBezTo>
                      <a:cubicBezTo>
                        <a:pt x="8471" y="2657"/>
                        <a:pt x="8463" y="2644"/>
                        <a:pt x="8446" y="2644"/>
                      </a:cubicBezTo>
                      <a:close/>
                      <a:moveTo>
                        <a:pt x="8749" y="2644"/>
                      </a:moveTo>
                      <a:cubicBezTo>
                        <a:pt x="8733" y="2644"/>
                        <a:pt x="8725" y="2657"/>
                        <a:pt x="8725" y="2669"/>
                      </a:cubicBezTo>
                      <a:cubicBezTo>
                        <a:pt x="8725" y="2681"/>
                        <a:pt x="8733" y="2694"/>
                        <a:pt x="8749" y="2694"/>
                      </a:cubicBezTo>
                      <a:lnTo>
                        <a:pt x="9048" y="2694"/>
                      </a:lnTo>
                      <a:cubicBezTo>
                        <a:pt x="9060" y="2694"/>
                        <a:pt x="9073" y="2681"/>
                        <a:pt x="9073" y="2669"/>
                      </a:cubicBezTo>
                      <a:cubicBezTo>
                        <a:pt x="9073" y="2657"/>
                        <a:pt x="9060" y="2644"/>
                        <a:pt x="9048" y="2644"/>
                      </a:cubicBezTo>
                      <a:close/>
                      <a:moveTo>
                        <a:pt x="9347" y="2644"/>
                      </a:moveTo>
                      <a:cubicBezTo>
                        <a:pt x="9334" y="2644"/>
                        <a:pt x="9322" y="2657"/>
                        <a:pt x="9322" y="2669"/>
                      </a:cubicBezTo>
                      <a:cubicBezTo>
                        <a:pt x="9322" y="2681"/>
                        <a:pt x="9334" y="2694"/>
                        <a:pt x="9347" y="2694"/>
                      </a:cubicBezTo>
                      <a:lnTo>
                        <a:pt x="9650" y="2694"/>
                      </a:lnTo>
                      <a:cubicBezTo>
                        <a:pt x="9662" y="2694"/>
                        <a:pt x="9674" y="2681"/>
                        <a:pt x="9674" y="2669"/>
                      </a:cubicBezTo>
                      <a:cubicBezTo>
                        <a:pt x="9674" y="2657"/>
                        <a:pt x="9662" y="2644"/>
                        <a:pt x="9650" y="2644"/>
                      </a:cubicBezTo>
                      <a:close/>
                      <a:moveTo>
                        <a:pt x="9948" y="2644"/>
                      </a:moveTo>
                      <a:cubicBezTo>
                        <a:pt x="9936" y="2644"/>
                        <a:pt x="9924" y="2657"/>
                        <a:pt x="9924" y="2669"/>
                      </a:cubicBezTo>
                      <a:cubicBezTo>
                        <a:pt x="9924" y="2681"/>
                        <a:pt x="9936" y="2694"/>
                        <a:pt x="9948" y="2694"/>
                      </a:cubicBezTo>
                      <a:lnTo>
                        <a:pt x="10247" y="2694"/>
                      </a:lnTo>
                      <a:cubicBezTo>
                        <a:pt x="10263" y="2694"/>
                        <a:pt x="10272" y="2681"/>
                        <a:pt x="10272" y="2669"/>
                      </a:cubicBezTo>
                      <a:cubicBezTo>
                        <a:pt x="10272" y="2657"/>
                        <a:pt x="10263" y="2644"/>
                        <a:pt x="10247" y="2644"/>
                      </a:cubicBezTo>
                      <a:close/>
                      <a:moveTo>
                        <a:pt x="10550" y="2644"/>
                      </a:moveTo>
                      <a:cubicBezTo>
                        <a:pt x="10533" y="2644"/>
                        <a:pt x="10521" y="2657"/>
                        <a:pt x="10521" y="2669"/>
                      </a:cubicBezTo>
                      <a:cubicBezTo>
                        <a:pt x="10521" y="2681"/>
                        <a:pt x="10533" y="2694"/>
                        <a:pt x="10550" y="2694"/>
                      </a:cubicBezTo>
                      <a:lnTo>
                        <a:pt x="10849" y="2694"/>
                      </a:lnTo>
                      <a:cubicBezTo>
                        <a:pt x="10861" y="2694"/>
                        <a:pt x="10873" y="2681"/>
                        <a:pt x="10873" y="2669"/>
                      </a:cubicBezTo>
                      <a:cubicBezTo>
                        <a:pt x="10873" y="2657"/>
                        <a:pt x="10861" y="2644"/>
                        <a:pt x="10849" y="2644"/>
                      </a:cubicBezTo>
                      <a:close/>
                      <a:moveTo>
                        <a:pt x="11147" y="2644"/>
                      </a:moveTo>
                      <a:cubicBezTo>
                        <a:pt x="11135" y="2644"/>
                        <a:pt x="11123" y="2657"/>
                        <a:pt x="11123" y="2669"/>
                      </a:cubicBezTo>
                      <a:cubicBezTo>
                        <a:pt x="11123" y="2685"/>
                        <a:pt x="11135" y="2694"/>
                        <a:pt x="11147" y="2694"/>
                      </a:cubicBezTo>
                      <a:lnTo>
                        <a:pt x="11290" y="2694"/>
                      </a:lnTo>
                      <a:cubicBezTo>
                        <a:pt x="11344" y="2694"/>
                        <a:pt x="11393" y="2698"/>
                        <a:pt x="11446" y="2706"/>
                      </a:cubicBezTo>
                      <a:cubicBezTo>
                        <a:pt x="11458" y="2706"/>
                        <a:pt x="11471" y="2698"/>
                        <a:pt x="11471" y="2681"/>
                      </a:cubicBezTo>
                      <a:cubicBezTo>
                        <a:pt x="11475" y="2669"/>
                        <a:pt x="11466" y="2657"/>
                        <a:pt x="11450" y="2657"/>
                      </a:cubicBezTo>
                      <a:cubicBezTo>
                        <a:pt x="11397" y="2649"/>
                        <a:pt x="11344" y="2644"/>
                        <a:pt x="11290" y="2644"/>
                      </a:cubicBezTo>
                      <a:close/>
                      <a:moveTo>
                        <a:pt x="11738" y="2729"/>
                      </a:moveTo>
                      <a:cubicBezTo>
                        <a:pt x="11728" y="2729"/>
                        <a:pt x="11719" y="2737"/>
                        <a:pt x="11712" y="2747"/>
                      </a:cubicBezTo>
                      <a:cubicBezTo>
                        <a:pt x="11708" y="2759"/>
                        <a:pt x="11716" y="2771"/>
                        <a:pt x="11728" y="2780"/>
                      </a:cubicBezTo>
                      <a:cubicBezTo>
                        <a:pt x="11818" y="2816"/>
                        <a:pt x="11904" y="2865"/>
                        <a:pt x="11982" y="2923"/>
                      </a:cubicBezTo>
                      <a:cubicBezTo>
                        <a:pt x="11986" y="2927"/>
                        <a:pt x="11990" y="2927"/>
                        <a:pt x="11998" y="2927"/>
                      </a:cubicBezTo>
                      <a:cubicBezTo>
                        <a:pt x="12007" y="2927"/>
                        <a:pt x="12011" y="2923"/>
                        <a:pt x="12019" y="2915"/>
                      </a:cubicBezTo>
                      <a:cubicBezTo>
                        <a:pt x="12027" y="2906"/>
                        <a:pt x="12023" y="2890"/>
                        <a:pt x="12011" y="2882"/>
                      </a:cubicBezTo>
                      <a:cubicBezTo>
                        <a:pt x="11929" y="2820"/>
                        <a:pt x="11839" y="2771"/>
                        <a:pt x="11745" y="2730"/>
                      </a:cubicBezTo>
                      <a:cubicBezTo>
                        <a:pt x="11743" y="2730"/>
                        <a:pt x="11740" y="2729"/>
                        <a:pt x="11738" y="2729"/>
                      </a:cubicBezTo>
                      <a:close/>
                      <a:moveTo>
                        <a:pt x="4477" y="2612"/>
                      </a:moveTo>
                      <a:cubicBezTo>
                        <a:pt x="4465" y="2612"/>
                        <a:pt x="4452" y="2624"/>
                        <a:pt x="4452" y="2636"/>
                      </a:cubicBezTo>
                      <a:lnTo>
                        <a:pt x="4452" y="2935"/>
                      </a:lnTo>
                      <a:cubicBezTo>
                        <a:pt x="4452" y="2951"/>
                        <a:pt x="4465" y="2964"/>
                        <a:pt x="4477" y="2964"/>
                      </a:cubicBezTo>
                      <a:cubicBezTo>
                        <a:pt x="4489" y="2964"/>
                        <a:pt x="4502" y="2951"/>
                        <a:pt x="4502" y="2935"/>
                      </a:cubicBezTo>
                      <a:lnTo>
                        <a:pt x="4502" y="2636"/>
                      </a:lnTo>
                      <a:cubicBezTo>
                        <a:pt x="4502" y="2624"/>
                        <a:pt x="4489" y="2612"/>
                        <a:pt x="4477" y="2612"/>
                      </a:cubicBezTo>
                      <a:close/>
                      <a:moveTo>
                        <a:pt x="25" y="2661"/>
                      </a:moveTo>
                      <a:cubicBezTo>
                        <a:pt x="12" y="2661"/>
                        <a:pt x="0" y="2669"/>
                        <a:pt x="0" y="2685"/>
                      </a:cubicBezTo>
                      <a:lnTo>
                        <a:pt x="0" y="2984"/>
                      </a:lnTo>
                      <a:cubicBezTo>
                        <a:pt x="0" y="2996"/>
                        <a:pt x="12" y="3009"/>
                        <a:pt x="25" y="3009"/>
                      </a:cubicBezTo>
                      <a:cubicBezTo>
                        <a:pt x="41" y="3009"/>
                        <a:pt x="49" y="2996"/>
                        <a:pt x="49" y="2984"/>
                      </a:cubicBezTo>
                      <a:lnTo>
                        <a:pt x="49" y="2685"/>
                      </a:lnTo>
                      <a:cubicBezTo>
                        <a:pt x="49" y="2669"/>
                        <a:pt x="41" y="2661"/>
                        <a:pt x="25" y="2661"/>
                      </a:cubicBezTo>
                      <a:close/>
                      <a:moveTo>
                        <a:pt x="2194" y="2730"/>
                      </a:moveTo>
                      <a:cubicBezTo>
                        <a:pt x="2181" y="2730"/>
                        <a:pt x="2169" y="2739"/>
                        <a:pt x="2169" y="2755"/>
                      </a:cubicBezTo>
                      <a:lnTo>
                        <a:pt x="2169" y="3054"/>
                      </a:lnTo>
                      <a:cubicBezTo>
                        <a:pt x="2169" y="3066"/>
                        <a:pt x="2181" y="3078"/>
                        <a:pt x="2194" y="3078"/>
                      </a:cubicBezTo>
                      <a:cubicBezTo>
                        <a:pt x="2210" y="3078"/>
                        <a:pt x="2218" y="3066"/>
                        <a:pt x="2218" y="3054"/>
                      </a:cubicBezTo>
                      <a:lnTo>
                        <a:pt x="2218" y="2755"/>
                      </a:lnTo>
                      <a:cubicBezTo>
                        <a:pt x="2218" y="2739"/>
                        <a:pt x="2210" y="2730"/>
                        <a:pt x="2194" y="2730"/>
                      </a:cubicBezTo>
                      <a:close/>
                      <a:moveTo>
                        <a:pt x="12213" y="3085"/>
                      </a:moveTo>
                      <a:cubicBezTo>
                        <a:pt x="12208" y="3085"/>
                        <a:pt x="12203" y="3087"/>
                        <a:pt x="12199" y="3091"/>
                      </a:cubicBezTo>
                      <a:cubicBezTo>
                        <a:pt x="12187" y="3099"/>
                        <a:pt x="12187" y="3115"/>
                        <a:pt x="12195" y="3123"/>
                      </a:cubicBezTo>
                      <a:cubicBezTo>
                        <a:pt x="12256" y="3201"/>
                        <a:pt x="12305" y="3287"/>
                        <a:pt x="12346" y="3373"/>
                      </a:cubicBezTo>
                      <a:cubicBezTo>
                        <a:pt x="12350" y="3385"/>
                        <a:pt x="12359" y="3389"/>
                        <a:pt x="12371" y="3389"/>
                      </a:cubicBezTo>
                      <a:cubicBezTo>
                        <a:pt x="12375" y="3389"/>
                        <a:pt x="12379" y="3389"/>
                        <a:pt x="12379" y="3385"/>
                      </a:cubicBezTo>
                      <a:cubicBezTo>
                        <a:pt x="12391" y="3381"/>
                        <a:pt x="12399" y="3365"/>
                        <a:pt x="12391" y="3352"/>
                      </a:cubicBezTo>
                      <a:cubicBezTo>
                        <a:pt x="12350" y="3258"/>
                        <a:pt x="12297" y="3172"/>
                        <a:pt x="12232" y="3095"/>
                      </a:cubicBezTo>
                      <a:cubicBezTo>
                        <a:pt x="12227" y="3088"/>
                        <a:pt x="12220" y="3085"/>
                        <a:pt x="12213" y="3085"/>
                      </a:cubicBezTo>
                      <a:close/>
                      <a:moveTo>
                        <a:pt x="15706" y="3434"/>
                      </a:moveTo>
                      <a:cubicBezTo>
                        <a:pt x="15640" y="3434"/>
                        <a:pt x="15575" y="3438"/>
                        <a:pt x="15510" y="3451"/>
                      </a:cubicBezTo>
                      <a:cubicBezTo>
                        <a:pt x="15497" y="3455"/>
                        <a:pt x="15489" y="3467"/>
                        <a:pt x="15489" y="3479"/>
                      </a:cubicBezTo>
                      <a:cubicBezTo>
                        <a:pt x="15493" y="3492"/>
                        <a:pt x="15501" y="3500"/>
                        <a:pt x="15514" y="3500"/>
                      </a:cubicBezTo>
                      <a:lnTo>
                        <a:pt x="15518" y="3500"/>
                      </a:lnTo>
                      <a:cubicBezTo>
                        <a:pt x="15579" y="3492"/>
                        <a:pt x="15645" y="3483"/>
                        <a:pt x="15706" y="3483"/>
                      </a:cubicBezTo>
                      <a:lnTo>
                        <a:pt x="15812" y="3483"/>
                      </a:lnTo>
                      <a:cubicBezTo>
                        <a:pt x="15829" y="3483"/>
                        <a:pt x="15837" y="3475"/>
                        <a:pt x="15837" y="3459"/>
                      </a:cubicBezTo>
                      <a:cubicBezTo>
                        <a:pt x="15837" y="3447"/>
                        <a:pt x="15829" y="3434"/>
                        <a:pt x="15812" y="3434"/>
                      </a:cubicBezTo>
                      <a:close/>
                      <a:moveTo>
                        <a:pt x="4477" y="3213"/>
                      </a:moveTo>
                      <a:cubicBezTo>
                        <a:pt x="4465" y="3213"/>
                        <a:pt x="4452" y="3221"/>
                        <a:pt x="4452" y="3238"/>
                      </a:cubicBezTo>
                      <a:lnTo>
                        <a:pt x="4452" y="3537"/>
                      </a:lnTo>
                      <a:cubicBezTo>
                        <a:pt x="4452" y="3549"/>
                        <a:pt x="4465" y="3561"/>
                        <a:pt x="4477" y="3561"/>
                      </a:cubicBezTo>
                      <a:cubicBezTo>
                        <a:pt x="4489" y="3561"/>
                        <a:pt x="4502" y="3549"/>
                        <a:pt x="4502" y="3537"/>
                      </a:cubicBezTo>
                      <a:lnTo>
                        <a:pt x="4502" y="3238"/>
                      </a:lnTo>
                      <a:cubicBezTo>
                        <a:pt x="4502" y="3221"/>
                        <a:pt x="4489" y="3213"/>
                        <a:pt x="4477" y="3213"/>
                      </a:cubicBezTo>
                      <a:close/>
                      <a:moveTo>
                        <a:pt x="25" y="3258"/>
                      </a:moveTo>
                      <a:cubicBezTo>
                        <a:pt x="12" y="3258"/>
                        <a:pt x="0" y="3271"/>
                        <a:pt x="0" y="3283"/>
                      </a:cubicBezTo>
                      <a:lnTo>
                        <a:pt x="0" y="3586"/>
                      </a:lnTo>
                      <a:cubicBezTo>
                        <a:pt x="0" y="3598"/>
                        <a:pt x="12" y="3610"/>
                        <a:pt x="25" y="3610"/>
                      </a:cubicBezTo>
                      <a:cubicBezTo>
                        <a:pt x="41" y="3610"/>
                        <a:pt x="49" y="3598"/>
                        <a:pt x="49" y="3586"/>
                      </a:cubicBezTo>
                      <a:lnTo>
                        <a:pt x="49" y="3283"/>
                      </a:lnTo>
                      <a:cubicBezTo>
                        <a:pt x="49" y="3271"/>
                        <a:pt x="41" y="3258"/>
                        <a:pt x="25" y="3258"/>
                      </a:cubicBezTo>
                      <a:close/>
                      <a:moveTo>
                        <a:pt x="16109" y="3478"/>
                      </a:moveTo>
                      <a:cubicBezTo>
                        <a:pt x="16099" y="3478"/>
                        <a:pt x="16090" y="3486"/>
                        <a:pt x="16087" y="3496"/>
                      </a:cubicBezTo>
                      <a:cubicBezTo>
                        <a:pt x="16082" y="3512"/>
                        <a:pt x="16087" y="3524"/>
                        <a:pt x="16103" y="3528"/>
                      </a:cubicBezTo>
                      <a:cubicBezTo>
                        <a:pt x="16197" y="3557"/>
                        <a:pt x="16283" y="3598"/>
                        <a:pt x="16369" y="3651"/>
                      </a:cubicBezTo>
                      <a:cubicBezTo>
                        <a:pt x="16373" y="3655"/>
                        <a:pt x="16377" y="3655"/>
                        <a:pt x="16381" y="3655"/>
                      </a:cubicBezTo>
                      <a:cubicBezTo>
                        <a:pt x="16389" y="3655"/>
                        <a:pt x="16398" y="3651"/>
                        <a:pt x="16402" y="3643"/>
                      </a:cubicBezTo>
                      <a:cubicBezTo>
                        <a:pt x="16410" y="3631"/>
                        <a:pt x="16406" y="3614"/>
                        <a:pt x="16393" y="3606"/>
                      </a:cubicBezTo>
                      <a:cubicBezTo>
                        <a:pt x="16308" y="3553"/>
                        <a:pt x="16213" y="3508"/>
                        <a:pt x="16115" y="3479"/>
                      </a:cubicBezTo>
                      <a:cubicBezTo>
                        <a:pt x="16113" y="3479"/>
                        <a:pt x="16111" y="3478"/>
                        <a:pt x="16109" y="3478"/>
                      </a:cubicBezTo>
                      <a:close/>
                      <a:moveTo>
                        <a:pt x="2194" y="3328"/>
                      </a:moveTo>
                      <a:cubicBezTo>
                        <a:pt x="2181" y="3328"/>
                        <a:pt x="2169" y="3340"/>
                        <a:pt x="2169" y="3352"/>
                      </a:cubicBezTo>
                      <a:lnTo>
                        <a:pt x="2169" y="3655"/>
                      </a:lnTo>
                      <a:cubicBezTo>
                        <a:pt x="2169" y="3668"/>
                        <a:pt x="2181" y="3680"/>
                        <a:pt x="2194" y="3680"/>
                      </a:cubicBezTo>
                      <a:cubicBezTo>
                        <a:pt x="2210" y="3680"/>
                        <a:pt x="2218" y="3668"/>
                        <a:pt x="2218" y="3655"/>
                      </a:cubicBezTo>
                      <a:lnTo>
                        <a:pt x="2218" y="3352"/>
                      </a:lnTo>
                      <a:cubicBezTo>
                        <a:pt x="2218" y="3340"/>
                        <a:pt x="2210" y="3328"/>
                        <a:pt x="2194" y="3328"/>
                      </a:cubicBezTo>
                      <a:close/>
                      <a:moveTo>
                        <a:pt x="15233" y="3545"/>
                      </a:moveTo>
                      <a:cubicBezTo>
                        <a:pt x="15228" y="3545"/>
                        <a:pt x="15223" y="3546"/>
                        <a:pt x="15219" y="3549"/>
                      </a:cubicBezTo>
                      <a:cubicBezTo>
                        <a:pt x="15129" y="3594"/>
                        <a:pt x="15043" y="3651"/>
                        <a:pt x="14965" y="3721"/>
                      </a:cubicBezTo>
                      <a:cubicBezTo>
                        <a:pt x="14957" y="3729"/>
                        <a:pt x="14957" y="3745"/>
                        <a:pt x="14965" y="3753"/>
                      </a:cubicBezTo>
                      <a:cubicBezTo>
                        <a:pt x="14969" y="3762"/>
                        <a:pt x="14978" y="3762"/>
                        <a:pt x="14986" y="3762"/>
                      </a:cubicBezTo>
                      <a:cubicBezTo>
                        <a:pt x="14990" y="3762"/>
                        <a:pt x="14998" y="3762"/>
                        <a:pt x="15002" y="3758"/>
                      </a:cubicBezTo>
                      <a:cubicBezTo>
                        <a:pt x="15076" y="3692"/>
                        <a:pt x="15154" y="3635"/>
                        <a:pt x="15244" y="3594"/>
                      </a:cubicBezTo>
                      <a:cubicBezTo>
                        <a:pt x="15256" y="3586"/>
                        <a:pt x="15260" y="3569"/>
                        <a:pt x="15256" y="3557"/>
                      </a:cubicBezTo>
                      <a:cubicBezTo>
                        <a:pt x="15251" y="3549"/>
                        <a:pt x="15242" y="3545"/>
                        <a:pt x="15233" y="3545"/>
                      </a:cubicBezTo>
                      <a:close/>
                      <a:moveTo>
                        <a:pt x="12461" y="3626"/>
                      </a:moveTo>
                      <a:cubicBezTo>
                        <a:pt x="12458" y="3626"/>
                        <a:pt x="12455" y="3626"/>
                        <a:pt x="12453" y="3627"/>
                      </a:cubicBezTo>
                      <a:cubicBezTo>
                        <a:pt x="12440" y="3627"/>
                        <a:pt x="12432" y="3639"/>
                        <a:pt x="12432" y="3655"/>
                      </a:cubicBezTo>
                      <a:cubicBezTo>
                        <a:pt x="12444" y="3721"/>
                        <a:pt x="12453" y="3786"/>
                        <a:pt x="12453" y="3852"/>
                      </a:cubicBezTo>
                      <a:lnTo>
                        <a:pt x="12453" y="3950"/>
                      </a:lnTo>
                      <a:cubicBezTo>
                        <a:pt x="12453" y="3962"/>
                        <a:pt x="12461" y="3974"/>
                        <a:pt x="12477" y="3974"/>
                      </a:cubicBezTo>
                      <a:cubicBezTo>
                        <a:pt x="12490" y="3974"/>
                        <a:pt x="12502" y="3962"/>
                        <a:pt x="12502" y="3950"/>
                      </a:cubicBezTo>
                      <a:lnTo>
                        <a:pt x="12502" y="3856"/>
                      </a:lnTo>
                      <a:cubicBezTo>
                        <a:pt x="12502" y="3782"/>
                        <a:pt x="12494" y="3713"/>
                        <a:pt x="12485" y="3647"/>
                      </a:cubicBezTo>
                      <a:cubicBezTo>
                        <a:pt x="12482" y="3633"/>
                        <a:pt x="12473" y="3626"/>
                        <a:pt x="12461" y="3626"/>
                      </a:cubicBezTo>
                      <a:close/>
                      <a:moveTo>
                        <a:pt x="16607" y="3799"/>
                      </a:moveTo>
                      <a:cubicBezTo>
                        <a:pt x="16601" y="3799"/>
                        <a:pt x="16595" y="3801"/>
                        <a:pt x="16590" y="3807"/>
                      </a:cubicBezTo>
                      <a:cubicBezTo>
                        <a:pt x="16582" y="3815"/>
                        <a:pt x="16578" y="3831"/>
                        <a:pt x="16590" y="3839"/>
                      </a:cubicBezTo>
                      <a:cubicBezTo>
                        <a:pt x="16651" y="3913"/>
                        <a:pt x="16709" y="3995"/>
                        <a:pt x="16749" y="4085"/>
                      </a:cubicBezTo>
                      <a:cubicBezTo>
                        <a:pt x="16754" y="4093"/>
                        <a:pt x="16762" y="4097"/>
                        <a:pt x="16770" y="4097"/>
                      </a:cubicBezTo>
                      <a:lnTo>
                        <a:pt x="16782" y="4097"/>
                      </a:lnTo>
                      <a:cubicBezTo>
                        <a:pt x="16794" y="4089"/>
                        <a:pt x="16799" y="4077"/>
                        <a:pt x="16794" y="4064"/>
                      </a:cubicBezTo>
                      <a:cubicBezTo>
                        <a:pt x="16749" y="3970"/>
                        <a:pt x="16692" y="3884"/>
                        <a:pt x="16627" y="3807"/>
                      </a:cubicBezTo>
                      <a:cubicBezTo>
                        <a:pt x="16620" y="3802"/>
                        <a:pt x="16613" y="3799"/>
                        <a:pt x="16607" y="3799"/>
                      </a:cubicBezTo>
                      <a:close/>
                      <a:moveTo>
                        <a:pt x="4477" y="3811"/>
                      </a:moveTo>
                      <a:cubicBezTo>
                        <a:pt x="4465" y="3811"/>
                        <a:pt x="4452" y="3823"/>
                        <a:pt x="4452" y="3835"/>
                      </a:cubicBezTo>
                      <a:lnTo>
                        <a:pt x="4452" y="4089"/>
                      </a:lnTo>
                      <a:cubicBezTo>
                        <a:pt x="4452" y="4105"/>
                        <a:pt x="4452" y="4122"/>
                        <a:pt x="4452" y="4134"/>
                      </a:cubicBezTo>
                      <a:cubicBezTo>
                        <a:pt x="4452" y="4150"/>
                        <a:pt x="4461" y="4163"/>
                        <a:pt x="4477" y="4163"/>
                      </a:cubicBezTo>
                      <a:cubicBezTo>
                        <a:pt x="4489" y="4163"/>
                        <a:pt x="4502" y="4150"/>
                        <a:pt x="4502" y="4138"/>
                      </a:cubicBezTo>
                      <a:cubicBezTo>
                        <a:pt x="4502" y="4122"/>
                        <a:pt x="4502" y="4105"/>
                        <a:pt x="4502" y="4089"/>
                      </a:cubicBezTo>
                      <a:lnTo>
                        <a:pt x="4502" y="3835"/>
                      </a:lnTo>
                      <a:cubicBezTo>
                        <a:pt x="4502" y="3823"/>
                        <a:pt x="4489" y="3811"/>
                        <a:pt x="4477" y="3811"/>
                      </a:cubicBezTo>
                      <a:close/>
                      <a:moveTo>
                        <a:pt x="25" y="3860"/>
                      </a:moveTo>
                      <a:cubicBezTo>
                        <a:pt x="12" y="3860"/>
                        <a:pt x="0" y="3872"/>
                        <a:pt x="0" y="3884"/>
                      </a:cubicBezTo>
                      <a:lnTo>
                        <a:pt x="0" y="4183"/>
                      </a:lnTo>
                      <a:cubicBezTo>
                        <a:pt x="0" y="4199"/>
                        <a:pt x="12" y="4208"/>
                        <a:pt x="25" y="4208"/>
                      </a:cubicBezTo>
                      <a:cubicBezTo>
                        <a:pt x="41" y="4208"/>
                        <a:pt x="49" y="4199"/>
                        <a:pt x="49" y="4183"/>
                      </a:cubicBezTo>
                      <a:lnTo>
                        <a:pt x="49" y="3884"/>
                      </a:lnTo>
                      <a:cubicBezTo>
                        <a:pt x="49" y="3872"/>
                        <a:pt x="41" y="3860"/>
                        <a:pt x="25" y="3860"/>
                      </a:cubicBezTo>
                      <a:close/>
                      <a:moveTo>
                        <a:pt x="14792" y="3942"/>
                      </a:moveTo>
                      <a:cubicBezTo>
                        <a:pt x="14783" y="3942"/>
                        <a:pt x="14776" y="3946"/>
                        <a:pt x="14773" y="3954"/>
                      </a:cubicBezTo>
                      <a:cubicBezTo>
                        <a:pt x="14716" y="4044"/>
                        <a:pt x="14675" y="4134"/>
                        <a:pt x="14646" y="4236"/>
                      </a:cubicBezTo>
                      <a:cubicBezTo>
                        <a:pt x="14642" y="4249"/>
                        <a:pt x="14650" y="4261"/>
                        <a:pt x="14662" y="4265"/>
                      </a:cubicBezTo>
                      <a:lnTo>
                        <a:pt x="14671" y="4265"/>
                      </a:lnTo>
                      <a:cubicBezTo>
                        <a:pt x="14683" y="4265"/>
                        <a:pt x="14691" y="4257"/>
                        <a:pt x="14695" y="4249"/>
                      </a:cubicBezTo>
                      <a:cubicBezTo>
                        <a:pt x="14724" y="4154"/>
                        <a:pt x="14761" y="4064"/>
                        <a:pt x="14814" y="3983"/>
                      </a:cubicBezTo>
                      <a:cubicBezTo>
                        <a:pt x="14822" y="3970"/>
                        <a:pt x="14818" y="3954"/>
                        <a:pt x="14806" y="3946"/>
                      </a:cubicBezTo>
                      <a:cubicBezTo>
                        <a:pt x="14801" y="3943"/>
                        <a:pt x="14796" y="3942"/>
                        <a:pt x="14792" y="3942"/>
                      </a:cubicBezTo>
                      <a:close/>
                      <a:moveTo>
                        <a:pt x="2194" y="3929"/>
                      </a:moveTo>
                      <a:cubicBezTo>
                        <a:pt x="2181" y="3929"/>
                        <a:pt x="2169" y="3942"/>
                        <a:pt x="2169" y="3954"/>
                      </a:cubicBezTo>
                      <a:lnTo>
                        <a:pt x="2169" y="4089"/>
                      </a:lnTo>
                      <a:cubicBezTo>
                        <a:pt x="2169" y="4146"/>
                        <a:pt x="2173" y="4204"/>
                        <a:pt x="2181" y="4257"/>
                      </a:cubicBezTo>
                      <a:cubicBezTo>
                        <a:pt x="2185" y="4269"/>
                        <a:pt x="2194" y="4277"/>
                        <a:pt x="2206" y="4277"/>
                      </a:cubicBezTo>
                      <a:lnTo>
                        <a:pt x="2210" y="4277"/>
                      </a:lnTo>
                      <a:cubicBezTo>
                        <a:pt x="2226" y="4277"/>
                        <a:pt x="2234" y="4265"/>
                        <a:pt x="2230" y="4249"/>
                      </a:cubicBezTo>
                      <a:cubicBezTo>
                        <a:pt x="2222" y="4195"/>
                        <a:pt x="2218" y="4142"/>
                        <a:pt x="2218" y="4089"/>
                      </a:cubicBezTo>
                      <a:lnTo>
                        <a:pt x="2218" y="3954"/>
                      </a:lnTo>
                      <a:cubicBezTo>
                        <a:pt x="2218" y="3942"/>
                        <a:pt x="2210" y="3929"/>
                        <a:pt x="2194" y="3929"/>
                      </a:cubicBezTo>
                      <a:close/>
                      <a:moveTo>
                        <a:pt x="12477" y="4224"/>
                      </a:moveTo>
                      <a:cubicBezTo>
                        <a:pt x="12461" y="4224"/>
                        <a:pt x="12449" y="4236"/>
                        <a:pt x="12449" y="4249"/>
                      </a:cubicBezTo>
                      <a:lnTo>
                        <a:pt x="12449" y="4547"/>
                      </a:lnTo>
                      <a:cubicBezTo>
                        <a:pt x="12449" y="4564"/>
                        <a:pt x="12461" y="4576"/>
                        <a:pt x="12477" y="4576"/>
                      </a:cubicBezTo>
                      <a:cubicBezTo>
                        <a:pt x="12490" y="4576"/>
                        <a:pt x="12502" y="4564"/>
                        <a:pt x="12502" y="4547"/>
                      </a:cubicBezTo>
                      <a:lnTo>
                        <a:pt x="12502" y="4249"/>
                      </a:lnTo>
                      <a:cubicBezTo>
                        <a:pt x="12502" y="4236"/>
                        <a:pt x="12490" y="4224"/>
                        <a:pt x="12477" y="4224"/>
                      </a:cubicBezTo>
                      <a:close/>
                      <a:moveTo>
                        <a:pt x="16856" y="4335"/>
                      </a:moveTo>
                      <a:cubicBezTo>
                        <a:pt x="16844" y="4339"/>
                        <a:pt x="16835" y="4351"/>
                        <a:pt x="16835" y="4363"/>
                      </a:cubicBezTo>
                      <a:cubicBezTo>
                        <a:pt x="16848" y="4420"/>
                        <a:pt x="16852" y="4478"/>
                        <a:pt x="16852" y="4535"/>
                      </a:cubicBezTo>
                      <a:lnTo>
                        <a:pt x="16852" y="4658"/>
                      </a:lnTo>
                      <a:cubicBezTo>
                        <a:pt x="16852" y="4674"/>
                        <a:pt x="16860" y="4682"/>
                        <a:pt x="16876" y="4682"/>
                      </a:cubicBezTo>
                      <a:cubicBezTo>
                        <a:pt x="16889" y="4682"/>
                        <a:pt x="16901" y="4674"/>
                        <a:pt x="16901" y="4658"/>
                      </a:cubicBezTo>
                      <a:lnTo>
                        <a:pt x="16901" y="4535"/>
                      </a:lnTo>
                      <a:cubicBezTo>
                        <a:pt x="16901" y="4478"/>
                        <a:pt x="16897" y="4416"/>
                        <a:pt x="16885" y="4355"/>
                      </a:cubicBezTo>
                      <a:cubicBezTo>
                        <a:pt x="16885" y="4343"/>
                        <a:pt x="16872" y="4335"/>
                        <a:pt x="16856" y="4335"/>
                      </a:cubicBezTo>
                      <a:close/>
                      <a:moveTo>
                        <a:pt x="4421" y="4407"/>
                      </a:moveTo>
                      <a:cubicBezTo>
                        <a:pt x="4412" y="4407"/>
                        <a:pt x="4403" y="4414"/>
                        <a:pt x="4399" y="4425"/>
                      </a:cubicBezTo>
                      <a:cubicBezTo>
                        <a:pt x="4366" y="4515"/>
                        <a:pt x="4321" y="4605"/>
                        <a:pt x="4268" y="4686"/>
                      </a:cubicBezTo>
                      <a:cubicBezTo>
                        <a:pt x="4260" y="4695"/>
                        <a:pt x="4264" y="4711"/>
                        <a:pt x="4272" y="4719"/>
                      </a:cubicBezTo>
                      <a:cubicBezTo>
                        <a:pt x="4276" y="4723"/>
                        <a:pt x="4285" y="4723"/>
                        <a:pt x="4289" y="4723"/>
                      </a:cubicBezTo>
                      <a:cubicBezTo>
                        <a:pt x="4297" y="4723"/>
                        <a:pt x="4305" y="4719"/>
                        <a:pt x="4309" y="4715"/>
                      </a:cubicBezTo>
                      <a:cubicBezTo>
                        <a:pt x="4366" y="4629"/>
                        <a:pt x="4412" y="4535"/>
                        <a:pt x="4444" y="4441"/>
                      </a:cubicBezTo>
                      <a:cubicBezTo>
                        <a:pt x="4448" y="4425"/>
                        <a:pt x="4444" y="4412"/>
                        <a:pt x="4428" y="4408"/>
                      </a:cubicBezTo>
                      <a:cubicBezTo>
                        <a:pt x="4426" y="4407"/>
                        <a:pt x="4424" y="4407"/>
                        <a:pt x="4421" y="4407"/>
                      </a:cubicBezTo>
                      <a:close/>
                      <a:moveTo>
                        <a:pt x="25" y="4461"/>
                      </a:moveTo>
                      <a:cubicBezTo>
                        <a:pt x="12" y="4461"/>
                        <a:pt x="0" y="4470"/>
                        <a:pt x="0" y="4486"/>
                      </a:cubicBezTo>
                      <a:lnTo>
                        <a:pt x="0" y="4785"/>
                      </a:lnTo>
                      <a:cubicBezTo>
                        <a:pt x="0" y="4797"/>
                        <a:pt x="12" y="4809"/>
                        <a:pt x="25" y="4809"/>
                      </a:cubicBezTo>
                      <a:cubicBezTo>
                        <a:pt x="41" y="4809"/>
                        <a:pt x="49" y="4797"/>
                        <a:pt x="49" y="4785"/>
                      </a:cubicBezTo>
                      <a:lnTo>
                        <a:pt x="49" y="4486"/>
                      </a:lnTo>
                      <a:cubicBezTo>
                        <a:pt x="49" y="4470"/>
                        <a:pt x="41" y="4461"/>
                        <a:pt x="25" y="4461"/>
                      </a:cubicBezTo>
                      <a:close/>
                      <a:moveTo>
                        <a:pt x="2294" y="4515"/>
                      </a:moveTo>
                      <a:cubicBezTo>
                        <a:pt x="2291" y="4515"/>
                        <a:pt x="2287" y="4516"/>
                        <a:pt x="2284" y="4519"/>
                      </a:cubicBezTo>
                      <a:cubicBezTo>
                        <a:pt x="2271" y="4523"/>
                        <a:pt x="2263" y="4539"/>
                        <a:pt x="2271" y="4551"/>
                      </a:cubicBezTo>
                      <a:cubicBezTo>
                        <a:pt x="2312" y="4646"/>
                        <a:pt x="2369" y="4731"/>
                        <a:pt x="2435" y="4809"/>
                      </a:cubicBezTo>
                      <a:cubicBezTo>
                        <a:pt x="2443" y="4813"/>
                        <a:pt x="2447" y="4817"/>
                        <a:pt x="2455" y="4817"/>
                      </a:cubicBezTo>
                      <a:cubicBezTo>
                        <a:pt x="2460" y="4817"/>
                        <a:pt x="2468" y="4813"/>
                        <a:pt x="2472" y="4809"/>
                      </a:cubicBezTo>
                      <a:cubicBezTo>
                        <a:pt x="2480" y="4801"/>
                        <a:pt x="2484" y="4785"/>
                        <a:pt x="2476" y="4776"/>
                      </a:cubicBezTo>
                      <a:cubicBezTo>
                        <a:pt x="2410" y="4703"/>
                        <a:pt x="2357" y="4617"/>
                        <a:pt x="2316" y="4531"/>
                      </a:cubicBezTo>
                      <a:cubicBezTo>
                        <a:pt x="2313" y="4522"/>
                        <a:pt x="2304" y="4515"/>
                        <a:pt x="2294" y="4515"/>
                      </a:cubicBezTo>
                      <a:close/>
                      <a:moveTo>
                        <a:pt x="14630" y="4515"/>
                      </a:moveTo>
                      <a:cubicBezTo>
                        <a:pt x="14617" y="4515"/>
                        <a:pt x="14605" y="4523"/>
                        <a:pt x="14605" y="4539"/>
                      </a:cubicBezTo>
                      <a:lnTo>
                        <a:pt x="14605" y="4838"/>
                      </a:lnTo>
                      <a:cubicBezTo>
                        <a:pt x="14605" y="4850"/>
                        <a:pt x="14617" y="4862"/>
                        <a:pt x="14630" y="4862"/>
                      </a:cubicBezTo>
                      <a:cubicBezTo>
                        <a:pt x="14642" y="4862"/>
                        <a:pt x="14654" y="4850"/>
                        <a:pt x="14654" y="4838"/>
                      </a:cubicBezTo>
                      <a:lnTo>
                        <a:pt x="14654" y="4539"/>
                      </a:lnTo>
                      <a:cubicBezTo>
                        <a:pt x="14654" y="4523"/>
                        <a:pt x="14642" y="4515"/>
                        <a:pt x="14630" y="4515"/>
                      </a:cubicBezTo>
                      <a:close/>
                      <a:moveTo>
                        <a:pt x="4084" y="4895"/>
                      </a:moveTo>
                      <a:cubicBezTo>
                        <a:pt x="4079" y="4895"/>
                        <a:pt x="4075" y="4896"/>
                        <a:pt x="4072" y="4899"/>
                      </a:cubicBezTo>
                      <a:cubicBezTo>
                        <a:pt x="3994" y="4965"/>
                        <a:pt x="3912" y="5014"/>
                        <a:pt x="3822" y="5055"/>
                      </a:cubicBezTo>
                      <a:cubicBezTo>
                        <a:pt x="3810" y="5059"/>
                        <a:pt x="3802" y="5075"/>
                        <a:pt x="3810" y="5087"/>
                      </a:cubicBezTo>
                      <a:cubicBezTo>
                        <a:pt x="3814" y="5096"/>
                        <a:pt x="3822" y="5100"/>
                        <a:pt x="3830" y="5100"/>
                      </a:cubicBezTo>
                      <a:lnTo>
                        <a:pt x="3843" y="5100"/>
                      </a:lnTo>
                      <a:cubicBezTo>
                        <a:pt x="3937" y="5059"/>
                        <a:pt x="4023" y="5006"/>
                        <a:pt x="4100" y="4940"/>
                      </a:cubicBezTo>
                      <a:cubicBezTo>
                        <a:pt x="4113" y="4932"/>
                        <a:pt x="4113" y="4916"/>
                        <a:pt x="4105" y="4903"/>
                      </a:cubicBezTo>
                      <a:cubicBezTo>
                        <a:pt x="4100" y="4898"/>
                        <a:pt x="4091" y="4895"/>
                        <a:pt x="4084" y="4895"/>
                      </a:cubicBezTo>
                      <a:close/>
                      <a:moveTo>
                        <a:pt x="2678" y="4964"/>
                      </a:moveTo>
                      <a:cubicBezTo>
                        <a:pt x="2669" y="4964"/>
                        <a:pt x="2661" y="4968"/>
                        <a:pt x="2656" y="4973"/>
                      </a:cubicBezTo>
                      <a:cubicBezTo>
                        <a:pt x="2652" y="4985"/>
                        <a:pt x="2652" y="5002"/>
                        <a:pt x="2664" y="5010"/>
                      </a:cubicBezTo>
                      <a:cubicBezTo>
                        <a:pt x="2750" y="5067"/>
                        <a:pt x="2844" y="5112"/>
                        <a:pt x="2942" y="5141"/>
                      </a:cubicBezTo>
                      <a:lnTo>
                        <a:pt x="2951" y="5141"/>
                      </a:lnTo>
                      <a:cubicBezTo>
                        <a:pt x="2959" y="5141"/>
                        <a:pt x="2971" y="5137"/>
                        <a:pt x="2971" y="5124"/>
                      </a:cubicBezTo>
                      <a:cubicBezTo>
                        <a:pt x="2979" y="5112"/>
                        <a:pt x="2971" y="5096"/>
                        <a:pt x="2959" y="5092"/>
                      </a:cubicBezTo>
                      <a:cubicBezTo>
                        <a:pt x="2865" y="5063"/>
                        <a:pt x="2775" y="5022"/>
                        <a:pt x="2693" y="4969"/>
                      </a:cubicBezTo>
                      <a:cubicBezTo>
                        <a:pt x="2688" y="4966"/>
                        <a:pt x="2683" y="4964"/>
                        <a:pt x="2678" y="4964"/>
                      </a:cubicBezTo>
                      <a:close/>
                      <a:moveTo>
                        <a:pt x="12477" y="4826"/>
                      </a:moveTo>
                      <a:cubicBezTo>
                        <a:pt x="12461" y="4826"/>
                        <a:pt x="12449" y="4834"/>
                        <a:pt x="12449" y="4850"/>
                      </a:cubicBezTo>
                      <a:lnTo>
                        <a:pt x="12449" y="5149"/>
                      </a:lnTo>
                      <a:cubicBezTo>
                        <a:pt x="12449" y="5161"/>
                        <a:pt x="12461" y="5173"/>
                        <a:pt x="12477" y="5173"/>
                      </a:cubicBezTo>
                      <a:cubicBezTo>
                        <a:pt x="12490" y="5173"/>
                        <a:pt x="12502" y="5161"/>
                        <a:pt x="12502" y="5149"/>
                      </a:cubicBezTo>
                      <a:lnTo>
                        <a:pt x="12502" y="4850"/>
                      </a:lnTo>
                      <a:cubicBezTo>
                        <a:pt x="12502" y="4834"/>
                        <a:pt x="12490" y="4826"/>
                        <a:pt x="12477" y="4826"/>
                      </a:cubicBezTo>
                      <a:close/>
                      <a:moveTo>
                        <a:pt x="3545" y="5132"/>
                      </a:moveTo>
                      <a:cubicBezTo>
                        <a:pt x="3543" y="5132"/>
                        <a:pt x="3542" y="5132"/>
                        <a:pt x="3540" y="5133"/>
                      </a:cubicBezTo>
                      <a:cubicBezTo>
                        <a:pt x="3495" y="5137"/>
                        <a:pt x="3446" y="5141"/>
                        <a:pt x="3401" y="5141"/>
                      </a:cubicBezTo>
                      <a:lnTo>
                        <a:pt x="3245" y="5141"/>
                      </a:lnTo>
                      <a:cubicBezTo>
                        <a:pt x="3243" y="5140"/>
                        <a:pt x="3242" y="5140"/>
                        <a:pt x="3240" y="5140"/>
                      </a:cubicBezTo>
                      <a:cubicBezTo>
                        <a:pt x="3227" y="5140"/>
                        <a:pt x="3221" y="5154"/>
                        <a:pt x="3221" y="5165"/>
                      </a:cubicBezTo>
                      <a:cubicBezTo>
                        <a:pt x="3221" y="5178"/>
                        <a:pt x="3229" y="5190"/>
                        <a:pt x="3245" y="5190"/>
                      </a:cubicBezTo>
                      <a:lnTo>
                        <a:pt x="3401" y="5190"/>
                      </a:lnTo>
                      <a:cubicBezTo>
                        <a:pt x="3450" y="5190"/>
                        <a:pt x="3499" y="5186"/>
                        <a:pt x="3548" y="5182"/>
                      </a:cubicBezTo>
                      <a:cubicBezTo>
                        <a:pt x="3560" y="5178"/>
                        <a:pt x="3569" y="5165"/>
                        <a:pt x="3569" y="5153"/>
                      </a:cubicBezTo>
                      <a:cubicBezTo>
                        <a:pt x="3565" y="5142"/>
                        <a:pt x="3555" y="5132"/>
                        <a:pt x="3545" y="5132"/>
                      </a:cubicBezTo>
                      <a:close/>
                      <a:moveTo>
                        <a:pt x="16876" y="4932"/>
                      </a:moveTo>
                      <a:cubicBezTo>
                        <a:pt x="16860" y="4932"/>
                        <a:pt x="16852" y="4944"/>
                        <a:pt x="16852" y="4957"/>
                      </a:cubicBezTo>
                      <a:lnTo>
                        <a:pt x="16852" y="5259"/>
                      </a:lnTo>
                      <a:cubicBezTo>
                        <a:pt x="16852" y="5272"/>
                        <a:pt x="16860" y="5284"/>
                        <a:pt x="16876" y="5284"/>
                      </a:cubicBezTo>
                      <a:cubicBezTo>
                        <a:pt x="16889" y="5284"/>
                        <a:pt x="16901" y="5272"/>
                        <a:pt x="16901" y="5259"/>
                      </a:cubicBezTo>
                      <a:lnTo>
                        <a:pt x="16901" y="4957"/>
                      </a:lnTo>
                      <a:cubicBezTo>
                        <a:pt x="16901" y="4944"/>
                        <a:pt x="16889" y="4932"/>
                        <a:pt x="16876" y="4932"/>
                      </a:cubicBezTo>
                      <a:close/>
                      <a:moveTo>
                        <a:pt x="25" y="5059"/>
                      </a:moveTo>
                      <a:cubicBezTo>
                        <a:pt x="12" y="5059"/>
                        <a:pt x="0" y="5071"/>
                        <a:pt x="0" y="5083"/>
                      </a:cubicBezTo>
                      <a:lnTo>
                        <a:pt x="0" y="5382"/>
                      </a:lnTo>
                      <a:cubicBezTo>
                        <a:pt x="0" y="5399"/>
                        <a:pt x="12" y="5407"/>
                        <a:pt x="25" y="5407"/>
                      </a:cubicBezTo>
                      <a:cubicBezTo>
                        <a:pt x="41" y="5407"/>
                        <a:pt x="49" y="5399"/>
                        <a:pt x="49" y="5382"/>
                      </a:cubicBezTo>
                      <a:lnTo>
                        <a:pt x="49" y="5083"/>
                      </a:lnTo>
                      <a:cubicBezTo>
                        <a:pt x="49" y="5071"/>
                        <a:pt x="41" y="5059"/>
                        <a:pt x="25" y="5059"/>
                      </a:cubicBezTo>
                      <a:close/>
                      <a:moveTo>
                        <a:pt x="14630" y="5112"/>
                      </a:moveTo>
                      <a:cubicBezTo>
                        <a:pt x="14617" y="5112"/>
                        <a:pt x="14605" y="5124"/>
                        <a:pt x="14605" y="5137"/>
                      </a:cubicBezTo>
                      <a:lnTo>
                        <a:pt x="14605" y="5435"/>
                      </a:lnTo>
                      <a:cubicBezTo>
                        <a:pt x="14605" y="5452"/>
                        <a:pt x="14617" y="5460"/>
                        <a:pt x="14630" y="5460"/>
                      </a:cubicBezTo>
                      <a:cubicBezTo>
                        <a:pt x="14642" y="5460"/>
                        <a:pt x="14654" y="5452"/>
                        <a:pt x="14654" y="5435"/>
                      </a:cubicBezTo>
                      <a:lnTo>
                        <a:pt x="14654" y="5137"/>
                      </a:lnTo>
                      <a:cubicBezTo>
                        <a:pt x="14654" y="5124"/>
                        <a:pt x="14642" y="5112"/>
                        <a:pt x="14630" y="5112"/>
                      </a:cubicBezTo>
                      <a:close/>
                      <a:moveTo>
                        <a:pt x="12477" y="5423"/>
                      </a:moveTo>
                      <a:cubicBezTo>
                        <a:pt x="12461" y="5423"/>
                        <a:pt x="12449" y="5435"/>
                        <a:pt x="12449" y="5448"/>
                      </a:cubicBezTo>
                      <a:lnTo>
                        <a:pt x="12449" y="5746"/>
                      </a:lnTo>
                      <a:cubicBezTo>
                        <a:pt x="12449" y="5763"/>
                        <a:pt x="12461" y="5775"/>
                        <a:pt x="12477" y="5775"/>
                      </a:cubicBezTo>
                      <a:cubicBezTo>
                        <a:pt x="12490" y="5775"/>
                        <a:pt x="12502" y="5763"/>
                        <a:pt x="12502" y="5746"/>
                      </a:cubicBezTo>
                      <a:lnTo>
                        <a:pt x="12502" y="5448"/>
                      </a:lnTo>
                      <a:cubicBezTo>
                        <a:pt x="12502" y="5435"/>
                        <a:pt x="12490" y="5423"/>
                        <a:pt x="12477" y="5423"/>
                      </a:cubicBezTo>
                      <a:close/>
                      <a:moveTo>
                        <a:pt x="16876" y="5534"/>
                      </a:moveTo>
                      <a:cubicBezTo>
                        <a:pt x="16860" y="5534"/>
                        <a:pt x="16852" y="5546"/>
                        <a:pt x="16852" y="5558"/>
                      </a:cubicBezTo>
                      <a:lnTo>
                        <a:pt x="16852" y="5857"/>
                      </a:lnTo>
                      <a:cubicBezTo>
                        <a:pt x="16852" y="5873"/>
                        <a:pt x="16860" y="5881"/>
                        <a:pt x="16876" y="5881"/>
                      </a:cubicBezTo>
                      <a:cubicBezTo>
                        <a:pt x="16889" y="5881"/>
                        <a:pt x="16901" y="5873"/>
                        <a:pt x="16901" y="5857"/>
                      </a:cubicBezTo>
                      <a:lnTo>
                        <a:pt x="16901" y="5558"/>
                      </a:lnTo>
                      <a:cubicBezTo>
                        <a:pt x="16901" y="5546"/>
                        <a:pt x="16889" y="5534"/>
                        <a:pt x="16876" y="5534"/>
                      </a:cubicBezTo>
                      <a:close/>
                      <a:moveTo>
                        <a:pt x="25" y="5660"/>
                      </a:moveTo>
                      <a:cubicBezTo>
                        <a:pt x="12" y="5660"/>
                        <a:pt x="0" y="5669"/>
                        <a:pt x="0" y="5685"/>
                      </a:cubicBezTo>
                      <a:lnTo>
                        <a:pt x="0" y="5984"/>
                      </a:lnTo>
                      <a:cubicBezTo>
                        <a:pt x="0" y="5996"/>
                        <a:pt x="12" y="6008"/>
                        <a:pt x="25" y="6008"/>
                      </a:cubicBezTo>
                      <a:cubicBezTo>
                        <a:pt x="41" y="6008"/>
                        <a:pt x="49" y="5996"/>
                        <a:pt x="49" y="5984"/>
                      </a:cubicBezTo>
                      <a:lnTo>
                        <a:pt x="49" y="5685"/>
                      </a:lnTo>
                      <a:cubicBezTo>
                        <a:pt x="49" y="5669"/>
                        <a:pt x="41" y="5660"/>
                        <a:pt x="25" y="5660"/>
                      </a:cubicBezTo>
                      <a:close/>
                      <a:moveTo>
                        <a:pt x="14630" y="5714"/>
                      </a:moveTo>
                      <a:cubicBezTo>
                        <a:pt x="14617" y="5714"/>
                        <a:pt x="14605" y="5722"/>
                        <a:pt x="14605" y="5738"/>
                      </a:cubicBezTo>
                      <a:lnTo>
                        <a:pt x="14605" y="5849"/>
                      </a:lnTo>
                      <a:cubicBezTo>
                        <a:pt x="14605" y="5910"/>
                        <a:pt x="14601" y="5971"/>
                        <a:pt x="14589" y="6033"/>
                      </a:cubicBezTo>
                      <a:cubicBezTo>
                        <a:pt x="14589" y="6045"/>
                        <a:pt x="14597" y="6057"/>
                        <a:pt x="14609" y="6061"/>
                      </a:cubicBezTo>
                      <a:lnTo>
                        <a:pt x="14613" y="6061"/>
                      </a:lnTo>
                      <a:cubicBezTo>
                        <a:pt x="14626" y="6061"/>
                        <a:pt x="14638" y="6053"/>
                        <a:pt x="14638" y="6041"/>
                      </a:cubicBezTo>
                      <a:cubicBezTo>
                        <a:pt x="14650" y="5980"/>
                        <a:pt x="14654" y="5914"/>
                        <a:pt x="14654" y="5849"/>
                      </a:cubicBezTo>
                      <a:lnTo>
                        <a:pt x="14654" y="5738"/>
                      </a:lnTo>
                      <a:cubicBezTo>
                        <a:pt x="14654" y="5722"/>
                        <a:pt x="14646" y="5714"/>
                        <a:pt x="14630" y="5714"/>
                      </a:cubicBezTo>
                      <a:close/>
                      <a:moveTo>
                        <a:pt x="12490" y="6021"/>
                      </a:moveTo>
                      <a:cubicBezTo>
                        <a:pt x="12477" y="6025"/>
                        <a:pt x="12465" y="6037"/>
                        <a:pt x="12469" y="6053"/>
                      </a:cubicBezTo>
                      <a:cubicBezTo>
                        <a:pt x="12490" y="6151"/>
                        <a:pt x="12522" y="6250"/>
                        <a:pt x="12567" y="6340"/>
                      </a:cubicBezTo>
                      <a:cubicBezTo>
                        <a:pt x="12571" y="6352"/>
                        <a:pt x="12580" y="6356"/>
                        <a:pt x="12588" y="6356"/>
                      </a:cubicBezTo>
                      <a:cubicBezTo>
                        <a:pt x="12592" y="6356"/>
                        <a:pt x="12596" y="6356"/>
                        <a:pt x="12600" y="6352"/>
                      </a:cubicBezTo>
                      <a:cubicBezTo>
                        <a:pt x="12612" y="6348"/>
                        <a:pt x="12616" y="6332"/>
                        <a:pt x="12612" y="6319"/>
                      </a:cubicBezTo>
                      <a:cubicBezTo>
                        <a:pt x="12567" y="6233"/>
                        <a:pt x="12535" y="6139"/>
                        <a:pt x="12518" y="6041"/>
                      </a:cubicBezTo>
                      <a:cubicBezTo>
                        <a:pt x="12514" y="6029"/>
                        <a:pt x="12502" y="6021"/>
                        <a:pt x="12490" y="6021"/>
                      </a:cubicBezTo>
                      <a:close/>
                      <a:moveTo>
                        <a:pt x="16876" y="6131"/>
                      </a:moveTo>
                      <a:cubicBezTo>
                        <a:pt x="16864" y="6131"/>
                        <a:pt x="16852" y="6143"/>
                        <a:pt x="16852" y="6156"/>
                      </a:cubicBezTo>
                      <a:lnTo>
                        <a:pt x="16852" y="6458"/>
                      </a:lnTo>
                      <a:cubicBezTo>
                        <a:pt x="16852" y="6471"/>
                        <a:pt x="16864" y="6483"/>
                        <a:pt x="16876" y="6483"/>
                      </a:cubicBezTo>
                      <a:cubicBezTo>
                        <a:pt x="16889" y="6483"/>
                        <a:pt x="16901" y="6471"/>
                        <a:pt x="16901" y="6458"/>
                      </a:cubicBezTo>
                      <a:lnTo>
                        <a:pt x="16901" y="6156"/>
                      </a:lnTo>
                      <a:cubicBezTo>
                        <a:pt x="16901" y="6143"/>
                        <a:pt x="16889" y="6131"/>
                        <a:pt x="16876" y="6131"/>
                      </a:cubicBezTo>
                      <a:close/>
                      <a:moveTo>
                        <a:pt x="14519" y="6295"/>
                      </a:moveTo>
                      <a:cubicBezTo>
                        <a:pt x="14511" y="6295"/>
                        <a:pt x="14504" y="6299"/>
                        <a:pt x="14499" y="6307"/>
                      </a:cubicBezTo>
                      <a:cubicBezTo>
                        <a:pt x="14458" y="6397"/>
                        <a:pt x="14401" y="6479"/>
                        <a:pt x="14335" y="6552"/>
                      </a:cubicBezTo>
                      <a:cubicBezTo>
                        <a:pt x="14327" y="6561"/>
                        <a:pt x="14327" y="6577"/>
                        <a:pt x="14339" y="6585"/>
                      </a:cubicBezTo>
                      <a:cubicBezTo>
                        <a:pt x="14343" y="6589"/>
                        <a:pt x="14351" y="6593"/>
                        <a:pt x="14356" y="6593"/>
                      </a:cubicBezTo>
                      <a:cubicBezTo>
                        <a:pt x="14364" y="6593"/>
                        <a:pt x="14368" y="6589"/>
                        <a:pt x="14376" y="6585"/>
                      </a:cubicBezTo>
                      <a:cubicBezTo>
                        <a:pt x="14441" y="6507"/>
                        <a:pt x="14499" y="6422"/>
                        <a:pt x="14544" y="6332"/>
                      </a:cubicBezTo>
                      <a:cubicBezTo>
                        <a:pt x="14552" y="6319"/>
                        <a:pt x="14544" y="6303"/>
                        <a:pt x="14532" y="6299"/>
                      </a:cubicBezTo>
                      <a:cubicBezTo>
                        <a:pt x="14527" y="6296"/>
                        <a:pt x="14523" y="6295"/>
                        <a:pt x="14519" y="6295"/>
                      </a:cubicBezTo>
                      <a:close/>
                      <a:moveTo>
                        <a:pt x="25" y="6258"/>
                      </a:moveTo>
                      <a:cubicBezTo>
                        <a:pt x="12" y="6258"/>
                        <a:pt x="0" y="6270"/>
                        <a:pt x="0" y="6282"/>
                      </a:cubicBezTo>
                      <a:lnTo>
                        <a:pt x="0" y="6581"/>
                      </a:lnTo>
                      <a:cubicBezTo>
                        <a:pt x="0" y="6598"/>
                        <a:pt x="12" y="6610"/>
                        <a:pt x="25" y="6610"/>
                      </a:cubicBezTo>
                      <a:cubicBezTo>
                        <a:pt x="41" y="6610"/>
                        <a:pt x="49" y="6598"/>
                        <a:pt x="49" y="6581"/>
                      </a:cubicBezTo>
                      <a:lnTo>
                        <a:pt x="49" y="6282"/>
                      </a:lnTo>
                      <a:cubicBezTo>
                        <a:pt x="49" y="6270"/>
                        <a:pt x="41" y="6258"/>
                        <a:pt x="25" y="6258"/>
                      </a:cubicBezTo>
                      <a:close/>
                      <a:moveTo>
                        <a:pt x="12758" y="6551"/>
                      </a:moveTo>
                      <a:cubicBezTo>
                        <a:pt x="12752" y="6551"/>
                        <a:pt x="12747" y="6553"/>
                        <a:pt x="12743" y="6557"/>
                      </a:cubicBezTo>
                      <a:cubicBezTo>
                        <a:pt x="12731" y="6569"/>
                        <a:pt x="12731" y="6581"/>
                        <a:pt x="12739" y="6593"/>
                      </a:cubicBezTo>
                      <a:cubicBezTo>
                        <a:pt x="12809" y="6667"/>
                        <a:pt x="12891" y="6733"/>
                        <a:pt x="12976" y="6790"/>
                      </a:cubicBezTo>
                      <a:lnTo>
                        <a:pt x="12989" y="6790"/>
                      </a:lnTo>
                      <a:cubicBezTo>
                        <a:pt x="12997" y="6790"/>
                        <a:pt x="13005" y="6786"/>
                        <a:pt x="13009" y="6782"/>
                      </a:cubicBezTo>
                      <a:cubicBezTo>
                        <a:pt x="13017" y="6769"/>
                        <a:pt x="13013" y="6753"/>
                        <a:pt x="13001" y="6745"/>
                      </a:cubicBezTo>
                      <a:cubicBezTo>
                        <a:pt x="12919" y="6696"/>
                        <a:pt x="12841" y="6630"/>
                        <a:pt x="12776" y="6561"/>
                      </a:cubicBezTo>
                      <a:cubicBezTo>
                        <a:pt x="12771" y="6554"/>
                        <a:pt x="12764" y="6551"/>
                        <a:pt x="12758" y="6551"/>
                      </a:cubicBezTo>
                      <a:close/>
                      <a:moveTo>
                        <a:pt x="14128" y="6736"/>
                      </a:moveTo>
                      <a:cubicBezTo>
                        <a:pt x="14123" y="6736"/>
                        <a:pt x="14118" y="6738"/>
                        <a:pt x="14114" y="6741"/>
                      </a:cubicBezTo>
                      <a:cubicBezTo>
                        <a:pt x="14032" y="6790"/>
                        <a:pt x="13942" y="6831"/>
                        <a:pt x="13848" y="6859"/>
                      </a:cubicBezTo>
                      <a:cubicBezTo>
                        <a:pt x="13836" y="6864"/>
                        <a:pt x="13828" y="6876"/>
                        <a:pt x="13832" y="6892"/>
                      </a:cubicBezTo>
                      <a:cubicBezTo>
                        <a:pt x="13836" y="6900"/>
                        <a:pt x="13844" y="6909"/>
                        <a:pt x="13856" y="6909"/>
                      </a:cubicBezTo>
                      <a:lnTo>
                        <a:pt x="13860" y="6909"/>
                      </a:lnTo>
                      <a:cubicBezTo>
                        <a:pt x="13959" y="6880"/>
                        <a:pt x="14053" y="6835"/>
                        <a:pt x="14139" y="6782"/>
                      </a:cubicBezTo>
                      <a:cubicBezTo>
                        <a:pt x="14151" y="6773"/>
                        <a:pt x="14155" y="6757"/>
                        <a:pt x="14147" y="6749"/>
                      </a:cubicBezTo>
                      <a:cubicBezTo>
                        <a:pt x="14144" y="6741"/>
                        <a:pt x="14136" y="6736"/>
                        <a:pt x="14128" y="6736"/>
                      </a:cubicBezTo>
                      <a:close/>
                      <a:moveTo>
                        <a:pt x="13263" y="6862"/>
                      </a:moveTo>
                      <a:cubicBezTo>
                        <a:pt x="13251" y="6862"/>
                        <a:pt x="13242" y="6870"/>
                        <a:pt x="13238" y="6880"/>
                      </a:cubicBezTo>
                      <a:cubicBezTo>
                        <a:pt x="13234" y="6892"/>
                        <a:pt x="13242" y="6909"/>
                        <a:pt x="13255" y="6913"/>
                      </a:cubicBezTo>
                      <a:cubicBezTo>
                        <a:pt x="13353" y="6937"/>
                        <a:pt x="13451" y="6949"/>
                        <a:pt x="13553" y="6949"/>
                      </a:cubicBezTo>
                      <a:lnTo>
                        <a:pt x="13553" y="6954"/>
                      </a:lnTo>
                      <a:lnTo>
                        <a:pt x="13558" y="6954"/>
                      </a:lnTo>
                      <a:cubicBezTo>
                        <a:pt x="13574" y="6949"/>
                        <a:pt x="13582" y="6941"/>
                        <a:pt x="13582" y="6925"/>
                      </a:cubicBezTo>
                      <a:cubicBezTo>
                        <a:pt x="13582" y="6913"/>
                        <a:pt x="13574" y="6900"/>
                        <a:pt x="13558" y="6900"/>
                      </a:cubicBezTo>
                      <a:lnTo>
                        <a:pt x="13553" y="6900"/>
                      </a:lnTo>
                      <a:cubicBezTo>
                        <a:pt x="13455" y="6900"/>
                        <a:pt x="13361" y="6888"/>
                        <a:pt x="13271" y="6864"/>
                      </a:cubicBezTo>
                      <a:cubicBezTo>
                        <a:pt x="13268" y="6863"/>
                        <a:pt x="13265" y="6862"/>
                        <a:pt x="13263" y="6862"/>
                      </a:cubicBezTo>
                      <a:close/>
                      <a:moveTo>
                        <a:pt x="25" y="6859"/>
                      </a:moveTo>
                      <a:cubicBezTo>
                        <a:pt x="12" y="6859"/>
                        <a:pt x="0" y="6868"/>
                        <a:pt x="0" y="6884"/>
                      </a:cubicBezTo>
                      <a:lnTo>
                        <a:pt x="0" y="7031"/>
                      </a:lnTo>
                      <a:cubicBezTo>
                        <a:pt x="0" y="7044"/>
                        <a:pt x="12" y="7056"/>
                        <a:pt x="25" y="7056"/>
                      </a:cubicBezTo>
                      <a:cubicBezTo>
                        <a:pt x="41" y="7056"/>
                        <a:pt x="53" y="7044"/>
                        <a:pt x="53" y="7031"/>
                      </a:cubicBezTo>
                      <a:lnTo>
                        <a:pt x="53" y="6884"/>
                      </a:lnTo>
                      <a:cubicBezTo>
                        <a:pt x="53" y="6868"/>
                        <a:pt x="41" y="6859"/>
                        <a:pt x="25" y="6859"/>
                      </a:cubicBezTo>
                      <a:close/>
                      <a:moveTo>
                        <a:pt x="16876" y="6733"/>
                      </a:moveTo>
                      <a:cubicBezTo>
                        <a:pt x="16864" y="6733"/>
                        <a:pt x="16852" y="6745"/>
                        <a:pt x="16852" y="6757"/>
                      </a:cubicBezTo>
                      <a:lnTo>
                        <a:pt x="16852" y="7056"/>
                      </a:lnTo>
                      <a:cubicBezTo>
                        <a:pt x="16852" y="7072"/>
                        <a:pt x="16864" y="7080"/>
                        <a:pt x="16876" y="7080"/>
                      </a:cubicBezTo>
                      <a:cubicBezTo>
                        <a:pt x="16889" y="7080"/>
                        <a:pt x="16901" y="7072"/>
                        <a:pt x="16901" y="7056"/>
                      </a:cubicBezTo>
                      <a:lnTo>
                        <a:pt x="16901" y="6757"/>
                      </a:lnTo>
                      <a:cubicBezTo>
                        <a:pt x="16901" y="6745"/>
                        <a:pt x="16889" y="6733"/>
                        <a:pt x="16876" y="6733"/>
                      </a:cubicBezTo>
                      <a:close/>
                      <a:moveTo>
                        <a:pt x="16876" y="7330"/>
                      </a:moveTo>
                      <a:cubicBezTo>
                        <a:pt x="16864" y="7330"/>
                        <a:pt x="16852" y="7342"/>
                        <a:pt x="16852" y="7359"/>
                      </a:cubicBezTo>
                      <a:lnTo>
                        <a:pt x="16852" y="7657"/>
                      </a:lnTo>
                      <a:cubicBezTo>
                        <a:pt x="16852" y="7670"/>
                        <a:pt x="16864" y="7682"/>
                        <a:pt x="16876" y="7682"/>
                      </a:cubicBezTo>
                      <a:cubicBezTo>
                        <a:pt x="16889" y="7682"/>
                        <a:pt x="16901" y="7670"/>
                        <a:pt x="16901" y="7657"/>
                      </a:cubicBezTo>
                      <a:lnTo>
                        <a:pt x="16901" y="7359"/>
                      </a:lnTo>
                      <a:cubicBezTo>
                        <a:pt x="16901" y="7342"/>
                        <a:pt x="16889" y="7330"/>
                        <a:pt x="16876" y="7330"/>
                      </a:cubicBezTo>
                      <a:close/>
                      <a:moveTo>
                        <a:pt x="16876" y="7932"/>
                      </a:moveTo>
                      <a:cubicBezTo>
                        <a:pt x="16864" y="7932"/>
                        <a:pt x="16852" y="7944"/>
                        <a:pt x="16852" y="7956"/>
                      </a:cubicBezTo>
                      <a:lnTo>
                        <a:pt x="16852" y="8255"/>
                      </a:lnTo>
                      <a:cubicBezTo>
                        <a:pt x="16852" y="8271"/>
                        <a:pt x="16864" y="8283"/>
                        <a:pt x="16876" y="8283"/>
                      </a:cubicBezTo>
                      <a:cubicBezTo>
                        <a:pt x="16889" y="8283"/>
                        <a:pt x="16901" y="8271"/>
                        <a:pt x="16901" y="8255"/>
                      </a:cubicBezTo>
                      <a:lnTo>
                        <a:pt x="16901" y="7956"/>
                      </a:lnTo>
                      <a:cubicBezTo>
                        <a:pt x="16901" y="7944"/>
                        <a:pt x="16889" y="7932"/>
                        <a:pt x="16876" y="7932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0" name="Google Shape;520;p37"/>
                <p:cNvSpPr/>
                <p:nvPr/>
              </p:nvSpPr>
              <p:spPr>
                <a:xfrm>
                  <a:off x="-95863" y="1015612"/>
                  <a:ext cx="95150" cy="95150"/>
                </a:xfrm>
                <a:custGeom>
                  <a:rect b="b" l="l" r="r" t="t"/>
                  <a:pathLst>
                    <a:path extrusionOk="0" h="1024" w="1024">
                      <a:moveTo>
                        <a:pt x="512" y="0"/>
                      </a:moveTo>
                      <a:cubicBezTo>
                        <a:pt x="230" y="0"/>
                        <a:pt x="0" y="229"/>
                        <a:pt x="0" y="512"/>
                      </a:cubicBezTo>
                      <a:cubicBezTo>
                        <a:pt x="0" y="794"/>
                        <a:pt x="230" y="1023"/>
                        <a:pt x="512" y="1023"/>
                      </a:cubicBezTo>
                      <a:cubicBezTo>
                        <a:pt x="794" y="1023"/>
                        <a:pt x="1024" y="794"/>
                        <a:pt x="1024" y="512"/>
                      </a:cubicBezTo>
                      <a:cubicBezTo>
                        <a:pt x="1024" y="229"/>
                        <a:pt x="794" y="0"/>
                        <a:pt x="51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1" name="Google Shape;521;p37"/>
                <p:cNvSpPr/>
                <p:nvPr/>
              </p:nvSpPr>
              <p:spPr>
                <a:xfrm>
                  <a:off x="299062" y="813337"/>
                  <a:ext cx="95150" cy="95150"/>
                </a:xfrm>
                <a:custGeom>
                  <a:rect b="b" l="l" r="r" t="t"/>
                  <a:pathLst>
                    <a:path extrusionOk="0" h="1024" w="1024">
                      <a:moveTo>
                        <a:pt x="512" y="0"/>
                      </a:moveTo>
                      <a:cubicBezTo>
                        <a:pt x="230" y="0"/>
                        <a:pt x="0" y="229"/>
                        <a:pt x="0" y="512"/>
                      </a:cubicBezTo>
                      <a:cubicBezTo>
                        <a:pt x="0" y="794"/>
                        <a:pt x="230" y="1023"/>
                        <a:pt x="512" y="1023"/>
                      </a:cubicBezTo>
                      <a:cubicBezTo>
                        <a:pt x="794" y="1023"/>
                        <a:pt x="1024" y="794"/>
                        <a:pt x="1024" y="512"/>
                      </a:cubicBezTo>
                      <a:cubicBezTo>
                        <a:pt x="1024" y="229"/>
                        <a:pt x="794" y="0"/>
                        <a:pt x="51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2" name="Google Shape;522;p37"/>
                <p:cNvSpPr/>
                <p:nvPr/>
              </p:nvSpPr>
              <p:spPr>
                <a:xfrm>
                  <a:off x="597637" y="158362"/>
                  <a:ext cx="95150" cy="95150"/>
                </a:xfrm>
                <a:custGeom>
                  <a:rect b="b" l="l" r="r" t="t"/>
                  <a:pathLst>
                    <a:path extrusionOk="0" h="1024" w="1024">
                      <a:moveTo>
                        <a:pt x="512" y="0"/>
                      </a:moveTo>
                      <a:cubicBezTo>
                        <a:pt x="230" y="0"/>
                        <a:pt x="0" y="229"/>
                        <a:pt x="0" y="512"/>
                      </a:cubicBezTo>
                      <a:cubicBezTo>
                        <a:pt x="0" y="794"/>
                        <a:pt x="230" y="1023"/>
                        <a:pt x="512" y="1023"/>
                      </a:cubicBezTo>
                      <a:cubicBezTo>
                        <a:pt x="794" y="1023"/>
                        <a:pt x="1024" y="794"/>
                        <a:pt x="1024" y="512"/>
                      </a:cubicBezTo>
                      <a:cubicBezTo>
                        <a:pt x="1024" y="229"/>
                        <a:pt x="794" y="0"/>
                        <a:pt x="51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3" name="Google Shape;523;p37"/>
                <p:cNvSpPr/>
                <p:nvPr/>
              </p:nvSpPr>
              <p:spPr>
                <a:xfrm>
                  <a:off x="1397087" y="534012"/>
                  <a:ext cx="95150" cy="95150"/>
                </a:xfrm>
                <a:custGeom>
                  <a:rect b="b" l="l" r="r" t="t"/>
                  <a:pathLst>
                    <a:path extrusionOk="0" h="1024" w="1024">
                      <a:moveTo>
                        <a:pt x="512" y="0"/>
                      </a:moveTo>
                      <a:cubicBezTo>
                        <a:pt x="230" y="0"/>
                        <a:pt x="0" y="229"/>
                        <a:pt x="0" y="512"/>
                      </a:cubicBezTo>
                      <a:cubicBezTo>
                        <a:pt x="0" y="794"/>
                        <a:pt x="230" y="1023"/>
                        <a:pt x="512" y="1023"/>
                      </a:cubicBezTo>
                      <a:cubicBezTo>
                        <a:pt x="794" y="1023"/>
                        <a:pt x="1024" y="794"/>
                        <a:pt x="1024" y="512"/>
                      </a:cubicBezTo>
                      <a:cubicBezTo>
                        <a:pt x="1024" y="229"/>
                        <a:pt x="794" y="0"/>
                        <a:pt x="51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4" name="Google Shape;524;p37"/>
                <p:cNvSpPr/>
                <p:nvPr/>
              </p:nvSpPr>
              <p:spPr>
                <a:xfrm>
                  <a:off x="2004515" y="1184427"/>
                  <a:ext cx="95150" cy="95168"/>
                </a:xfrm>
                <a:custGeom>
                  <a:rect b="b" l="l" r="r" t="t"/>
                  <a:pathLst>
                    <a:path extrusionOk="0" h="1024" w="1024">
                      <a:moveTo>
                        <a:pt x="512" y="0"/>
                      </a:moveTo>
                      <a:cubicBezTo>
                        <a:pt x="230" y="0"/>
                        <a:pt x="0" y="229"/>
                        <a:pt x="0" y="512"/>
                      </a:cubicBezTo>
                      <a:cubicBezTo>
                        <a:pt x="0" y="794"/>
                        <a:pt x="230" y="1023"/>
                        <a:pt x="512" y="1023"/>
                      </a:cubicBezTo>
                      <a:cubicBezTo>
                        <a:pt x="794" y="1023"/>
                        <a:pt x="1024" y="794"/>
                        <a:pt x="1024" y="512"/>
                      </a:cubicBezTo>
                      <a:cubicBezTo>
                        <a:pt x="1024" y="229"/>
                        <a:pt x="794" y="0"/>
                        <a:pt x="51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525" name="Google Shape;525;p37"/>
              <p:cNvSpPr/>
              <p:nvPr/>
            </p:nvSpPr>
            <p:spPr>
              <a:xfrm>
                <a:off x="687940" y="502127"/>
                <a:ext cx="95150" cy="95168"/>
              </a:xfrm>
              <a:custGeom>
                <a:rect b="b" l="l" r="r" t="t"/>
                <a:pathLst>
                  <a:path extrusionOk="0" h="1024" w="1024">
                    <a:moveTo>
                      <a:pt x="512" y="0"/>
                    </a:moveTo>
                    <a:cubicBezTo>
                      <a:pt x="230" y="0"/>
                      <a:pt x="0" y="229"/>
                      <a:pt x="0" y="512"/>
                    </a:cubicBezTo>
                    <a:cubicBezTo>
                      <a:pt x="0" y="794"/>
                      <a:pt x="230" y="1023"/>
                      <a:pt x="512" y="1023"/>
                    </a:cubicBezTo>
                    <a:cubicBezTo>
                      <a:pt x="794" y="1023"/>
                      <a:pt x="1024" y="794"/>
                      <a:pt x="1024" y="512"/>
                    </a:cubicBezTo>
                    <a:cubicBezTo>
                      <a:pt x="1024" y="229"/>
                      <a:pt x="794" y="0"/>
                      <a:pt x="5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26" name="Google Shape;526;p37"/>
          <p:cNvGrpSpPr/>
          <p:nvPr/>
        </p:nvGrpSpPr>
        <p:grpSpPr>
          <a:xfrm>
            <a:off x="4572000" y="963200"/>
            <a:ext cx="6032887" cy="4172076"/>
            <a:chOff x="4572000" y="963200"/>
            <a:chExt cx="6032887" cy="4172076"/>
          </a:xfrm>
        </p:grpSpPr>
        <p:grpSp>
          <p:nvGrpSpPr>
            <p:cNvPr id="527" name="Google Shape;527;p37"/>
            <p:cNvGrpSpPr/>
            <p:nvPr/>
          </p:nvGrpSpPr>
          <p:grpSpPr>
            <a:xfrm>
              <a:off x="4572000" y="963200"/>
              <a:ext cx="6032887" cy="4157639"/>
              <a:chOff x="4572000" y="963200"/>
              <a:chExt cx="6032887" cy="4157639"/>
            </a:xfrm>
          </p:grpSpPr>
          <p:sp>
            <p:nvSpPr>
              <p:cNvPr id="528" name="Google Shape;528;p37"/>
              <p:cNvSpPr/>
              <p:nvPr/>
            </p:nvSpPr>
            <p:spPr>
              <a:xfrm>
                <a:off x="4572000" y="963200"/>
                <a:ext cx="6032887" cy="4157639"/>
              </a:xfrm>
              <a:custGeom>
                <a:rect b="b" l="l" r="r" t="t"/>
                <a:pathLst>
                  <a:path extrusionOk="0" h="20018" w="36323">
                    <a:moveTo>
                      <a:pt x="16267" y="1"/>
                    </a:moveTo>
                    <a:cubicBezTo>
                      <a:pt x="12717" y="1"/>
                      <a:pt x="9239" y="825"/>
                      <a:pt x="6597" y="2585"/>
                    </a:cubicBezTo>
                    <a:cubicBezTo>
                      <a:pt x="3483" y="4783"/>
                      <a:pt x="1" y="9120"/>
                      <a:pt x="1380" y="13057"/>
                    </a:cubicBezTo>
                    <a:cubicBezTo>
                      <a:pt x="3479" y="17919"/>
                      <a:pt x="9875" y="17620"/>
                      <a:pt x="14389" y="18381"/>
                    </a:cubicBezTo>
                    <a:cubicBezTo>
                      <a:pt x="17405" y="18913"/>
                      <a:pt x="16807" y="20018"/>
                      <a:pt x="23146" y="20018"/>
                    </a:cubicBezTo>
                    <a:cubicBezTo>
                      <a:pt x="26776" y="20018"/>
                      <a:pt x="29849" y="19142"/>
                      <a:pt x="31318" y="16372"/>
                    </a:cubicBezTo>
                    <a:cubicBezTo>
                      <a:pt x="36323" y="6227"/>
                      <a:pt x="26022" y="1"/>
                      <a:pt x="162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9" name="Google Shape;529;p37"/>
              <p:cNvSpPr/>
              <p:nvPr/>
            </p:nvSpPr>
            <p:spPr>
              <a:xfrm>
                <a:off x="6281479" y="2107966"/>
                <a:ext cx="76044" cy="123706"/>
              </a:xfrm>
              <a:custGeom>
                <a:rect b="b" l="l" r="r" t="t"/>
                <a:pathLst>
                  <a:path extrusionOk="0" h="693" w="426">
                    <a:moveTo>
                      <a:pt x="213" y="78"/>
                    </a:moveTo>
                    <a:lnTo>
                      <a:pt x="368" y="348"/>
                    </a:lnTo>
                    <a:lnTo>
                      <a:pt x="213" y="614"/>
                    </a:lnTo>
                    <a:lnTo>
                      <a:pt x="57" y="348"/>
                    </a:lnTo>
                    <a:lnTo>
                      <a:pt x="213" y="78"/>
                    </a:lnTo>
                    <a:close/>
                    <a:moveTo>
                      <a:pt x="213" y="1"/>
                    </a:moveTo>
                    <a:cubicBezTo>
                      <a:pt x="205" y="1"/>
                      <a:pt x="197" y="5"/>
                      <a:pt x="188" y="13"/>
                    </a:cubicBezTo>
                    <a:lnTo>
                      <a:pt x="4" y="332"/>
                    </a:lnTo>
                    <a:cubicBezTo>
                      <a:pt x="0" y="340"/>
                      <a:pt x="0" y="352"/>
                      <a:pt x="4" y="361"/>
                    </a:cubicBezTo>
                    <a:lnTo>
                      <a:pt x="188" y="680"/>
                    </a:lnTo>
                    <a:cubicBezTo>
                      <a:pt x="197" y="688"/>
                      <a:pt x="205" y="692"/>
                      <a:pt x="213" y="692"/>
                    </a:cubicBezTo>
                    <a:cubicBezTo>
                      <a:pt x="221" y="692"/>
                      <a:pt x="229" y="688"/>
                      <a:pt x="233" y="680"/>
                    </a:cubicBezTo>
                    <a:lnTo>
                      <a:pt x="418" y="361"/>
                    </a:lnTo>
                    <a:cubicBezTo>
                      <a:pt x="426" y="352"/>
                      <a:pt x="426" y="340"/>
                      <a:pt x="418" y="332"/>
                    </a:cubicBezTo>
                    <a:lnTo>
                      <a:pt x="233" y="13"/>
                    </a:lnTo>
                    <a:cubicBezTo>
                      <a:pt x="229" y="5"/>
                      <a:pt x="221" y="1"/>
                      <a:pt x="2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0" name="Google Shape;530;p37"/>
              <p:cNvSpPr/>
              <p:nvPr/>
            </p:nvSpPr>
            <p:spPr>
              <a:xfrm>
                <a:off x="6214896" y="2093329"/>
                <a:ext cx="52838" cy="52838"/>
              </a:xfrm>
              <a:custGeom>
                <a:rect b="b" l="l" r="r" t="t"/>
                <a:pathLst>
                  <a:path extrusionOk="0" h="296" w="296">
                    <a:moveTo>
                      <a:pt x="148" y="54"/>
                    </a:moveTo>
                    <a:cubicBezTo>
                      <a:pt x="201" y="54"/>
                      <a:pt x="242" y="95"/>
                      <a:pt x="242" y="148"/>
                    </a:cubicBezTo>
                    <a:cubicBezTo>
                      <a:pt x="242" y="201"/>
                      <a:pt x="201" y="242"/>
                      <a:pt x="148" y="242"/>
                    </a:cubicBezTo>
                    <a:cubicBezTo>
                      <a:pt x="95" y="242"/>
                      <a:pt x="54" y="201"/>
                      <a:pt x="54" y="148"/>
                    </a:cubicBezTo>
                    <a:cubicBezTo>
                      <a:pt x="54" y="95"/>
                      <a:pt x="95" y="54"/>
                      <a:pt x="148" y="54"/>
                    </a:cubicBezTo>
                    <a:close/>
                    <a:moveTo>
                      <a:pt x="148" y="1"/>
                    </a:moveTo>
                    <a:cubicBezTo>
                      <a:pt x="66" y="1"/>
                      <a:pt x="1" y="66"/>
                      <a:pt x="1" y="148"/>
                    </a:cubicBezTo>
                    <a:cubicBezTo>
                      <a:pt x="1" y="230"/>
                      <a:pt x="66" y="295"/>
                      <a:pt x="148" y="295"/>
                    </a:cubicBezTo>
                    <a:cubicBezTo>
                      <a:pt x="230" y="295"/>
                      <a:pt x="295" y="230"/>
                      <a:pt x="295" y="148"/>
                    </a:cubicBezTo>
                    <a:cubicBezTo>
                      <a:pt x="295" y="66"/>
                      <a:pt x="230" y="1"/>
                      <a:pt x="14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1" name="Google Shape;531;p37"/>
              <p:cNvSpPr/>
              <p:nvPr/>
            </p:nvSpPr>
            <p:spPr>
              <a:xfrm>
                <a:off x="6295224" y="2035671"/>
                <a:ext cx="45519" cy="46233"/>
              </a:xfrm>
              <a:custGeom>
                <a:rect b="b" l="l" r="r" t="t"/>
                <a:pathLst>
                  <a:path extrusionOk="0" h="259" w="255">
                    <a:moveTo>
                      <a:pt x="128" y="54"/>
                    </a:moveTo>
                    <a:cubicBezTo>
                      <a:pt x="169" y="54"/>
                      <a:pt x="206" y="86"/>
                      <a:pt x="206" y="131"/>
                    </a:cubicBezTo>
                    <a:cubicBezTo>
                      <a:pt x="206" y="172"/>
                      <a:pt x="169" y="205"/>
                      <a:pt x="128" y="205"/>
                    </a:cubicBezTo>
                    <a:cubicBezTo>
                      <a:pt x="87" y="205"/>
                      <a:pt x="50" y="172"/>
                      <a:pt x="50" y="131"/>
                    </a:cubicBezTo>
                    <a:cubicBezTo>
                      <a:pt x="50" y="86"/>
                      <a:pt x="87" y="54"/>
                      <a:pt x="128" y="54"/>
                    </a:cubicBezTo>
                    <a:close/>
                    <a:moveTo>
                      <a:pt x="128" y="0"/>
                    </a:moveTo>
                    <a:cubicBezTo>
                      <a:pt x="58" y="0"/>
                      <a:pt x="1" y="58"/>
                      <a:pt x="1" y="131"/>
                    </a:cubicBezTo>
                    <a:cubicBezTo>
                      <a:pt x="1" y="201"/>
                      <a:pt x="58" y="258"/>
                      <a:pt x="128" y="258"/>
                    </a:cubicBezTo>
                    <a:cubicBezTo>
                      <a:pt x="197" y="258"/>
                      <a:pt x="255" y="201"/>
                      <a:pt x="255" y="131"/>
                    </a:cubicBezTo>
                    <a:cubicBezTo>
                      <a:pt x="255" y="58"/>
                      <a:pt x="197" y="0"/>
                      <a:pt x="12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2" name="Google Shape;532;p37"/>
              <p:cNvSpPr/>
              <p:nvPr/>
            </p:nvSpPr>
            <p:spPr>
              <a:xfrm>
                <a:off x="6224357" y="2023890"/>
                <a:ext cx="33916" cy="33916"/>
              </a:xfrm>
              <a:custGeom>
                <a:rect b="b" l="l" r="r" t="t"/>
                <a:pathLst>
                  <a:path extrusionOk="0" h="190" w="190">
                    <a:moveTo>
                      <a:pt x="95" y="50"/>
                    </a:moveTo>
                    <a:cubicBezTo>
                      <a:pt x="120" y="50"/>
                      <a:pt x="140" y="70"/>
                      <a:pt x="140" y="95"/>
                    </a:cubicBezTo>
                    <a:cubicBezTo>
                      <a:pt x="140" y="115"/>
                      <a:pt x="120" y="136"/>
                      <a:pt x="95" y="136"/>
                    </a:cubicBezTo>
                    <a:cubicBezTo>
                      <a:pt x="71" y="136"/>
                      <a:pt x="54" y="115"/>
                      <a:pt x="54" y="95"/>
                    </a:cubicBezTo>
                    <a:cubicBezTo>
                      <a:pt x="54" y="70"/>
                      <a:pt x="71" y="50"/>
                      <a:pt x="95" y="50"/>
                    </a:cubicBezTo>
                    <a:close/>
                    <a:moveTo>
                      <a:pt x="95" y="1"/>
                    </a:moveTo>
                    <a:cubicBezTo>
                      <a:pt x="42" y="1"/>
                      <a:pt x="1" y="42"/>
                      <a:pt x="1" y="95"/>
                    </a:cubicBezTo>
                    <a:cubicBezTo>
                      <a:pt x="1" y="144"/>
                      <a:pt x="42" y="189"/>
                      <a:pt x="95" y="189"/>
                    </a:cubicBezTo>
                    <a:cubicBezTo>
                      <a:pt x="148" y="189"/>
                      <a:pt x="189" y="144"/>
                      <a:pt x="189" y="95"/>
                    </a:cubicBezTo>
                    <a:cubicBezTo>
                      <a:pt x="189" y="42"/>
                      <a:pt x="148" y="1"/>
                      <a:pt x="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33" name="Google Shape;533;p37"/>
            <p:cNvSpPr/>
            <p:nvPr/>
          </p:nvSpPr>
          <p:spPr>
            <a:xfrm>
              <a:off x="8187648" y="1644041"/>
              <a:ext cx="1446446" cy="803105"/>
            </a:xfrm>
            <a:custGeom>
              <a:rect b="b" l="l" r="r" t="t"/>
              <a:pathLst>
                <a:path extrusionOk="0" h="4499" w="8103">
                  <a:moveTo>
                    <a:pt x="3327" y="50"/>
                  </a:moveTo>
                  <a:cubicBezTo>
                    <a:pt x="4195" y="50"/>
                    <a:pt x="4964" y="582"/>
                    <a:pt x="5242" y="1380"/>
                  </a:cubicBezTo>
                  <a:cubicBezTo>
                    <a:pt x="5246" y="1388"/>
                    <a:pt x="5259" y="1396"/>
                    <a:pt x="5271" y="1396"/>
                  </a:cubicBezTo>
                  <a:cubicBezTo>
                    <a:pt x="5340" y="1384"/>
                    <a:pt x="5414" y="1380"/>
                    <a:pt x="5488" y="1380"/>
                  </a:cubicBezTo>
                  <a:cubicBezTo>
                    <a:pt x="6286" y="1380"/>
                    <a:pt x="6953" y="1985"/>
                    <a:pt x="7006" y="2759"/>
                  </a:cubicBezTo>
                  <a:cubicBezTo>
                    <a:pt x="7006" y="2771"/>
                    <a:pt x="7018" y="2783"/>
                    <a:pt x="7030" y="2783"/>
                  </a:cubicBezTo>
                  <a:cubicBezTo>
                    <a:pt x="7612" y="2837"/>
                    <a:pt x="8054" y="3311"/>
                    <a:pt x="8054" y="3888"/>
                  </a:cubicBezTo>
                  <a:cubicBezTo>
                    <a:pt x="8054" y="4085"/>
                    <a:pt x="8000" y="4277"/>
                    <a:pt x="7898" y="4445"/>
                  </a:cubicBezTo>
                  <a:lnTo>
                    <a:pt x="467" y="4445"/>
                  </a:lnTo>
                  <a:cubicBezTo>
                    <a:pt x="196" y="4154"/>
                    <a:pt x="49" y="3778"/>
                    <a:pt x="49" y="3389"/>
                  </a:cubicBezTo>
                  <a:cubicBezTo>
                    <a:pt x="49" y="2665"/>
                    <a:pt x="565" y="2026"/>
                    <a:pt x="1297" y="1838"/>
                  </a:cubicBezTo>
                  <a:cubicBezTo>
                    <a:pt x="1305" y="1834"/>
                    <a:pt x="1314" y="1826"/>
                    <a:pt x="1314" y="1818"/>
                  </a:cubicBezTo>
                  <a:cubicBezTo>
                    <a:pt x="1416" y="811"/>
                    <a:pt x="2284" y="50"/>
                    <a:pt x="3327" y="50"/>
                  </a:cubicBezTo>
                  <a:close/>
                  <a:moveTo>
                    <a:pt x="3327" y="1"/>
                  </a:moveTo>
                  <a:cubicBezTo>
                    <a:pt x="2263" y="1"/>
                    <a:pt x="1379" y="770"/>
                    <a:pt x="1265" y="1793"/>
                  </a:cubicBezTo>
                  <a:cubicBezTo>
                    <a:pt x="520" y="1994"/>
                    <a:pt x="0" y="2648"/>
                    <a:pt x="0" y="3389"/>
                  </a:cubicBezTo>
                  <a:cubicBezTo>
                    <a:pt x="0" y="3794"/>
                    <a:pt x="156" y="4187"/>
                    <a:pt x="434" y="4490"/>
                  </a:cubicBezTo>
                  <a:cubicBezTo>
                    <a:pt x="442" y="4494"/>
                    <a:pt x="446" y="4498"/>
                    <a:pt x="454" y="4498"/>
                  </a:cubicBezTo>
                  <a:lnTo>
                    <a:pt x="7914" y="4498"/>
                  </a:lnTo>
                  <a:cubicBezTo>
                    <a:pt x="7923" y="4498"/>
                    <a:pt x="7931" y="4490"/>
                    <a:pt x="7935" y="4486"/>
                  </a:cubicBezTo>
                  <a:cubicBezTo>
                    <a:pt x="8045" y="4306"/>
                    <a:pt x="8103" y="4097"/>
                    <a:pt x="8103" y="3888"/>
                  </a:cubicBezTo>
                  <a:cubicBezTo>
                    <a:pt x="8103" y="3291"/>
                    <a:pt x="7652" y="2800"/>
                    <a:pt x="7055" y="2734"/>
                  </a:cubicBezTo>
                  <a:cubicBezTo>
                    <a:pt x="6990" y="1945"/>
                    <a:pt x="6306" y="1331"/>
                    <a:pt x="5488" y="1331"/>
                  </a:cubicBezTo>
                  <a:cubicBezTo>
                    <a:pt x="5418" y="1331"/>
                    <a:pt x="5349" y="1335"/>
                    <a:pt x="5283" y="1343"/>
                  </a:cubicBezTo>
                  <a:cubicBezTo>
                    <a:pt x="4993" y="537"/>
                    <a:pt x="4211" y="1"/>
                    <a:pt x="33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34" name="Google Shape;534;p37"/>
            <p:cNvGrpSpPr/>
            <p:nvPr/>
          </p:nvGrpSpPr>
          <p:grpSpPr>
            <a:xfrm>
              <a:off x="8812778" y="2460706"/>
              <a:ext cx="9818" cy="1059642"/>
              <a:chOff x="8812778" y="2460706"/>
              <a:chExt cx="9818" cy="1059642"/>
            </a:xfrm>
          </p:grpSpPr>
          <p:sp>
            <p:nvSpPr>
              <p:cNvPr id="535" name="Google Shape;535;p37"/>
              <p:cNvSpPr/>
              <p:nvPr/>
            </p:nvSpPr>
            <p:spPr>
              <a:xfrm>
                <a:off x="8812778" y="2460706"/>
                <a:ext cx="9818" cy="502142"/>
              </a:xfrm>
              <a:custGeom>
                <a:rect b="b" l="l" r="r" t="t"/>
                <a:pathLst>
                  <a:path extrusionOk="0" h="2813" w="55">
                    <a:moveTo>
                      <a:pt x="30" y="1"/>
                    </a:moveTo>
                    <a:cubicBezTo>
                      <a:pt x="13" y="1"/>
                      <a:pt x="1" y="13"/>
                      <a:pt x="1" y="25"/>
                    </a:cubicBezTo>
                    <a:lnTo>
                      <a:pt x="1" y="332"/>
                    </a:lnTo>
                    <a:cubicBezTo>
                      <a:pt x="1" y="349"/>
                      <a:pt x="13" y="357"/>
                      <a:pt x="30" y="357"/>
                    </a:cubicBezTo>
                    <a:cubicBezTo>
                      <a:pt x="42" y="357"/>
                      <a:pt x="54" y="349"/>
                      <a:pt x="54" y="332"/>
                    </a:cubicBezTo>
                    <a:lnTo>
                      <a:pt x="54" y="25"/>
                    </a:lnTo>
                    <a:cubicBezTo>
                      <a:pt x="54" y="13"/>
                      <a:pt x="42" y="1"/>
                      <a:pt x="30" y="1"/>
                    </a:cubicBezTo>
                    <a:close/>
                    <a:moveTo>
                      <a:pt x="30" y="615"/>
                    </a:moveTo>
                    <a:cubicBezTo>
                      <a:pt x="13" y="615"/>
                      <a:pt x="1" y="627"/>
                      <a:pt x="1" y="639"/>
                    </a:cubicBezTo>
                    <a:lnTo>
                      <a:pt x="1" y="946"/>
                    </a:lnTo>
                    <a:cubicBezTo>
                      <a:pt x="1" y="962"/>
                      <a:pt x="13" y="971"/>
                      <a:pt x="30" y="971"/>
                    </a:cubicBezTo>
                    <a:cubicBezTo>
                      <a:pt x="42" y="971"/>
                      <a:pt x="54" y="962"/>
                      <a:pt x="54" y="946"/>
                    </a:cubicBezTo>
                    <a:lnTo>
                      <a:pt x="54" y="639"/>
                    </a:lnTo>
                    <a:cubicBezTo>
                      <a:pt x="54" y="627"/>
                      <a:pt x="42" y="615"/>
                      <a:pt x="30" y="615"/>
                    </a:cubicBezTo>
                    <a:close/>
                    <a:moveTo>
                      <a:pt x="30" y="1228"/>
                    </a:moveTo>
                    <a:cubicBezTo>
                      <a:pt x="13" y="1228"/>
                      <a:pt x="1" y="1241"/>
                      <a:pt x="1" y="1253"/>
                    </a:cubicBezTo>
                    <a:lnTo>
                      <a:pt x="1" y="1560"/>
                    </a:lnTo>
                    <a:cubicBezTo>
                      <a:pt x="1" y="1576"/>
                      <a:pt x="13" y="1584"/>
                      <a:pt x="30" y="1584"/>
                    </a:cubicBezTo>
                    <a:cubicBezTo>
                      <a:pt x="42" y="1584"/>
                      <a:pt x="54" y="1576"/>
                      <a:pt x="54" y="1560"/>
                    </a:cubicBezTo>
                    <a:lnTo>
                      <a:pt x="54" y="1253"/>
                    </a:lnTo>
                    <a:cubicBezTo>
                      <a:pt x="54" y="1241"/>
                      <a:pt x="42" y="1228"/>
                      <a:pt x="30" y="1228"/>
                    </a:cubicBezTo>
                    <a:close/>
                    <a:moveTo>
                      <a:pt x="30" y="1842"/>
                    </a:moveTo>
                    <a:cubicBezTo>
                      <a:pt x="13" y="1842"/>
                      <a:pt x="1" y="1855"/>
                      <a:pt x="1" y="1867"/>
                    </a:cubicBezTo>
                    <a:lnTo>
                      <a:pt x="1" y="2174"/>
                    </a:lnTo>
                    <a:cubicBezTo>
                      <a:pt x="1" y="2190"/>
                      <a:pt x="13" y="2198"/>
                      <a:pt x="30" y="2198"/>
                    </a:cubicBezTo>
                    <a:cubicBezTo>
                      <a:pt x="42" y="2198"/>
                      <a:pt x="54" y="2190"/>
                      <a:pt x="54" y="2174"/>
                    </a:cubicBezTo>
                    <a:lnTo>
                      <a:pt x="54" y="1867"/>
                    </a:lnTo>
                    <a:cubicBezTo>
                      <a:pt x="54" y="1855"/>
                      <a:pt x="42" y="1842"/>
                      <a:pt x="30" y="1842"/>
                    </a:cubicBezTo>
                    <a:close/>
                    <a:moveTo>
                      <a:pt x="30" y="2456"/>
                    </a:moveTo>
                    <a:cubicBezTo>
                      <a:pt x="13" y="2456"/>
                      <a:pt x="1" y="2468"/>
                      <a:pt x="1" y="2481"/>
                    </a:cubicBezTo>
                    <a:lnTo>
                      <a:pt x="1" y="2788"/>
                    </a:lnTo>
                    <a:cubicBezTo>
                      <a:pt x="1" y="2804"/>
                      <a:pt x="13" y="2812"/>
                      <a:pt x="30" y="2812"/>
                    </a:cubicBezTo>
                    <a:cubicBezTo>
                      <a:pt x="42" y="2812"/>
                      <a:pt x="54" y="2804"/>
                      <a:pt x="54" y="2788"/>
                    </a:cubicBezTo>
                    <a:lnTo>
                      <a:pt x="54" y="2481"/>
                    </a:lnTo>
                    <a:cubicBezTo>
                      <a:pt x="54" y="2468"/>
                      <a:pt x="42" y="2456"/>
                      <a:pt x="30" y="245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6" name="Google Shape;536;p37"/>
              <p:cNvSpPr/>
              <p:nvPr/>
            </p:nvSpPr>
            <p:spPr>
              <a:xfrm>
                <a:off x="8812778" y="3018206"/>
                <a:ext cx="9818" cy="502142"/>
              </a:xfrm>
              <a:custGeom>
                <a:rect b="b" l="l" r="r" t="t"/>
                <a:pathLst>
                  <a:path extrusionOk="0" h="2813" w="55">
                    <a:moveTo>
                      <a:pt x="30" y="1"/>
                    </a:moveTo>
                    <a:cubicBezTo>
                      <a:pt x="13" y="1"/>
                      <a:pt x="1" y="13"/>
                      <a:pt x="1" y="25"/>
                    </a:cubicBezTo>
                    <a:lnTo>
                      <a:pt x="1" y="332"/>
                    </a:lnTo>
                    <a:cubicBezTo>
                      <a:pt x="1" y="349"/>
                      <a:pt x="13" y="357"/>
                      <a:pt x="30" y="357"/>
                    </a:cubicBezTo>
                    <a:cubicBezTo>
                      <a:pt x="42" y="357"/>
                      <a:pt x="54" y="349"/>
                      <a:pt x="54" y="332"/>
                    </a:cubicBezTo>
                    <a:lnTo>
                      <a:pt x="54" y="25"/>
                    </a:lnTo>
                    <a:cubicBezTo>
                      <a:pt x="54" y="13"/>
                      <a:pt x="42" y="1"/>
                      <a:pt x="30" y="1"/>
                    </a:cubicBezTo>
                    <a:close/>
                    <a:moveTo>
                      <a:pt x="30" y="615"/>
                    </a:moveTo>
                    <a:cubicBezTo>
                      <a:pt x="13" y="615"/>
                      <a:pt x="1" y="627"/>
                      <a:pt x="1" y="639"/>
                    </a:cubicBezTo>
                    <a:lnTo>
                      <a:pt x="1" y="946"/>
                    </a:lnTo>
                    <a:cubicBezTo>
                      <a:pt x="1" y="962"/>
                      <a:pt x="13" y="971"/>
                      <a:pt x="30" y="971"/>
                    </a:cubicBezTo>
                    <a:cubicBezTo>
                      <a:pt x="42" y="971"/>
                      <a:pt x="54" y="962"/>
                      <a:pt x="54" y="946"/>
                    </a:cubicBezTo>
                    <a:lnTo>
                      <a:pt x="54" y="639"/>
                    </a:lnTo>
                    <a:cubicBezTo>
                      <a:pt x="54" y="627"/>
                      <a:pt x="42" y="615"/>
                      <a:pt x="30" y="615"/>
                    </a:cubicBezTo>
                    <a:close/>
                    <a:moveTo>
                      <a:pt x="30" y="1228"/>
                    </a:moveTo>
                    <a:cubicBezTo>
                      <a:pt x="13" y="1228"/>
                      <a:pt x="1" y="1241"/>
                      <a:pt x="1" y="1253"/>
                    </a:cubicBezTo>
                    <a:lnTo>
                      <a:pt x="1" y="1560"/>
                    </a:lnTo>
                    <a:cubicBezTo>
                      <a:pt x="1" y="1576"/>
                      <a:pt x="13" y="1584"/>
                      <a:pt x="30" y="1584"/>
                    </a:cubicBezTo>
                    <a:cubicBezTo>
                      <a:pt x="42" y="1584"/>
                      <a:pt x="54" y="1576"/>
                      <a:pt x="54" y="1560"/>
                    </a:cubicBezTo>
                    <a:lnTo>
                      <a:pt x="54" y="1253"/>
                    </a:lnTo>
                    <a:cubicBezTo>
                      <a:pt x="54" y="1241"/>
                      <a:pt x="42" y="1228"/>
                      <a:pt x="30" y="1228"/>
                    </a:cubicBezTo>
                    <a:close/>
                    <a:moveTo>
                      <a:pt x="30" y="1842"/>
                    </a:moveTo>
                    <a:cubicBezTo>
                      <a:pt x="13" y="1842"/>
                      <a:pt x="1" y="1855"/>
                      <a:pt x="1" y="1867"/>
                    </a:cubicBezTo>
                    <a:lnTo>
                      <a:pt x="1" y="2174"/>
                    </a:lnTo>
                    <a:cubicBezTo>
                      <a:pt x="1" y="2190"/>
                      <a:pt x="13" y="2198"/>
                      <a:pt x="30" y="2198"/>
                    </a:cubicBezTo>
                    <a:cubicBezTo>
                      <a:pt x="42" y="2198"/>
                      <a:pt x="54" y="2190"/>
                      <a:pt x="54" y="2174"/>
                    </a:cubicBezTo>
                    <a:lnTo>
                      <a:pt x="54" y="1867"/>
                    </a:lnTo>
                    <a:cubicBezTo>
                      <a:pt x="54" y="1855"/>
                      <a:pt x="42" y="1842"/>
                      <a:pt x="30" y="1842"/>
                    </a:cubicBezTo>
                    <a:close/>
                    <a:moveTo>
                      <a:pt x="30" y="2456"/>
                    </a:moveTo>
                    <a:cubicBezTo>
                      <a:pt x="13" y="2456"/>
                      <a:pt x="1" y="2468"/>
                      <a:pt x="1" y="2481"/>
                    </a:cubicBezTo>
                    <a:lnTo>
                      <a:pt x="1" y="2788"/>
                    </a:lnTo>
                    <a:cubicBezTo>
                      <a:pt x="1" y="2804"/>
                      <a:pt x="13" y="2812"/>
                      <a:pt x="30" y="2812"/>
                    </a:cubicBezTo>
                    <a:cubicBezTo>
                      <a:pt x="42" y="2812"/>
                      <a:pt x="54" y="2804"/>
                      <a:pt x="54" y="2788"/>
                    </a:cubicBezTo>
                    <a:lnTo>
                      <a:pt x="54" y="2481"/>
                    </a:lnTo>
                    <a:cubicBezTo>
                      <a:pt x="54" y="2468"/>
                      <a:pt x="42" y="2456"/>
                      <a:pt x="30" y="245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37" name="Google Shape;537;p37"/>
            <p:cNvSpPr/>
            <p:nvPr/>
          </p:nvSpPr>
          <p:spPr>
            <a:xfrm flipH="1">
              <a:off x="9349572" y="3385806"/>
              <a:ext cx="205950" cy="268492"/>
            </a:xfrm>
            <a:custGeom>
              <a:rect b="b" l="l" r="r" t="t"/>
              <a:pathLst>
                <a:path extrusionOk="0" h="1597" w="1225">
                  <a:moveTo>
                    <a:pt x="50" y="1"/>
                  </a:moveTo>
                  <a:lnTo>
                    <a:pt x="1" y="5"/>
                  </a:lnTo>
                  <a:lnTo>
                    <a:pt x="111" y="1597"/>
                  </a:lnTo>
                  <a:lnTo>
                    <a:pt x="1224" y="455"/>
                  </a:lnTo>
                  <a:lnTo>
                    <a:pt x="1188" y="422"/>
                  </a:lnTo>
                  <a:lnTo>
                    <a:pt x="152" y="1478"/>
                  </a:lnTo>
                  <a:lnTo>
                    <a:pt x="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38" name="Google Shape;538;p37"/>
            <p:cNvGrpSpPr/>
            <p:nvPr/>
          </p:nvGrpSpPr>
          <p:grpSpPr>
            <a:xfrm>
              <a:off x="8299203" y="2800404"/>
              <a:ext cx="1331362" cy="1921640"/>
              <a:chOff x="9265678" y="2800404"/>
              <a:chExt cx="1331362" cy="1921640"/>
            </a:xfrm>
          </p:grpSpPr>
          <p:sp>
            <p:nvSpPr>
              <p:cNvPr id="539" name="Google Shape;539;p37"/>
              <p:cNvSpPr/>
              <p:nvPr/>
            </p:nvSpPr>
            <p:spPr>
              <a:xfrm flipH="1">
                <a:off x="9691532" y="2919435"/>
                <a:ext cx="905508" cy="1802609"/>
              </a:xfrm>
              <a:custGeom>
                <a:rect b="b" l="l" r="r" t="t"/>
                <a:pathLst>
                  <a:path extrusionOk="0" h="10722" w="5386">
                    <a:moveTo>
                      <a:pt x="0" y="0"/>
                    </a:moveTo>
                    <a:lnTo>
                      <a:pt x="0" y="0"/>
                    </a:lnTo>
                    <a:cubicBezTo>
                      <a:pt x="590" y="8979"/>
                      <a:pt x="3957" y="10722"/>
                      <a:pt x="3957" y="10722"/>
                    </a:cubicBezTo>
                    <a:cubicBezTo>
                      <a:pt x="3957" y="10722"/>
                      <a:pt x="5386" y="7207"/>
                      <a:pt x="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0" name="Google Shape;540;p37"/>
              <p:cNvSpPr/>
              <p:nvPr/>
            </p:nvSpPr>
            <p:spPr>
              <a:xfrm flipH="1">
                <a:off x="9946742" y="3188430"/>
                <a:ext cx="553964" cy="1481327"/>
              </a:xfrm>
              <a:custGeom>
                <a:rect b="b" l="l" r="r" t="t"/>
                <a:pathLst>
                  <a:path extrusionOk="0" h="8811" w="3295">
                    <a:moveTo>
                      <a:pt x="49" y="1"/>
                    </a:moveTo>
                    <a:lnTo>
                      <a:pt x="0" y="17"/>
                    </a:lnTo>
                    <a:lnTo>
                      <a:pt x="3245" y="8811"/>
                    </a:lnTo>
                    <a:lnTo>
                      <a:pt x="3294" y="8791"/>
                    </a:lnTo>
                    <a:lnTo>
                      <a:pt x="4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1" name="Google Shape;541;p37"/>
              <p:cNvSpPr/>
              <p:nvPr/>
            </p:nvSpPr>
            <p:spPr>
              <a:xfrm flipH="1">
                <a:off x="10307197" y="3385806"/>
                <a:ext cx="206623" cy="268492"/>
              </a:xfrm>
              <a:custGeom>
                <a:rect b="b" l="l" r="r" t="t"/>
                <a:pathLst>
                  <a:path extrusionOk="0" h="1597" w="1229">
                    <a:moveTo>
                      <a:pt x="1175" y="1"/>
                    </a:moveTo>
                    <a:lnTo>
                      <a:pt x="1073" y="1478"/>
                    </a:lnTo>
                    <a:lnTo>
                      <a:pt x="37" y="422"/>
                    </a:lnTo>
                    <a:lnTo>
                      <a:pt x="0" y="455"/>
                    </a:lnTo>
                    <a:lnTo>
                      <a:pt x="1118" y="1597"/>
                    </a:lnTo>
                    <a:lnTo>
                      <a:pt x="1228" y="5"/>
                    </a:lnTo>
                    <a:lnTo>
                      <a:pt x="117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2" name="Google Shape;542;p37"/>
              <p:cNvSpPr/>
              <p:nvPr/>
            </p:nvSpPr>
            <p:spPr>
              <a:xfrm flipH="1">
                <a:off x="10024583" y="4152948"/>
                <a:ext cx="205782" cy="268492"/>
              </a:xfrm>
              <a:custGeom>
                <a:rect b="b" l="l" r="r" t="t"/>
                <a:pathLst>
                  <a:path extrusionOk="0" h="1597" w="1224">
                    <a:moveTo>
                      <a:pt x="1175" y="1"/>
                    </a:moveTo>
                    <a:lnTo>
                      <a:pt x="1073" y="1478"/>
                    </a:lnTo>
                    <a:lnTo>
                      <a:pt x="37" y="422"/>
                    </a:lnTo>
                    <a:lnTo>
                      <a:pt x="0" y="455"/>
                    </a:lnTo>
                    <a:lnTo>
                      <a:pt x="1118" y="1597"/>
                    </a:lnTo>
                    <a:lnTo>
                      <a:pt x="1224" y="5"/>
                    </a:lnTo>
                    <a:lnTo>
                      <a:pt x="117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3" name="Google Shape;543;p37"/>
              <p:cNvSpPr/>
              <p:nvPr/>
            </p:nvSpPr>
            <p:spPr>
              <a:xfrm flipH="1">
                <a:off x="10175221" y="3745083"/>
                <a:ext cx="205782" cy="267651"/>
              </a:xfrm>
              <a:custGeom>
                <a:rect b="b" l="l" r="r" t="t"/>
                <a:pathLst>
                  <a:path extrusionOk="0" h="1592" w="1224">
                    <a:moveTo>
                      <a:pt x="1175" y="0"/>
                    </a:moveTo>
                    <a:lnTo>
                      <a:pt x="1072" y="1477"/>
                    </a:lnTo>
                    <a:lnTo>
                      <a:pt x="37" y="417"/>
                    </a:lnTo>
                    <a:lnTo>
                      <a:pt x="0" y="454"/>
                    </a:lnTo>
                    <a:lnTo>
                      <a:pt x="1117" y="1592"/>
                    </a:lnTo>
                    <a:lnTo>
                      <a:pt x="1224" y="4"/>
                    </a:lnTo>
                    <a:lnTo>
                      <a:pt x="117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4" name="Google Shape;544;p37"/>
              <p:cNvSpPr/>
              <p:nvPr/>
            </p:nvSpPr>
            <p:spPr>
              <a:xfrm flipH="1">
                <a:off x="9265678" y="2919435"/>
                <a:ext cx="905508" cy="1802609"/>
              </a:xfrm>
              <a:custGeom>
                <a:rect b="b" l="l" r="r" t="t"/>
                <a:pathLst>
                  <a:path extrusionOk="0" h="10722" w="5386">
                    <a:moveTo>
                      <a:pt x="5386" y="0"/>
                    </a:moveTo>
                    <a:lnTo>
                      <a:pt x="5386" y="0"/>
                    </a:lnTo>
                    <a:cubicBezTo>
                      <a:pt x="0" y="7207"/>
                      <a:pt x="1429" y="10722"/>
                      <a:pt x="1429" y="10722"/>
                    </a:cubicBezTo>
                    <a:cubicBezTo>
                      <a:pt x="1429" y="10722"/>
                      <a:pt x="4796" y="8979"/>
                      <a:pt x="53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5" name="Google Shape;545;p37"/>
              <p:cNvSpPr/>
              <p:nvPr/>
            </p:nvSpPr>
            <p:spPr>
              <a:xfrm flipH="1">
                <a:off x="9362685" y="3188430"/>
                <a:ext cx="553291" cy="1481327"/>
              </a:xfrm>
              <a:custGeom>
                <a:rect b="b" l="l" r="r" t="t"/>
                <a:pathLst>
                  <a:path extrusionOk="0" h="8811" w="3291">
                    <a:moveTo>
                      <a:pt x="3242" y="1"/>
                    </a:moveTo>
                    <a:lnTo>
                      <a:pt x="1" y="8795"/>
                    </a:lnTo>
                    <a:lnTo>
                      <a:pt x="46" y="8811"/>
                    </a:lnTo>
                    <a:lnTo>
                      <a:pt x="3291" y="21"/>
                    </a:lnTo>
                    <a:lnTo>
                      <a:pt x="324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6" name="Google Shape;546;p37"/>
              <p:cNvSpPr/>
              <p:nvPr/>
            </p:nvSpPr>
            <p:spPr>
              <a:xfrm flipH="1">
                <a:off x="9632354" y="4152948"/>
                <a:ext cx="206623" cy="268492"/>
              </a:xfrm>
              <a:custGeom>
                <a:rect b="b" l="l" r="r" t="t"/>
                <a:pathLst>
                  <a:path extrusionOk="0" h="1597" w="1229">
                    <a:moveTo>
                      <a:pt x="54" y="1"/>
                    </a:moveTo>
                    <a:lnTo>
                      <a:pt x="1" y="5"/>
                    </a:lnTo>
                    <a:lnTo>
                      <a:pt x="111" y="1597"/>
                    </a:lnTo>
                    <a:lnTo>
                      <a:pt x="1229" y="455"/>
                    </a:lnTo>
                    <a:lnTo>
                      <a:pt x="1192" y="422"/>
                    </a:lnTo>
                    <a:lnTo>
                      <a:pt x="156" y="1478"/>
                    </a:lnTo>
                    <a:lnTo>
                      <a:pt x="5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7" name="Google Shape;547;p37"/>
              <p:cNvSpPr/>
              <p:nvPr/>
            </p:nvSpPr>
            <p:spPr>
              <a:xfrm flipH="1">
                <a:off x="9481716" y="3745083"/>
                <a:ext cx="206454" cy="267651"/>
              </a:xfrm>
              <a:custGeom>
                <a:rect b="b" l="l" r="r" t="t"/>
                <a:pathLst>
                  <a:path extrusionOk="0" h="1592" w="1228">
                    <a:moveTo>
                      <a:pt x="53" y="0"/>
                    </a:moveTo>
                    <a:lnTo>
                      <a:pt x="0" y="4"/>
                    </a:lnTo>
                    <a:lnTo>
                      <a:pt x="111" y="1592"/>
                    </a:lnTo>
                    <a:lnTo>
                      <a:pt x="1228" y="454"/>
                    </a:lnTo>
                    <a:lnTo>
                      <a:pt x="1191" y="417"/>
                    </a:lnTo>
                    <a:lnTo>
                      <a:pt x="156" y="1477"/>
                    </a:lnTo>
                    <a:lnTo>
                      <a:pt x="5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8" name="Google Shape;548;p37"/>
              <p:cNvSpPr/>
              <p:nvPr/>
            </p:nvSpPr>
            <p:spPr>
              <a:xfrm flipH="1">
                <a:off x="9501554" y="2800404"/>
                <a:ext cx="859610" cy="1921640"/>
              </a:xfrm>
              <a:custGeom>
                <a:rect b="b" l="l" r="r" t="t"/>
                <a:pathLst>
                  <a:path extrusionOk="0" h="11430" w="5113">
                    <a:moveTo>
                      <a:pt x="2554" y="1"/>
                    </a:moveTo>
                    <a:cubicBezTo>
                      <a:pt x="1" y="8627"/>
                      <a:pt x="2554" y="11430"/>
                      <a:pt x="2554" y="11430"/>
                    </a:cubicBezTo>
                    <a:cubicBezTo>
                      <a:pt x="2554" y="11430"/>
                      <a:pt x="5112" y="8627"/>
                      <a:pt x="255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9" name="Google Shape;549;p37"/>
              <p:cNvSpPr/>
              <p:nvPr/>
            </p:nvSpPr>
            <p:spPr>
              <a:xfrm flipH="1">
                <a:off x="9926736" y="3090079"/>
                <a:ext cx="9247" cy="1575644"/>
              </a:xfrm>
              <a:custGeom>
                <a:rect b="b" l="l" r="r" t="t"/>
                <a:pathLst>
                  <a:path extrusionOk="0" h="9372" w="55">
                    <a:moveTo>
                      <a:pt x="1" y="0"/>
                    </a:moveTo>
                    <a:lnTo>
                      <a:pt x="1" y="9371"/>
                    </a:lnTo>
                    <a:lnTo>
                      <a:pt x="54" y="9371"/>
                    </a:lnTo>
                    <a:lnTo>
                      <a:pt x="5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0" name="Google Shape;550;p37"/>
              <p:cNvSpPr/>
              <p:nvPr/>
            </p:nvSpPr>
            <p:spPr>
              <a:xfrm flipH="1">
                <a:off x="9821491" y="3335705"/>
                <a:ext cx="219736" cy="247813"/>
              </a:xfrm>
              <a:custGeom>
                <a:rect b="b" l="l" r="r" t="t"/>
                <a:pathLst>
                  <a:path extrusionOk="0" h="1474" w="1307">
                    <a:moveTo>
                      <a:pt x="46" y="0"/>
                    </a:moveTo>
                    <a:lnTo>
                      <a:pt x="1" y="21"/>
                    </a:lnTo>
                    <a:lnTo>
                      <a:pt x="651" y="1473"/>
                    </a:lnTo>
                    <a:lnTo>
                      <a:pt x="1306" y="21"/>
                    </a:lnTo>
                    <a:lnTo>
                      <a:pt x="1261" y="0"/>
                    </a:lnTo>
                    <a:lnTo>
                      <a:pt x="651" y="1351"/>
                    </a:lnTo>
                    <a:lnTo>
                      <a:pt x="4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1" name="Google Shape;551;p37"/>
              <p:cNvSpPr/>
              <p:nvPr/>
            </p:nvSpPr>
            <p:spPr>
              <a:xfrm flipH="1">
                <a:off x="9821491" y="4152948"/>
                <a:ext cx="219736" cy="248653"/>
              </a:xfrm>
              <a:custGeom>
                <a:rect b="b" l="l" r="r" t="t"/>
                <a:pathLst>
                  <a:path extrusionOk="0" h="1479" w="1307">
                    <a:moveTo>
                      <a:pt x="46" y="1"/>
                    </a:moveTo>
                    <a:lnTo>
                      <a:pt x="1" y="21"/>
                    </a:lnTo>
                    <a:lnTo>
                      <a:pt x="651" y="1478"/>
                    </a:lnTo>
                    <a:lnTo>
                      <a:pt x="1306" y="21"/>
                    </a:lnTo>
                    <a:lnTo>
                      <a:pt x="1261" y="1"/>
                    </a:lnTo>
                    <a:lnTo>
                      <a:pt x="651" y="1351"/>
                    </a:lnTo>
                    <a:lnTo>
                      <a:pt x="4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2" name="Google Shape;552;p37"/>
              <p:cNvSpPr/>
              <p:nvPr/>
            </p:nvSpPr>
            <p:spPr>
              <a:xfrm flipH="1">
                <a:off x="9821491" y="3718183"/>
                <a:ext cx="219736" cy="247813"/>
              </a:xfrm>
              <a:custGeom>
                <a:rect b="b" l="l" r="r" t="t"/>
                <a:pathLst>
                  <a:path extrusionOk="0" h="1474" w="1307">
                    <a:moveTo>
                      <a:pt x="46" y="0"/>
                    </a:moveTo>
                    <a:lnTo>
                      <a:pt x="1" y="21"/>
                    </a:lnTo>
                    <a:lnTo>
                      <a:pt x="651" y="1474"/>
                    </a:lnTo>
                    <a:lnTo>
                      <a:pt x="1306" y="21"/>
                    </a:lnTo>
                    <a:lnTo>
                      <a:pt x="1261" y="0"/>
                    </a:lnTo>
                    <a:lnTo>
                      <a:pt x="651" y="1351"/>
                    </a:lnTo>
                    <a:lnTo>
                      <a:pt x="4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3" name="Google Shape;553;p37"/>
              <p:cNvSpPr/>
              <p:nvPr/>
            </p:nvSpPr>
            <p:spPr>
              <a:xfrm flipH="1">
                <a:off x="10175894" y="2938769"/>
                <a:ext cx="90954" cy="149461"/>
              </a:xfrm>
              <a:custGeom>
                <a:rect b="b" l="l" r="r" t="t"/>
                <a:pathLst>
                  <a:path extrusionOk="0" h="889" w="541">
                    <a:moveTo>
                      <a:pt x="271" y="78"/>
                    </a:moveTo>
                    <a:lnTo>
                      <a:pt x="483" y="442"/>
                    </a:lnTo>
                    <a:lnTo>
                      <a:pt x="271" y="810"/>
                    </a:lnTo>
                    <a:lnTo>
                      <a:pt x="58" y="442"/>
                    </a:lnTo>
                    <a:lnTo>
                      <a:pt x="271" y="78"/>
                    </a:lnTo>
                    <a:close/>
                    <a:moveTo>
                      <a:pt x="271" y="0"/>
                    </a:moveTo>
                    <a:cubicBezTo>
                      <a:pt x="262" y="0"/>
                      <a:pt x="254" y="4"/>
                      <a:pt x="250" y="12"/>
                    </a:cubicBezTo>
                    <a:lnTo>
                      <a:pt x="9" y="430"/>
                    </a:lnTo>
                    <a:cubicBezTo>
                      <a:pt x="1" y="438"/>
                      <a:pt x="1" y="450"/>
                      <a:pt x="9" y="458"/>
                    </a:cubicBezTo>
                    <a:lnTo>
                      <a:pt x="250" y="876"/>
                    </a:lnTo>
                    <a:cubicBezTo>
                      <a:pt x="254" y="884"/>
                      <a:pt x="262" y="888"/>
                      <a:pt x="271" y="888"/>
                    </a:cubicBezTo>
                    <a:cubicBezTo>
                      <a:pt x="279" y="888"/>
                      <a:pt x="287" y="884"/>
                      <a:pt x="291" y="876"/>
                    </a:cubicBezTo>
                    <a:lnTo>
                      <a:pt x="533" y="458"/>
                    </a:lnTo>
                    <a:cubicBezTo>
                      <a:pt x="541" y="450"/>
                      <a:pt x="541" y="438"/>
                      <a:pt x="533" y="430"/>
                    </a:cubicBezTo>
                    <a:lnTo>
                      <a:pt x="291" y="12"/>
                    </a:lnTo>
                    <a:cubicBezTo>
                      <a:pt x="287" y="4"/>
                      <a:pt x="279" y="0"/>
                      <a:pt x="2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4" name="Google Shape;554;p37"/>
              <p:cNvSpPr/>
              <p:nvPr/>
            </p:nvSpPr>
            <p:spPr>
              <a:xfrm flipH="1">
                <a:off x="10309383" y="2954572"/>
                <a:ext cx="49596" cy="49596"/>
              </a:xfrm>
              <a:custGeom>
                <a:rect b="b" l="l" r="r" t="t"/>
                <a:pathLst>
                  <a:path extrusionOk="0" h="295" w="295">
                    <a:moveTo>
                      <a:pt x="148" y="53"/>
                    </a:moveTo>
                    <a:cubicBezTo>
                      <a:pt x="201" y="53"/>
                      <a:pt x="242" y="94"/>
                      <a:pt x="242" y="147"/>
                    </a:cubicBezTo>
                    <a:cubicBezTo>
                      <a:pt x="242" y="201"/>
                      <a:pt x="201" y="242"/>
                      <a:pt x="148" y="242"/>
                    </a:cubicBezTo>
                    <a:cubicBezTo>
                      <a:pt x="94" y="242"/>
                      <a:pt x="53" y="201"/>
                      <a:pt x="53" y="147"/>
                    </a:cubicBezTo>
                    <a:cubicBezTo>
                      <a:pt x="53" y="94"/>
                      <a:pt x="94" y="53"/>
                      <a:pt x="148" y="53"/>
                    </a:cubicBezTo>
                    <a:close/>
                    <a:moveTo>
                      <a:pt x="148" y="0"/>
                    </a:moveTo>
                    <a:cubicBezTo>
                      <a:pt x="66" y="0"/>
                      <a:pt x="0" y="66"/>
                      <a:pt x="0" y="147"/>
                    </a:cubicBezTo>
                    <a:cubicBezTo>
                      <a:pt x="0" y="229"/>
                      <a:pt x="66" y="295"/>
                      <a:pt x="148" y="295"/>
                    </a:cubicBezTo>
                    <a:cubicBezTo>
                      <a:pt x="225" y="295"/>
                      <a:pt x="295" y="229"/>
                      <a:pt x="295" y="147"/>
                    </a:cubicBezTo>
                    <a:cubicBezTo>
                      <a:pt x="295" y="66"/>
                      <a:pt x="225" y="0"/>
                      <a:pt x="1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5" name="Google Shape;555;p37"/>
              <p:cNvSpPr/>
              <p:nvPr/>
            </p:nvSpPr>
            <p:spPr>
              <a:xfrm flipH="1">
                <a:off x="10240453" y="2870511"/>
                <a:ext cx="42871" cy="43544"/>
              </a:xfrm>
              <a:custGeom>
                <a:rect b="b" l="l" r="r" t="t"/>
                <a:pathLst>
                  <a:path extrusionOk="0" h="259" w="255">
                    <a:moveTo>
                      <a:pt x="127" y="54"/>
                    </a:moveTo>
                    <a:cubicBezTo>
                      <a:pt x="168" y="54"/>
                      <a:pt x="205" y="87"/>
                      <a:pt x="205" y="128"/>
                    </a:cubicBezTo>
                    <a:cubicBezTo>
                      <a:pt x="205" y="173"/>
                      <a:pt x="168" y="206"/>
                      <a:pt x="127" y="206"/>
                    </a:cubicBezTo>
                    <a:cubicBezTo>
                      <a:pt x="86" y="206"/>
                      <a:pt x="49" y="173"/>
                      <a:pt x="49" y="128"/>
                    </a:cubicBezTo>
                    <a:cubicBezTo>
                      <a:pt x="49" y="87"/>
                      <a:pt x="86" y="54"/>
                      <a:pt x="127" y="54"/>
                    </a:cubicBezTo>
                    <a:close/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cubicBezTo>
                      <a:pt x="0" y="201"/>
                      <a:pt x="58" y="259"/>
                      <a:pt x="127" y="259"/>
                    </a:cubicBezTo>
                    <a:cubicBezTo>
                      <a:pt x="197" y="259"/>
                      <a:pt x="254" y="201"/>
                      <a:pt x="254" y="128"/>
                    </a:cubicBezTo>
                    <a:cubicBezTo>
                      <a:pt x="254" y="58"/>
                      <a:pt x="197" y="1"/>
                      <a:pt x="12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6" name="Google Shape;556;p37"/>
              <p:cNvSpPr/>
              <p:nvPr/>
            </p:nvSpPr>
            <p:spPr>
              <a:xfrm flipH="1">
                <a:off x="10338300" y="2891863"/>
                <a:ext cx="31775" cy="31943"/>
              </a:xfrm>
              <a:custGeom>
                <a:rect b="b" l="l" r="r" t="t"/>
                <a:pathLst>
                  <a:path extrusionOk="0" h="190" w="189">
                    <a:moveTo>
                      <a:pt x="95" y="50"/>
                    </a:moveTo>
                    <a:cubicBezTo>
                      <a:pt x="115" y="50"/>
                      <a:pt x="136" y="70"/>
                      <a:pt x="136" y="95"/>
                    </a:cubicBezTo>
                    <a:cubicBezTo>
                      <a:pt x="136" y="115"/>
                      <a:pt x="115" y="136"/>
                      <a:pt x="95" y="136"/>
                    </a:cubicBezTo>
                    <a:cubicBezTo>
                      <a:pt x="70" y="136"/>
                      <a:pt x="50" y="115"/>
                      <a:pt x="50" y="95"/>
                    </a:cubicBezTo>
                    <a:cubicBezTo>
                      <a:pt x="50" y="70"/>
                      <a:pt x="70" y="50"/>
                      <a:pt x="95" y="50"/>
                    </a:cubicBezTo>
                    <a:close/>
                    <a:moveTo>
                      <a:pt x="95" y="1"/>
                    </a:moveTo>
                    <a:cubicBezTo>
                      <a:pt x="42" y="1"/>
                      <a:pt x="1" y="42"/>
                      <a:pt x="1" y="95"/>
                    </a:cubicBezTo>
                    <a:cubicBezTo>
                      <a:pt x="1" y="144"/>
                      <a:pt x="42" y="189"/>
                      <a:pt x="95" y="189"/>
                    </a:cubicBezTo>
                    <a:cubicBezTo>
                      <a:pt x="144" y="189"/>
                      <a:pt x="189" y="144"/>
                      <a:pt x="189" y="95"/>
                    </a:cubicBezTo>
                    <a:cubicBezTo>
                      <a:pt x="189" y="42"/>
                      <a:pt x="144" y="1"/>
                      <a:pt x="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57" name="Google Shape;557;p37"/>
            <p:cNvSpPr/>
            <p:nvPr/>
          </p:nvSpPr>
          <p:spPr>
            <a:xfrm>
              <a:off x="4999700" y="4833422"/>
              <a:ext cx="96573" cy="158693"/>
            </a:xfrm>
            <a:custGeom>
              <a:rect b="b" l="l" r="r" t="t"/>
              <a:pathLst>
                <a:path extrusionOk="0" h="889" w="541">
                  <a:moveTo>
                    <a:pt x="271" y="79"/>
                  </a:moveTo>
                  <a:lnTo>
                    <a:pt x="484" y="447"/>
                  </a:lnTo>
                  <a:lnTo>
                    <a:pt x="271" y="811"/>
                  </a:lnTo>
                  <a:lnTo>
                    <a:pt x="58" y="447"/>
                  </a:lnTo>
                  <a:lnTo>
                    <a:pt x="271" y="79"/>
                  </a:lnTo>
                  <a:close/>
                  <a:moveTo>
                    <a:pt x="271" y="1"/>
                  </a:moveTo>
                  <a:cubicBezTo>
                    <a:pt x="263" y="1"/>
                    <a:pt x="254" y="9"/>
                    <a:pt x="250" y="13"/>
                  </a:cubicBezTo>
                  <a:lnTo>
                    <a:pt x="9" y="430"/>
                  </a:lnTo>
                  <a:cubicBezTo>
                    <a:pt x="1" y="439"/>
                    <a:pt x="1" y="451"/>
                    <a:pt x="9" y="459"/>
                  </a:cubicBezTo>
                  <a:lnTo>
                    <a:pt x="250" y="877"/>
                  </a:lnTo>
                  <a:cubicBezTo>
                    <a:pt x="254" y="885"/>
                    <a:pt x="263" y="889"/>
                    <a:pt x="271" y="889"/>
                  </a:cubicBezTo>
                  <a:cubicBezTo>
                    <a:pt x="279" y="889"/>
                    <a:pt x="287" y="885"/>
                    <a:pt x="291" y="877"/>
                  </a:cubicBezTo>
                  <a:lnTo>
                    <a:pt x="533" y="459"/>
                  </a:lnTo>
                  <a:cubicBezTo>
                    <a:pt x="541" y="451"/>
                    <a:pt x="541" y="439"/>
                    <a:pt x="533" y="430"/>
                  </a:cubicBezTo>
                  <a:lnTo>
                    <a:pt x="291" y="13"/>
                  </a:lnTo>
                  <a:cubicBezTo>
                    <a:pt x="287" y="5"/>
                    <a:pt x="279" y="1"/>
                    <a:pt x="2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37"/>
            <p:cNvSpPr/>
            <p:nvPr/>
          </p:nvSpPr>
          <p:spPr>
            <a:xfrm>
              <a:off x="5200698" y="4891972"/>
              <a:ext cx="51946" cy="52660"/>
            </a:xfrm>
            <a:custGeom>
              <a:rect b="b" l="l" r="r" t="t"/>
              <a:pathLst>
                <a:path extrusionOk="0" h="295" w="291">
                  <a:moveTo>
                    <a:pt x="147" y="53"/>
                  </a:moveTo>
                  <a:cubicBezTo>
                    <a:pt x="201" y="53"/>
                    <a:pt x="242" y="94"/>
                    <a:pt x="242" y="148"/>
                  </a:cubicBezTo>
                  <a:cubicBezTo>
                    <a:pt x="242" y="201"/>
                    <a:pt x="201" y="242"/>
                    <a:pt x="147" y="242"/>
                  </a:cubicBezTo>
                  <a:cubicBezTo>
                    <a:pt x="94" y="242"/>
                    <a:pt x="53" y="201"/>
                    <a:pt x="53" y="148"/>
                  </a:cubicBezTo>
                  <a:cubicBezTo>
                    <a:pt x="53" y="94"/>
                    <a:pt x="94" y="53"/>
                    <a:pt x="147" y="53"/>
                  </a:cubicBezTo>
                  <a:close/>
                  <a:moveTo>
                    <a:pt x="147" y="0"/>
                  </a:moveTo>
                  <a:cubicBezTo>
                    <a:pt x="66" y="0"/>
                    <a:pt x="0" y="66"/>
                    <a:pt x="0" y="148"/>
                  </a:cubicBezTo>
                  <a:cubicBezTo>
                    <a:pt x="0" y="229"/>
                    <a:pt x="66" y="295"/>
                    <a:pt x="147" y="295"/>
                  </a:cubicBezTo>
                  <a:cubicBezTo>
                    <a:pt x="225" y="295"/>
                    <a:pt x="291" y="229"/>
                    <a:pt x="291" y="148"/>
                  </a:cubicBezTo>
                  <a:cubicBezTo>
                    <a:pt x="291" y="66"/>
                    <a:pt x="225" y="0"/>
                    <a:pt x="1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37"/>
            <p:cNvSpPr/>
            <p:nvPr/>
          </p:nvSpPr>
          <p:spPr>
            <a:xfrm>
              <a:off x="4984348" y="4761127"/>
              <a:ext cx="45519" cy="46233"/>
            </a:xfrm>
            <a:custGeom>
              <a:rect b="b" l="l" r="r" t="t"/>
              <a:pathLst>
                <a:path extrusionOk="0" h="259" w="255">
                  <a:moveTo>
                    <a:pt x="128" y="54"/>
                  </a:moveTo>
                  <a:cubicBezTo>
                    <a:pt x="169" y="54"/>
                    <a:pt x="205" y="87"/>
                    <a:pt x="205" y="128"/>
                  </a:cubicBezTo>
                  <a:cubicBezTo>
                    <a:pt x="205" y="173"/>
                    <a:pt x="169" y="205"/>
                    <a:pt x="128" y="205"/>
                  </a:cubicBezTo>
                  <a:cubicBezTo>
                    <a:pt x="87" y="205"/>
                    <a:pt x="54" y="173"/>
                    <a:pt x="54" y="128"/>
                  </a:cubicBezTo>
                  <a:cubicBezTo>
                    <a:pt x="54" y="87"/>
                    <a:pt x="87" y="54"/>
                    <a:pt x="128" y="54"/>
                  </a:cubicBezTo>
                  <a:close/>
                  <a:moveTo>
                    <a:pt x="128" y="1"/>
                  </a:moveTo>
                  <a:cubicBezTo>
                    <a:pt x="58" y="1"/>
                    <a:pt x="1" y="58"/>
                    <a:pt x="1" y="132"/>
                  </a:cubicBezTo>
                  <a:cubicBezTo>
                    <a:pt x="1" y="201"/>
                    <a:pt x="58" y="258"/>
                    <a:pt x="128" y="258"/>
                  </a:cubicBezTo>
                  <a:cubicBezTo>
                    <a:pt x="197" y="258"/>
                    <a:pt x="254" y="201"/>
                    <a:pt x="254" y="132"/>
                  </a:cubicBezTo>
                  <a:cubicBezTo>
                    <a:pt x="254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37"/>
            <p:cNvSpPr/>
            <p:nvPr/>
          </p:nvSpPr>
          <p:spPr>
            <a:xfrm>
              <a:off x="5119478" y="4859127"/>
              <a:ext cx="34630" cy="33738"/>
            </a:xfrm>
            <a:custGeom>
              <a:rect b="b" l="l" r="r" t="t"/>
              <a:pathLst>
                <a:path extrusionOk="0" h="189" w="194">
                  <a:moveTo>
                    <a:pt x="99" y="49"/>
                  </a:moveTo>
                  <a:cubicBezTo>
                    <a:pt x="120" y="49"/>
                    <a:pt x="140" y="70"/>
                    <a:pt x="140" y="94"/>
                  </a:cubicBezTo>
                  <a:cubicBezTo>
                    <a:pt x="140" y="119"/>
                    <a:pt x="120" y="135"/>
                    <a:pt x="99" y="135"/>
                  </a:cubicBezTo>
                  <a:cubicBezTo>
                    <a:pt x="74" y="135"/>
                    <a:pt x="54" y="119"/>
                    <a:pt x="54" y="94"/>
                  </a:cubicBezTo>
                  <a:cubicBezTo>
                    <a:pt x="54" y="70"/>
                    <a:pt x="74" y="49"/>
                    <a:pt x="99" y="49"/>
                  </a:cubicBezTo>
                  <a:close/>
                  <a:moveTo>
                    <a:pt x="99" y="0"/>
                  </a:moveTo>
                  <a:cubicBezTo>
                    <a:pt x="46" y="0"/>
                    <a:pt x="1" y="41"/>
                    <a:pt x="1" y="94"/>
                  </a:cubicBezTo>
                  <a:cubicBezTo>
                    <a:pt x="1" y="147"/>
                    <a:pt x="46" y="188"/>
                    <a:pt x="99" y="188"/>
                  </a:cubicBezTo>
                  <a:cubicBezTo>
                    <a:pt x="148" y="188"/>
                    <a:pt x="193" y="147"/>
                    <a:pt x="193" y="94"/>
                  </a:cubicBezTo>
                  <a:cubicBezTo>
                    <a:pt x="193" y="41"/>
                    <a:pt x="148" y="0"/>
                    <a:pt x="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37"/>
            <p:cNvSpPr/>
            <p:nvPr/>
          </p:nvSpPr>
          <p:spPr>
            <a:xfrm>
              <a:off x="5110017" y="4704183"/>
              <a:ext cx="63727" cy="103177"/>
            </a:xfrm>
            <a:custGeom>
              <a:rect b="b" l="l" r="r" t="t"/>
              <a:pathLst>
                <a:path extrusionOk="0" h="578" w="357">
                  <a:moveTo>
                    <a:pt x="181" y="78"/>
                  </a:moveTo>
                  <a:lnTo>
                    <a:pt x="303" y="287"/>
                  </a:lnTo>
                  <a:lnTo>
                    <a:pt x="181" y="500"/>
                  </a:lnTo>
                  <a:lnTo>
                    <a:pt x="58" y="287"/>
                  </a:lnTo>
                  <a:lnTo>
                    <a:pt x="181" y="78"/>
                  </a:lnTo>
                  <a:close/>
                  <a:moveTo>
                    <a:pt x="181" y="0"/>
                  </a:moveTo>
                  <a:cubicBezTo>
                    <a:pt x="168" y="0"/>
                    <a:pt x="160" y="5"/>
                    <a:pt x="156" y="13"/>
                  </a:cubicBezTo>
                  <a:lnTo>
                    <a:pt x="5" y="275"/>
                  </a:lnTo>
                  <a:cubicBezTo>
                    <a:pt x="1" y="283"/>
                    <a:pt x="1" y="291"/>
                    <a:pt x="5" y="299"/>
                  </a:cubicBezTo>
                  <a:lnTo>
                    <a:pt x="156" y="565"/>
                  </a:lnTo>
                  <a:cubicBezTo>
                    <a:pt x="160" y="569"/>
                    <a:pt x="168" y="577"/>
                    <a:pt x="181" y="577"/>
                  </a:cubicBezTo>
                  <a:cubicBezTo>
                    <a:pt x="189" y="577"/>
                    <a:pt x="197" y="569"/>
                    <a:pt x="201" y="565"/>
                  </a:cubicBezTo>
                  <a:lnTo>
                    <a:pt x="353" y="299"/>
                  </a:lnTo>
                  <a:cubicBezTo>
                    <a:pt x="357" y="291"/>
                    <a:pt x="357" y="283"/>
                    <a:pt x="353" y="275"/>
                  </a:cubicBezTo>
                  <a:lnTo>
                    <a:pt x="201" y="13"/>
                  </a:lnTo>
                  <a:cubicBezTo>
                    <a:pt x="197" y="5"/>
                    <a:pt x="189" y="0"/>
                    <a:pt x="1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37"/>
            <p:cNvSpPr/>
            <p:nvPr/>
          </p:nvSpPr>
          <p:spPr>
            <a:xfrm>
              <a:off x="4890811" y="4948201"/>
              <a:ext cx="33916" cy="34452"/>
            </a:xfrm>
            <a:custGeom>
              <a:rect b="b" l="l" r="r" t="t"/>
              <a:pathLst>
                <a:path extrusionOk="0" h="193" w="190">
                  <a:moveTo>
                    <a:pt x="95" y="53"/>
                  </a:moveTo>
                  <a:cubicBezTo>
                    <a:pt x="120" y="53"/>
                    <a:pt x="140" y="74"/>
                    <a:pt x="140" y="99"/>
                  </a:cubicBezTo>
                  <a:cubicBezTo>
                    <a:pt x="140" y="119"/>
                    <a:pt x="120" y="139"/>
                    <a:pt x="95" y="139"/>
                  </a:cubicBezTo>
                  <a:cubicBezTo>
                    <a:pt x="71" y="139"/>
                    <a:pt x="54" y="119"/>
                    <a:pt x="54" y="99"/>
                  </a:cubicBezTo>
                  <a:cubicBezTo>
                    <a:pt x="54" y="74"/>
                    <a:pt x="71" y="53"/>
                    <a:pt x="95" y="53"/>
                  </a:cubicBezTo>
                  <a:close/>
                  <a:moveTo>
                    <a:pt x="95" y="0"/>
                  </a:moveTo>
                  <a:cubicBezTo>
                    <a:pt x="42" y="0"/>
                    <a:pt x="1" y="45"/>
                    <a:pt x="1" y="94"/>
                  </a:cubicBezTo>
                  <a:cubicBezTo>
                    <a:pt x="1" y="148"/>
                    <a:pt x="42" y="193"/>
                    <a:pt x="95" y="193"/>
                  </a:cubicBezTo>
                  <a:cubicBezTo>
                    <a:pt x="148" y="193"/>
                    <a:pt x="189" y="148"/>
                    <a:pt x="189" y="94"/>
                  </a:cubicBezTo>
                  <a:cubicBezTo>
                    <a:pt x="189" y="45"/>
                    <a:pt x="148" y="0"/>
                    <a:pt x="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37"/>
            <p:cNvSpPr/>
            <p:nvPr/>
          </p:nvSpPr>
          <p:spPr>
            <a:xfrm>
              <a:off x="7020930" y="2275074"/>
              <a:ext cx="1890037" cy="1610138"/>
            </a:xfrm>
            <a:custGeom>
              <a:rect b="b" l="l" r="r" t="t"/>
              <a:pathLst>
                <a:path extrusionOk="0" h="9020" w="10588">
                  <a:moveTo>
                    <a:pt x="4750" y="1"/>
                  </a:moveTo>
                  <a:cubicBezTo>
                    <a:pt x="4329" y="1"/>
                    <a:pt x="3906" y="113"/>
                    <a:pt x="3536" y="354"/>
                  </a:cubicBezTo>
                  <a:cubicBezTo>
                    <a:pt x="2980" y="665"/>
                    <a:pt x="2477" y="1086"/>
                    <a:pt x="1855" y="1262"/>
                  </a:cubicBezTo>
                  <a:cubicBezTo>
                    <a:pt x="1028" y="1397"/>
                    <a:pt x="1040" y="2273"/>
                    <a:pt x="1470" y="2817"/>
                  </a:cubicBezTo>
                  <a:cubicBezTo>
                    <a:pt x="1801" y="3124"/>
                    <a:pt x="1871" y="3574"/>
                    <a:pt x="1585" y="3943"/>
                  </a:cubicBezTo>
                  <a:cubicBezTo>
                    <a:pt x="1" y="5915"/>
                    <a:pt x="2182" y="5715"/>
                    <a:pt x="1695" y="6918"/>
                  </a:cubicBezTo>
                  <a:cubicBezTo>
                    <a:pt x="1523" y="7249"/>
                    <a:pt x="1233" y="7544"/>
                    <a:pt x="1282" y="7945"/>
                  </a:cubicBezTo>
                  <a:cubicBezTo>
                    <a:pt x="1335" y="8358"/>
                    <a:pt x="1703" y="8657"/>
                    <a:pt x="2084" y="8763"/>
                  </a:cubicBezTo>
                  <a:cubicBezTo>
                    <a:pt x="2210" y="8797"/>
                    <a:pt x="2334" y="8811"/>
                    <a:pt x="2458" y="8811"/>
                  </a:cubicBezTo>
                  <a:cubicBezTo>
                    <a:pt x="3077" y="8811"/>
                    <a:pt x="3673" y="8460"/>
                    <a:pt x="4294" y="8436"/>
                  </a:cubicBezTo>
                  <a:cubicBezTo>
                    <a:pt x="4319" y="8434"/>
                    <a:pt x="4345" y="8433"/>
                    <a:pt x="4370" y="8433"/>
                  </a:cubicBezTo>
                  <a:cubicBezTo>
                    <a:pt x="4991" y="8433"/>
                    <a:pt x="5437" y="9020"/>
                    <a:pt x="6059" y="9020"/>
                  </a:cubicBezTo>
                  <a:cubicBezTo>
                    <a:pt x="6084" y="9020"/>
                    <a:pt x="6109" y="9019"/>
                    <a:pt x="6135" y="9017"/>
                  </a:cubicBezTo>
                  <a:cubicBezTo>
                    <a:pt x="6847" y="8960"/>
                    <a:pt x="7269" y="8309"/>
                    <a:pt x="7809" y="7929"/>
                  </a:cubicBezTo>
                  <a:cubicBezTo>
                    <a:pt x="8668" y="7339"/>
                    <a:pt x="10473" y="7920"/>
                    <a:pt x="10587" y="6476"/>
                  </a:cubicBezTo>
                  <a:cubicBezTo>
                    <a:pt x="10551" y="5551"/>
                    <a:pt x="9397" y="5441"/>
                    <a:pt x="8975" y="4773"/>
                  </a:cubicBezTo>
                  <a:cubicBezTo>
                    <a:pt x="8627" y="3619"/>
                    <a:pt x="8922" y="3505"/>
                    <a:pt x="7612" y="3079"/>
                  </a:cubicBezTo>
                  <a:cubicBezTo>
                    <a:pt x="6904" y="2748"/>
                    <a:pt x="7174" y="2228"/>
                    <a:pt x="6994" y="1647"/>
                  </a:cubicBezTo>
                  <a:cubicBezTo>
                    <a:pt x="6733" y="624"/>
                    <a:pt x="5745" y="1"/>
                    <a:pt x="47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37"/>
            <p:cNvSpPr/>
            <p:nvPr/>
          </p:nvSpPr>
          <p:spPr>
            <a:xfrm>
              <a:off x="7405968" y="2608523"/>
              <a:ext cx="888432" cy="1034451"/>
            </a:xfrm>
            <a:custGeom>
              <a:rect b="b" l="l" r="r" t="t"/>
              <a:pathLst>
                <a:path extrusionOk="0" h="5795" w="4977">
                  <a:moveTo>
                    <a:pt x="1044" y="0"/>
                  </a:moveTo>
                  <a:cubicBezTo>
                    <a:pt x="1044" y="0"/>
                    <a:pt x="532" y="209"/>
                    <a:pt x="213" y="696"/>
                  </a:cubicBezTo>
                  <a:cubicBezTo>
                    <a:pt x="119" y="839"/>
                    <a:pt x="45" y="1003"/>
                    <a:pt x="0" y="1191"/>
                  </a:cubicBezTo>
                  <a:lnTo>
                    <a:pt x="58" y="2275"/>
                  </a:lnTo>
                  <a:cubicBezTo>
                    <a:pt x="78" y="2644"/>
                    <a:pt x="180" y="2996"/>
                    <a:pt x="348" y="3311"/>
                  </a:cubicBezTo>
                  <a:cubicBezTo>
                    <a:pt x="520" y="3622"/>
                    <a:pt x="762" y="3900"/>
                    <a:pt x="1060" y="4117"/>
                  </a:cubicBezTo>
                  <a:cubicBezTo>
                    <a:pt x="1298" y="4285"/>
                    <a:pt x="1560" y="4415"/>
                    <a:pt x="1838" y="4506"/>
                  </a:cubicBezTo>
                  <a:lnTo>
                    <a:pt x="1911" y="4530"/>
                  </a:lnTo>
                  <a:lnTo>
                    <a:pt x="1821" y="4874"/>
                  </a:lnTo>
                  <a:lnTo>
                    <a:pt x="1764" y="5115"/>
                  </a:lnTo>
                  <a:cubicBezTo>
                    <a:pt x="1969" y="5557"/>
                    <a:pt x="2398" y="5795"/>
                    <a:pt x="2832" y="5795"/>
                  </a:cubicBezTo>
                  <a:cubicBezTo>
                    <a:pt x="3135" y="5795"/>
                    <a:pt x="3438" y="5680"/>
                    <a:pt x="3675" y="5439"/>
                  </a:cubicBezTo>
                  <a:lnTo>
                    <a:pt x="4424" y="4669"/>
                  </a:lnTo>
                  <a:lnTo>
                    <a:pt x="4379" y="4481"/>
                  </a:lnTo>
                  <a:lnTo>
                    <a:pt x="3982" y="2840"/>
                  </a:lnTo>
                  <a:lnTo>
                    <a:pt x="3982" y="2840"/>
                  </a:lnTo>
                  <a:cubicBezTo>
                    <a:pt x="4021" y="2845"/>
                    <a:pt x="4058" y="2848"/>
                    <a:pt x="4095" y="2848"/>
                  </a:cubicBezTo>
                  <a:cubicBezTo>
                    <a:pt x="4471" y="2848"/>
                    <a:pt x="4730" y="2565"/>
                    <a:pt x="4841" y="2132"/>
                  </a:cubicBezTo>
                  <a:cubicBezTo>
                    <a:pt x="4977" y="1625"/>
                    <a:pt x="4837" y="1105"/>
                    <a:pt x="4367" y="978"/>
                  </a:cubicBezTo>
                  <a:cubicBezTo>
                    <a:pt x="4298" y="962"/>
                    <a:pt x="4228" y="953"/>
                    <a:pt x="4158" y="953"/>
                  </a:cubicBezTo>
                  <a:cubicBezTo>
                    <a:pt x="4119" y="953"/>
                    <a:pt x="4081" y="956"/>
                    <a:pt x="4044" y="962"/>
                  </a:cubicBezTo>
                  <a:cubicBezTo>
                    <a:pt x="3843" y="990"/>
                    <a:pt x="3651" y="1093"/>
                    <a:pt x="3507" y="1252"/>
                  </a:cubicBezTo>
                  <a:lnTo>
                    <a:pt x="3503" y="1252"/>
                  </a:lnTo>
                  <a:lnTo>
                    <a:pt x="3503" y="1248"/>
                  </a:lnTo>
                  <a:lnTo>
                    <a:pt x="3499" y="1248"/>
                  </a:lnTo>
                  <a:cubicBezTo>
                    <a:pt x="3421" y="1244"/>
                    <a:pt x="2231" y="1211"/>
                    <a:pt x="1416" y="454"/>
                  </a:cubicBezTo>
                  <a:cubicBezTo>
                    <a:pt x="1281" y="323"/>
                    <a:pt x="1154" y="172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37"/>
            <p:cNvSpPr/>
            <p:nvPr/>
          </p:nvSpPr>
          <p:spPr>
            <a:xfrm>
              <a:off x="7431495" y="2984278"/>
              <a:ext cx="95144" cy="94252"/>
            </a:xfrm>
            <a:custGeom>
              <a:rect b="b" l="l" r="r" t="t"/>
              <a:pathLst>
                <a:path extrusionOk="0" h="528" w="533">
                  <a:moveTo>
                    <a:pt x="258" y="0"/>
                  </a:moveTo>
                  <a:cubicBezTo>
                    <a:pt x="241" y="0"/>
                    <a:pt x="223" y="2"/>
                    <a:pt x="205" y="7"/>
                  </a:cubicBezTo>
                  <a:cubicBezTo>
                    <a:pt x="78" y="35"/>
                    <a:pt x="1" y="178"/>
                    <a:pt x="37" y="318"/>
                  </a:cubicBezTo>
                  <a:cubicBezTo>
                    <a:pt x="66" y="443"/>
                    <a:pt x="170" y="528"/>
                    <a:pt x="280" y="528"/>
                  </a:cubicBezTo>
                  <a:cubicBezTo>
                    <a:pt x="296" y="528"/>
                    <a:pt x="312" y="526"/>
                    <a:pt x="328" y="522"/>
                  </a:cubicBezTo>
                  <a:cubicBezTo>
                    <a:pt x="459" y="489"/>
                    <a:pt x="533" y="350"/>
                    <a:pt x="500" y="207"/>
                  </a:cubicBezTo>
                  <a:cubicBezTo>
                    <a:pt x="472" y="87"/>
                    <a:pt x="370" y="0"/>
                    <a:pt x="2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37"/>
            <p:cNvSpPr/>
            <p:nvPr/>
          </p:nvSpPr>
          <p:spPr>
            <a:xfrm>
              <a:off x="7684260" y="2923764"/>
              <a:ext cx="95144" cy="94430"/>
            </a:xfrm>
            <a:custGeom>
              <a:rect b="b" l="l" r="r" t="t"/>
              <a:pathLst>
                <a:path extrusionOk="0" h="529" w="533">
                  <a:moveTo>
                    <a:pt x="253" y="1"/>
                  </a:moveTo>
                  <a:cubicBezTo>
                    <a:pt x="237" y="1"/>
                    <a:pt x="221" y="2"/>
                    <a:pt x="205" y="6"/>
                  </a:cubicBezTo>
                  <a:cubicBezTo>
                    <a:pt x="74" y="39"/>
                    <a:pt x="1" y="178"/>
                    <a:pt x="33" y="321"/>
                  </a:cubicBezTo>
                  <a:cubicBezTo>
                    <a:pt x="61" y="444"/>
                    <a:pt x="163" y="528"/>
                    <a:pt x="274" y="528"/>
                  </a:cubicBezTo>
                  <a:cubicBezTo>
                    <a:pt x="292" y="528"/>
                    <a:pt x="310" y="526"/>
                    <a:pt x="328" y="522"/>
                  </a:cubicBezTo>
                  <a:cubicBezTo>
                    <a:pt x="455" y="493"/>
                    <a:pt x="533" y="350"/>
                    <a:pt x="496" y="211"/>
                  </a:cubicBezTo>
                  <a:cubicBezTo>
                    <a:pt x="467" y="85"/>
                    <a:pt x="363" y="1"/>
                    <a:pt x="2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37"/>
            <p:cNvSpPr/>
            <p:nvPr/>
          </p:nvSpPr>
          <p:spPr>
            <a:xfrm>
              <a:off x="7395079" y="2916446"/>
              <a:ext cx="103891" cy="61228"/>
            </a:xfrm>
            <a:custGeom>
              <a:rect b="b" l="l" r="r" t="t"/>
              <a:pathLst>
                <a:path extrusionOk="0" h="343" w="582">
                  <a:moveTo>
                    <a:pt x="480" y="1"/>
                  </a:moveTo>
                  <a:cubicBezTo>
                    <a:pt x="302" y="1"/>
                    <a:pt x="131" y="78"/>
                    <a:pt x="25" y="223"/>
                  </a:cubicBezTo>
                  <a:cubicBezTo>
                    <a:pt x="0" y="252"/>
                    <a:pt x="0" y="301"/>
                    <a:pt x="33" y="325"/>
                  </a:cubicBezTo>
                  <a:cubicBezTo>
                    <a:pt x="46" y="337"/>
                    <a:pt x="64" y="343"/>
                    <a:pt x="81" y="343"/>
                  </a:cubicBezTo>
                  <a:cubicBezTo>
                    <a:pt x="102" y="343"/>
                    <a:pt x="122" y="335"/>
                    <a:pt x="135" y="317"/>
                  </a:cubicBezTo>
                  <a:cubicBezTo>
                    <a:pt x="147" y="301"/>
                    <a:pt x="160" y="288"/>
                    <a:pt x="172" y="272"/>
                  </a:cubicBezTo>
                  <a:cubicBezTo>
                    <a:pt x="176" y="268"/>
                    <a:pt x="184" y="260"/>
                    <a:pt x="192" y="256"/>
                  </a:cubicBezTo>
                  <a:cubicBezTo>
                    <a:pt x="192" y="252"/>
                    <a:pt x="192" y="252"/>
                    <a:pt x="192" y="252"/>
                  </a:cubicBezTo>
                  <a:lnTo>
                    <a:pt x="205" y="243"/>
                  </a:lnTo>
                  <a:cubicBezTo>
                    <a:pt x="217" y="231"/>
                    <a:pt x="233" y="219"/>
                    <a:pt x="250" y="211"/>
                  </a:cubicBezTo>
                  <a:cubicBezTo>
                    <a:pt x="258" y="202"/>
                    <a:pt x="266" y="198"/>
                    <a:pt x="274" y="194"/>
                  </a:cubicBezTo>
                  <a:lnTo>
                    <a:pt x="278" y="194"/>
                  </a:lnTo>
                  <a:cubicBezTo>
                    <a:pt x="282" y="190"/>
                    <a:pt x="286" y="190"/>
                    <a:pt x="291" y="186"/>
                  </a:cubicBezTo>
                  <a:cubicBezTo>
                    <a:pt x="311" y="178"/>
                    <a:pt x="327" y="170"/>
                    <a:pt x="344" y="166"/>
                  </a:cubicBezTo>
                  <a:cubicBezTo>
                    <a:pt x="356" y="162"/>
                    <a:pt x="364" y="162"/>
                    <a:pt x="372" y="157"/>
                  </a:cubicBezTo>
                  <a:cubicBezTo>
                    <a:pt x="377" y="157"/>
                    <a:pt x="381" y="153"/>
                    <a:pt x="385" y="153"/>
                  </a:cubicBezTo>
                  <a:lnTo>
                    <a:pt x="389" y="153"/>
                  </a:lnTo>
                  <a:cubicBezTo>
                    <a:pt x="405" y="149"/>
                    <a:pt x="426" y="149"/>
                    <a:pt x="442" y="145"/>
                  </a:cubicBezTo>
                  <a:lnTo>
                    <a:pt x="491" y="145"/>
                  </a:lnTo>
                  <a:cubicBezTo>
                    <a:pt x="494" y="145"/>
                    <a:pt x="497" y="146"/>
                    <a:pt x="501" y="146"/>
                  </a:cubicBezTo>
                  <a:cubicBezTo>
                    <a:pt x="535" y="146"/>
                    <a:pt x="573" y="125"/>
                    <a:pt x="577" y="88"/>
                  </a:cubicBezTo>
                  <a:cubicBezTo>
                    <a:pt x="581" y="51"/>
                    <a:pt x="561" y="6"/>
                    <a:pt x="520" y="2"/>
                  </a:cubicBezTo>
                  <a:cubicBezTo>
                    <a:pt x="507" y="1"/>
                    <a:pt x="493" y="1"/>
                    <a:pt x="4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37"/>
            <p:cNvSpPr/>
            <p:nvPr/>
          </p:nvSpPr>
          <p:spPr>
            <a:xfrm>
              <a:off x="7665338" y="2857717"/>
              <a:ext cx="113352" cy="38379"/>
            </a:xfrm>
            <a:custGeom>
              <a:rect b="b" l="l" r="r" t="t"/>
              <a:pathLst>
                <a:path extrusionOk="0" h="215" w="635">
                  <a:moveTo>
                    <a:pt x="336" y="1"/>
                  </a:moveTo>
                  <a:cubicBezTo>
                    <a:pt x="231" y="1"/>
                    <a:pt x="125" y="30"/>
                    <a:pt x="33" y="85"/>
                  </a:cubicBezTo>
                  <a:cubicBezTo>
                    <a:pt x="0" y="106"/>
                    <a:pt x="0" y="159"/>
                    <a:pt x="21" y="188"/>
                  </a:cubicBezTo>
                  <a:cubicBezTo>
                    <a:pt x="34" y="206"/>
                    <a:pt x="54" y="214"/>
                    <a:pt x="75" y="214"/>
                  </a:cubicBezTo>
                  <a:cubicBezTo>
                    <a:pt x="92" y="214"/>
                    <a:pt x="108" y="209"/>
                    <a:pt x="123" y="200"/>
                  </a:cubicBezTo>
                  <a:lnTo>
                    <a:pt x="127" y="200"/>
                  </a:lnTo>
                  <a:cubicBezTo>
                    <a:pt x="127" y="200"/>
                    <a:pt x="127" y="200"/>
                    <a:pt x="131" y="196"/>
                  </a:cubicBezTo>
                  <a:cubicBezTo>
                    <a:pt x="135" y="196"/>
                    <a:pt x="139" y="192"/>
                    <a:pt x="143" y="192"/>
                  </a:cubicBezTo>
                  <a:cubicBezTo>
                    <a:pt x="152" y="188"/>
                    <a:pt x="160" y="184"/>
                    <a:pt x="168" y="180"/>
                  </a:cubicBezTo>
                  <a:cubicBezTo>
                    <a:pt x="184" y="171"/>
                    <a:pt x="205" y="167"/>
                    <a:pt x="221" y="159"/>
                  </a:cubicBezTo>
                  <a:lnTo>
                    <a:pt x="237" y="159"/>
                  </a:lnTo>
                  <a:cubicBezTo>
                    <a:pt x="246" y="155"/>
                    <a:pt x="254" y="155"/>
                    <a:pt x="262" y="151"/>
                  </a:cubicBezTo>
                  <a:cubicBezTo>
                    <a:pt x="283" y="151"/>
                    <a:pt x="303" y="147"/>
                    <a:pt x="319" y="147"/>
                  </a:cubicBezTo>
                  <a:lnTo>
                    <a:pt x="368" y="147"/>
                  </a:lnTo>
                  <a:cubicBezTo>
                    <a:pt x="389" y="151"/>
                    <a:pt x="405" y="155"/>
                    <a:pt x="426" y="159"/>
                  </a:cubicBezTo>
                  <a:lnTo>
                    <a:pt x="438" y="159"/>
                  </a:lnTo>
                  <a:cubicBezTo>
                    <a:pt x="438" y="159"/>
                    <a:pt x="442" y="159"/>
                    <a:pt x="442" y="163"/>
                  </a:cubicBezTo>
                  <a:cubicBezTo>
                    <a:pt x="450" y="163"/>
                    <a:pt x="458" y="167"/>
                    <a:pt x="467" y="171"/>
                  </a:cubicBezTo>
                  <a:cubicBezTo>
                    <a:pt x="487" y="175"/>
                    <a:pt x="503" y="184"/>
                    <a:pt x="520" y="192"/>
                  </a:cubicBezTo>
                  <a:cubicBezTo>
                    <a:pt x="529" y="197"/>
                    <a:pt x="539" y="199"/>
                    <a:pt x="549" y="199"/>
                  </a:cubicBezTo>
                  <a:cubicBezTo>
                    <a:pt x="577" y="199"/>
                    <a:pt x="605" y="179"/>
                    <a:pt x="614" y="155"/>
                  </a:cubicBezTo>
                  <a:cubicBezTo>
                    <a:pt x="634" y="114"/>
                    <a:pt x="610" y="73"/>
                    <a:pt x="577" y="57"/>
                  </a:cubicBezTo>
                  <a:cubicBezTo>
                    <a:pt x="502" y="19"/>
                    <a:pt x="419" y="1"/>
                    <a:pt x="3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37"/>
            <p:cNvSpPr/>
            <p:nvPr/>
          </p:nvSpPr>
          <p:spPr>
            <a:xfrm>
              <a:off x="8114461" y="2817910"/>
              <a:ext cx="111210" cy="255266"/>
            </a:xfrm>
            <a:custGeom>
              <a:rect b="b" l="l" r="r" t="t"/>
              <a:pathLst>
                <a:path extrusionOk="0" h="1430" w="623">
                  <a:moveTo>
                    <a:pt x="367" y="1"/>
                  </a:moveTo>
                  <a:cubicBezTo>
                    <a:pt x="319" y="1"/>
                    <a:pt x="269" y="18"/>
                    <a:pt x="222" y="51"/>
                  </a:cubicBezTo>
                  <a:cubicBezTo>
                    <a:pt x="128" y="108"/>
                    <a:pt x="62" y="210"/>
                    <a:pt x="29" y="337"/>
                  </a:cubicBezTo>
                  <a:cubicBezTo>
                    <a:pt x="1" y="456"/>
                    <a:pt x="5" y="578"/>
                    <a:pt x="13" y="681"/>
                  </a:cubicBezTo>
                  <a:cubicBezTo>
                    <a:pt x="17" y="689"/>
                    <a:pt x="25" y="701"/>
                    <a:pt x="38" y="701"/>
                  </a:cubicBezTo>
                  <a:cubicBezTo>
                    <a:pt x="40" y="702"/>
                    <a:pt x="42" y="702"/>
                    <a:pt x="44" y="702"/>
                  </a:cubicBezTo>
                  <a:cubicBezTo>
                    <a:pt x="54" y="702"/>
                    <a:pt x="63" y="695"/>
                    <a:pt x="66" y="685"/>
                  </a:cubicBezTo>
                  <a:cubicBezTo>
                    <a:pt x="85" y="628"/>
                    <a:pt x="146" y="586"/>
                    <a:pt x="216" y="586"/>
                  </a:cubicBezTo>
                  <a:cubicBezTo>
                    <a:pt x="222" y="586"/>
                    <a:pt x="228" y="586"/>
                    <a:pt x="234" y="587"/>
                  </a:cubicBezTo>
                  <a:cubicBezTo>
                    <a:pt x="300" y="587"/>
                    <a:pt x="373" y="623"/>
                    <a:pt x="426" y="681"/>
                  </a:cubicBezTo>
                  <a:cubicBezTo>
                    <a:pt x="537" y="795"/>
                    <a:pt x="570" y="975"/>
                    <a:pt x="512" y="1119"/>
                  </a:cubicBezTo>
                  <a:cubicBezTo>
                    <a:pt x="455" y="1266"/>
                    <a:pt x="304" y="1372"/>
                    <a:pt x="148" y="1381"/>
                  </a:cubicBezTo>
                  <a:cubicBezTo>
                    <a:pt x="136" y="1381"/>
                    <a:pt x="124" y="1393"/>
                    <a:pt x="124" y="1405"/>
                  </a:cubicBezTo>
                  <a:cubicBezTo>
                    <a:pt x="124" y="1417"/>
                    <a:pt x="135" y="1428"/>
                    <a:pt x="150" y="1430"/>
                  </a:cubicBezTo>
                  <a:lnTo>
                    <a:pt x="150" y="1430"/>
                  </a:lnTo>
                  <a:cubicBezTo>
                    <a:pt x="329" y="1421"/>
                    <a:pt x="492" y="1302"/>
                    <a:pt x="557" y="1139"/>
                  </a:cubicBezTo>
                  <a:cubicBezTo>
                    <a:pt x="623" y="975"/>
                    <a:pt x="586" y="775"/>
                    <a:pt x="463" y="648"/>
                  </a:cubicBezTo>
                  <a:cubicBezTo>
                    <a:pt x="398" y="578"/>
                    <a:pt x="316" y="538"/>
                    <a:pt x="234" y="533"/>
                  </a:cubicBezTo>
                  <a:cubicBezTo>
                    <a:pt x="230" y="533"/>
                    <a:pt x="226" y="533"/>
                    <a:pt x="222" y="533"/>
                  </a:cubicBezTo>
                  <a:cubicBezTo>
                    <a:pt x="160" y="533"/>
                    <a:pt x="101" y="561"/>
                    <a:pt x="62" y="599"/>
                  </a:cubicBezTo>
                  <a:cubicBezTo>
                    <a:pt x="58" y="521"/>
                    <a:pt x="58" y="435"/>
                    <a:pt x="79" y="349"/>
                  </a:cubicBezTo>
                  <a:cubicBezTo>
                    <a:pt x="107" y="235"/>
                    <a:pt x="169" y="145"/>
                    <a:pt x="250" y="92"/>
                  </a:cubicBezTo>
                  <a:cubicBezTo>
                    <a:pt x="289" y="68"/>
                    <a:pt x="331" y="52"/>
                    <a:pt x="369" y="52"/>
                  </a:cubicBezTo>
                  <a:cubicBezTo>
                    <a:pt x="383" y="52"/>
                    <a:pt x="397" y="54"/>
                    <a:pt x="410" y="59"/>
                  </a:cubicBezTo>
                  <a:cubicBezTo>
                    <a:pt x="480" y="75"/>
                    <a:pt x="529" y="141"/>
                    <a:pt x="574" y="214"/>
                  </a:cubicBezTo>
                  <a:cubicBezTo>
                    <a:pt x="579" y="222"/>
                    <a:pt x="586" y="227"/>
                    <a:pt x="594" y="227"/>
                  </a:cubicBezTo>
                  <a:cubicBezTo>
                    <a:pt x="598" y="227"/>
                    <a:pt x="602" y="225"/>
                    <a:pt x="606" y="222"/>
                  </a:cubicBezTo>
                  <a:cubicBezTo>
                    <a:pt x="619" y="214"/>
                    <a:pt x="623" y="198"/>
                    <a:pt x="615" y="186"/>
                  </a:cubicBezTo>
                  <a:cubicBezTo>
                    <a:pt x="566" y="108"/>
                    <a:pt x="512" y="30"/>
                    <a:pt x="422" y="10"/>
                  </a:cubicBezTo>
                  <a:cubicBezTo>
                    <a:pt x="405" y="4"/>
                    <a:pt x="386" y="1"/>
                    <a:pt x="367" y="1"/>
                  </a:cubicBezTo>
                  <a:close/>
                  <a:moveTo>
                    <a:pt x="150" y="1430"/>
                  </a:moveTo>
                  <a:lnTo>
                    <a:pt x="150" y="1430"/>
                  </a:lnTo>
                  <a:cubicBezTo>
                    <a:pt x="149" y="1430"/>
                    <a:pt x="149" y="1430"/>
                    <a:pt x="148" y="1430"/>
                  </a:cubicBezTo>
                  <a:lnTo>
                    <a:pt x="152" y="1430"/>
                  </a:lnTo>
                  <a:cubicBezTo>
                    <a:pt x="151" y="1430"/>
                    <a:pt x="151" y="1430"/>
                    <a:pt x="150" y="14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37"/>
            <p:cNvSpPr/>
            <p:nvPr/>
          </p:nvSpPr>
          <p:spPr>
            <a:xfrm>
              <a:off x="7648558" y="3326295"/>
              <a:ext cx="244734" cy="95323"/>
            </a:xfrm>
            <a:custGeom>
              <a:rect b="b" l="l" r="r" t="t"/>
              <a:pathLst>
                <a:path extrusionOk="0" h="534" w="1371">
                  <a:moveTo>
                    <a:pt x="1344" y="0"/>
                  </a:moveTo>
                  <a:cubicBezTo>
                    <a:pt x="1337" y="0"/>
                    <a:pt x="1329" y="3"/>
                    <a:pt x="1322" y="10"/>
                  </a:cubicBezTo>
                  <a:cubicBezTo>
                    <a:pt x="1215" y="120"/>
                    <a:pt x="1097" y="243"/>
                    <a:pt x="954" y="337"/>
                  </a:cubicBezTo>
                  <a:cubicBezTo>
                    <a:pt x="852" y="404"/>
                    <a:pt x="699" y="481"/>
                    <a:pt x="525" y="481"/>
                  </a:cubicBezTo>
                  <a:cubicBezTo>
                    <a:pt x="516" y="481"/>
                    <a:pt x="508" y="481"/>
                    <a:pt x="499" y="480"/>
                  </a:cubicBezTo>
                  <a:cubicBezTo>
                    <a:pt x="348" y="472"/>
                    <a:pt x="205" y="411"/>
                    <a:pt x="41" y="317"/>
                  </a:cubicBezTo>
                  <a:cubicBezTo>
                    <a:pt x="37" y="314"/>
                    <a:pt x="32" y="312"/>
                    <a:pt x="27" y="312"/>
                  </a:cubicBezTo>
                  <a:cubicBezTo>
                    <a:pt x="19" y="312"/>
                    <a:pt x="11" y="317"/>
                    <a:pt x="8" y="325"/>
                  </a:cubicBezTo>
                  <a:cubicBezTo>
                    <a:pt x="0" y="337"/>
                    <a:pt x="4" y="354"/>
                    <a:pt x="16" y="358"/>
                  </a:cubicBezTo>
                  <a:cubicBezTo>
                    <a:pt x="164" y="444"/>
                    <a:pt x="323" y="525"/>
                    <a:pt x="495" y="534"/>
                  </a:cubicBezTo>
                  <a:lnTo>
                    <a:pt x="528" y="534"/>
                  </a:lnTo>
                  <a:cubicBezTo>
                    <a:pt x="712" y="534"/>
                    <a:pt x="876" y="452"/>
                    <a:pt x="982" y="382"/>
                  </a:cubicBezTo>
                  <a:cubicBezTo>
                    <a:pt x="1129" y="284"/>
                    <a:pt x="1252" y="157"/>
                    <a:pt x="1359" y="43"/>
                  </a:cubicBezTo>
                  <a:cubicBezTo>
                    <a:pt x="1371" y="34"/>
                    <a:pt x="1371" y="18"/>
                    <a:pt x="1359" y="6"/>
                  </a:cubicBezTo>
                  <a:cubicBezTo>
                    <a:pt x="1355" y="2"/>
                    <a:pt x="1350" y="0"/>
                    <a:pt x="13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37"/>
            <p:cNvSpPr/>
            <p:nvPr/>
          </p:nvSpPr>
          <p:spPr>
            <a:xfrm>
              <a:off x="7678369" y="3145290"/>
              <a:ext cx="76223" cy="85684"/>
            </a:xfrm>
            <a:custGeom>
              <a:rect b="b" l="l" r="r" t="t"/>
              <a:pathLst>
                <a:path extrusionOk="0" h="480" w="427">
                  <a:moveTo>
                    <a:pt x="394" y="1"/>
                  </a:moveTo>
                  <a:cubicBezTo>
                    <a:pt x="381" y="1"/>
                    <a:pt x="369" y="13"/>
                    <a:pt x="369" y="29"/>
                  </a:cubicBezTo>
                  <a:cubicBezTo>
                    <a:pt x="373" y="128"/>
                    <a:pt x="340" y="222"/>
                    <a:pt x="275" y="295"/>
                  </a:cubicBezTo>
                  <a:cubicBezTo>
                    <a:pt x="214" y="369"/>
                    <a:pt x="119" y="418"/>
                    <a:pt x="25" y="426"/>
                  </a:cubicBezTo>
                  <a:cubicBezTo>
                    <a:pt x="9" y="426"/>
                    <a:pt x="1" y="443"/>
                    <a:pt x="1" y="455"/>
                  </a:cubicBezTo>
                  <a:cubicBezTo>
                    <a:pt x="1" y="467"/>
                    <a:pt x="13" y="480"/>
                    <a:pt x="25" y="480"/>
                  </a:cubicBezTo>
                  <a:lnTo>
                    <a:pt x="29" y="480"/>
                  </a:lnTo>
                  <a:cubicBezTo>
                    <a:pt x="140" y="467"/>
                    <a:pt x="242" y="414"/>
                    <a:pt x="316" y="332"/>
                  </a:cubicBezTo>
                  <a:cubicBezTo>
                    <a:pt x="390" y="246"/>
                    <a:pt x="426" y="136"/>
                    <a:pt x="422" y="25"/>
                  </a:cubicBezTo>
                  <a:cubicBezTo>
                    <a:pt x="422" y="13"/>
                    <a:pt x="410" y="1"/>
                    <a:pt x="3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37"/>
            <p:cNvSpPr/>
            <p:nvPr/>
          </p:nvSpPr>
          <p:spPr>
            <a:xfrm>
              <a:off x="7574657" y="2968569"/>
              <a:ext cx="100321" cy="208318"/>
            </a:xfrm>
            <a:custGeom>
              <a:rect b="b" l="l" r="r" t="t"/>
              <a:pathLst>
                <a:path extrusionOk="0" h="1167" w="562">
                  <a:moveTo>
                    <a:pt x="29" y="0"/>
                  </a:moveTo>
                  <a:cubicBezTo>
                    <a:pt x="13" y="0"/>
                    <a:pt x="1" y="9"/>
                    <a:pt x="1" y="25"/>
                  </a:cubicBezTo>
                  <a:lnTo>
                    <a:pt x="9" y="1142"/>
                  </a:lnTo>
                  <a:cubicBezTo>
                    <a:pt x="9" y="1150"/>
                    <a:pt x="13" y="1159"/>
                    <a:pt x="21" y="1163"/>
                  </a:cubicBezTo>
                  <a:cubicBezTo>
                    <a:pt x="25" y="1163"/>
                    <a:pt x="29" y="1167"/>
                    <a:pt x="33" y="1167"/>
                  </a:cubicBezTo>
                  <a:cubicBezTo>
                    <a:pt x="38" y="1167"/>
                    <a:pt x="42" y="1167"/>
                    <a:pt x="46" y="1163"/>
                  </a:cubicBezTo>
                  <a:lnTo>
                    <a:pt x="545" y="942"/>
                  </a:lnTo>
                  <a:cubicBezTo>
                    <a:pt x="557" y="933"/>
                    <a:pt x="561" y="921"/>
                    <a:pt x="557" y="905"/>
                  </a:cubicBezTo>
                  <a:cubicBezTo>
                    <a:pt x="551" y="896"/>
                    <a:pt x="543" y="891"/>
                    <a:pt x="534" y="891"/>
                  </a:cubicBezTo>
                  <a:cubicBezTo>
                    <a:pt x="531" y="891"/>
                    <a:pt x="528" y="892"/>
                    <a:pt x="525" y="893"/>
                  </a:cubicBezTo>
                  <a:lnTo>
                    <a:pt x="62" y="1101"/>
                  </a:lnTo>
                  <a:lnTo>
                    <a:pt x="54" y="25"/>
                  </a:lnTo>
                  <a:cubicBezTo>
                    <a:pt x="54" y="9"/>
                    <a:pt x="42" y="0"/>
                    <a:pt x="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37"/>
            <p:cNvSpPr/>
            <p:nvPr/>
          </p:nvSpPr>
          <p:spPr>
            <a:xfrm>
              <a:off x="7245312" y="2778639"/>
              <a:ext cx="328097" cy="410032"/>
            </a:xfrm>
            <a:custGeom>
              <a:rect b="b" l="l" r="r" t="t"/>
              <a:pathLst>
                <a:path extrusionOk="0" h="2297" w="1838">
                  <a:moveTo>
                    <a:pt x="921" y="107"/>
                  </a:moveTo>
                  <a:cubicBezTo>
                    <a:pt x="1371" y="107"/>
                    <a:pt x="1735" y="573"/>
                    <a:pt x="1735" y="1150"/>
                  </a:cubicBezTo>
                  <a:cubicBezTo>
                    <a:pt x="1735" y="1723"/>
                    <a:pt x="1371" y="2194"/>
                    <a:pt x="921" y="2194"/>
                  </a:cubicBezTo>
                  <a:cubicBezTo>
                    <a:pt x="471" y="2194"/>
                    <a:pt x="102" y="1723"/>
                    <a:pt x="102" y="1150"/>
                  </a:cubicBezTo>
                  <a:cubicBezTo>
                    <a:pt x="102" y="573"/>
                    <a:pt x="471" y="107"/>
                    <a:pt x="921" y="107"/>
                  </a:cubicBezTo>
                  <a:close/>
                  <a:moveTo>
                    <a:pt x="921" y="1"/>
                  </a:moveTo>
                  <a:cubicBezTo>
                    <a:pt x="413" y="1"/>
                    <a:pt x="0" y="516"/>
                    <a:pt x="0" y="1150"/>
                  </a:cubicBezTo>
                  <a:cubicBezTo>
                    <a:pt x="0" y="1781"/>
                    <a:pt x="413" y="2296"/>
                    <a:pt x="921" y="2296"/>
                  </a:cubicBezTo>
                  <a:cubicBezTo>
                    <a:pt x="1424" y="2296"/>
                    <a:pt x="1838" y="1781"/>
                    <a:pt x="1838" y="1150"/>
                  </a:cubicBezTo>
                  <a:cubicBezTo>
                    <a:pt x="1838" y="516"/>
                    <a:pt x="1424" y="1"/>
                    <a:pt x="9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37"/>
            <p:cNvSpPr/>
            <p:nvPr/>
          </p:nvSpPr>
          <p:spPr>
            <a:xfrm>
              <a:off x="7585010" y="2704202"/>
              <a:ext cx="328097" cy="409139"/>
            </a:xfrm>
            <a:custGeom>
              <a:rect b="b" l="l" r="r" t="t"/>
              <a:pathLst>
                <a:path extrusionOk="0" h="2292" w="1838">
                  <a:moveTo>
                    <a:pt x="921" y="102"/>
                  </a:moveTo>
                  <a:cubicBezTo>
                    <a:pt x="1371" y="102"/>
                    <a:pt x="1735" y="573"/>
                    <a:pt x="1735" y="1146"/>
                  </a:cubicBezTo>
                  <a:cubicBezTo>
                    <a:pt x="1735" y="1723"/>
                    <a:pt x="1371" y="2194"/>
                    <a:pt x="921" y="2194"/>
                  </a:cubicBezTo>
                  <a:cubicBezTo>
                    <a:pt x="471" y="2194"/>
                    <a:pt x="102" y="1723"/>
                    <a:pt x="102" y="1146"/>
                  </a:cubicBezTo>
                  <a:cubicBezTo>
                    <a:pt x="102" y="573"/>
                    <a:pt x="471" y="102"/>
                    <a:pt x="921" y="102"/>
                  </a:cubicBezTo>
                  <a:close/>
                  <a:moveTo>
                    <a:pt x="921" y="0"/>
                  </a:moveTo>
                  <a:cubicBezTo>
                    <a:pt x="413" y="0"/>
                    <a:pt x="0" y="516"/>
                    <a:pt x="0" y="1146"/>
                  </a:cubicBezTo>
                  <a:cubicBezTo>
                    <a:pt x="0" y="1780"/>
                    <a:pt x="413" y="2292"/>
                    <a:pt x="921" y="2292"/>
                  </a:cubicBezTo>
                  <a:cubicBezTo>
                    <a:pt x="1428" y="2292"/>
                    <a:pt x="1837" y="1780"/>
                    <a:pt x="1837" y="1146"/>
                  </a:cubicBezTo>
                  <a:cubicBezTo>
                    <a:pt x="1837" y="516"/>
                    <a:pt x="1428" y="0"/>
                    <a:pt x="9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37"/>
            <p:cNvSpPr/>
            <p:nvPr/>
          </p:nvSpPr>
          <p:spPr>
            <a:xfrm>
              <a:off x="7888828" y="2822194"/>
              <a:ext cx="152088" cy="44984"/>
            </a:xfrm>
            <a:custGeom>
              <a:rect b="b" l="l" r="r" t="t"/>
              <a:pathLst>
                <a:path extrusionOk="0" h="252" w="852">
                  <a:moveTo>
                    <a:pt x="795" y="0"/>
                  </a:moveTo>
                  <a:cubicBezTo>
                    <a:pt x="791" y="0"/>
                    <a:pt x="786" y="1"/>
                    <a:pt x="782" y="2"/>
                  </a:cubicBezTo>
                  <a:lnTo>
                    <a:pt x="45" y="149"/>
                  </a:lnTo>
                  <a:cubicBezTo>
                    <a:pt x="17" y="153"/>
                    <a:pt x="0" y="182"/>
                    <a:pt x="4" y="211"/>
                  </a:cubicBezTo>
                  <a:cubicBezTo>
                    <a:pt x="13" y="231"/>
                    <a:pt x="33" y="252"/>
                    <a:pt x="58" y="252"/>
                  </a:cubicBezTo>
                  <a:cubicBezTo>
                    <a:pt x="58" y="252"/>
                    <a:pt x="62" y="248"/>
                    <a:pt x="66" y="248"/>
                  </a:cubicBezTo>
                  <a:lnTo>
                    <a:pt x="802" y="100"/>
                  </a:lnTo>
                  <a:cubicBezTo>
                    <a:pt x="831" y="96"/>
                    <a:pt x="852" y="68"/>
                    <a:pt x="843" y="39"/>
                  </a:cubicBezTo>
                  <a:cubicBezTo>
                    <a:pt x="840" y="18"/>
                    <a:pt x="819" y="0"/>
                    <a:pt x="7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37"/>
            <p:cNvSpPr/>
            <p:nvPr/>
          </p:nvSpPr>
          <p:spPr>
            <a:xfrm>
              <a:off x="7553593" y="2948041"/>
              <a:ext cx="50518" cy="21421"/>
            </a:xfrm>
            <a:custGeom>
              <a:rect b="b" l="l" r="r" t="t"/>
              <a:pathLst>
                <a:path extrusionOk="0" h="120" w="283">
                  <a:moveTo>
                    <a:pt x="232" y="0"/>
                  </a:moveTo>
                  <a:cubicBezTo>
                    <a:pt x="230" y="0"/>
                    <a:pt x="228" y="1"/>
                    <a:pt x="225" y="1"/>
                  </a:cubicBezTo>
                  <a:lnTo>
                    <a:pt x="49" y="17"/>
                  </a:lnTo>
                  <a:cubicBezTo>
                    <a:pt x="20" y="21"/>
                    <a:pt x="0" y="46"/>
                    <a:pt x="4" y="75"/>
                  </a:cubicBezTo>
                  <a:cubicBezTo>
                    <a:pt x="4" y="99"/>
                    <a:pt x="29" y="120"/>
                    <a:pt x="53" y="120"/>
                  </a:cubicBezTo>
                  <a:lnTo>
                    <a:pt x="57" y="120"/>
                  </a:lnTo>
                  <a:lnTo>
                    <a:pt x="233" y="103"/>
                  </a:lnTo>
                  <a:cubicBezTo>
                    <a:pt x="262" y="99"/>
                    <a:pt x="282" y="75"/>
                    <a:pt x="282" y="46"/>
                  </a:cubicBezTo>
                  <a:cubicBezTo>
                    <a:pt x="279" y="20"/>
                    <a:pt x="258" y="0"/>
                    <a:pt x="232" y="0"/>
                  </a:cubicBezTo>
                  <a:close/>
                </a:path>
              </a:pathLst>
            </a:custGeom>
            <a:solidFill>
              <a:srgbClr val="FFB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37"/>
            <p:cNvSpPr/>
            <p:nvPr/>
          </p:nvSpPr>
          <p:spPr>
            <a:xfrm>
              <a:off x="6442390" y="3408230"/>
              <a:ext cx="2791500" cy="1711708"/>
            </a:xfrm>
            <a:custGeom>
              <a:rect b="b" l="l" r="r" t="t"/>
              <a:pathLst>
                <a:path extrusionOk="0" h="9589" w="15638">
                  <a:moveTo>
                    <a:pt x="9777" y="1"/>
                  </a:moveTo>
                  <a:lnTo>
                    <a:pt x="9822" y="189"/>
                  </a:lnTo>
                  <a:lnTo>
                    <a:pt x="9073" y="959"/>
                  </a:lnTo>
                  <a:cubicBezTo>
                    <a:pt x="8836" y="1200"/>
                    <a:pt x="8533" y="1315"/>
                    <a:pt x="8230" y="1315"/>
                  </a:cubicBezTo>
                  <a:cubicBezTo>
                    <a:pt x="7796" y="1315"/>
                    <a:pt x="7367" y="1077"/>
                    <a:pt x="7162" y="635"/>
                  </a:cubicBezTo>
                  <a:lnTo>
                    <a:pt x="7219" y="394"/>
                  </a:lnTo>
                  <a:lnTo>
                    <a:pt x="5980" y="832"/>
                  </a:lnTo>
                  <a:cubicBezTo>
                    <a:pt x="5141" y="1126"/>
                    <a:pt x="4531" y="1863"/>
                    <a:pt x="4396" y="2747"/>
                  </a:cubicBezTo>
                  <a:lnTo>
                    <a:pt x="3733" y="7072"/>
                  </a:lnTo>
                  <a:lnTo>
                    <a:pt x="1" y="8116"/>
                  </a:lnTo>
                  <a:lnTo>
                    <a:pt x="1" y="9589"/>
                  </a:lnTo>
                  <a:lnTo>
                    <a:pt x="14029" y="9589"/>
                  </a:lnTo>
                  <a:cubicBezTo>
                    <a:pt x="14929" y="9589"/>
                    <a:pt x="15637" y="8820"/>
                    <a:pt x="15568" y="7923"/>
                  </a:cubicBezTo>
                  <a:lnTo>
                    <a:pt x="15130" y="2338"/>
                  </a:lnTo>
                  <a:cubicBezTo>
                    <a:pt x="15040" y="1184"/>
                    <a:pt x="14143" y="255"/>
                    <a:pt x="12994" y="124"/>
                  </a:cubicBezTo>
                  <a:lnTo>
                    <a:pt x="97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37"/>
            <p:cNvSpPr/>
            <p:nvPr/>
          </p:nvSpPr>
          <p:spPr>
            <a:xfrm>
              <a:off x="7682832" y="3441967"/>
              <a:ext cx="513031" cy="1677971"/>
            </a:xfrm>
            <a:custGeom>
              <a:rect b="b" l="l" r="r" t="t"/>
              <a:pathLst>
                <a:path extrusionOk="0" h="9400" w="2874">
                  <a:moveTo>
                    <a:pt x="2873" y="0"/>
                  </a:moveTo>
                  <a:lnTo>
                    <a:pt x="213" y="446"/>
                  </a:lnTo>
                  <a:lnTo>
                    <a:pt x="0" y="9400"/>
                  </a:lnTo>
                  <a:lnTo>
                    <a:pt x="2173" y="9400"/>
                  </a:lnTo>
                  <a:lnTo>
                    <a:pt x="28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37"/>
            <p:cNvSpPr/>
            <p:nvPr/>
          </p:nvSpPr>
          <p:spPr>
            <a:xfrm>
              <a:off x="7715677" y="3437326"/>
              <a:ext cx="485183" cy="322563"/>
            </a:xfrm>
            <a:custGeom>
              <a:rect b="b" l="l" r="r" t="t"/>
              <a:pathLst>
                <a:path extrusionOk="0" h="1807" w="2718">
                  <a:moveTo>
                    <a:pt x="2692" y="0"/>
                  </a:moveTo>
                  <a:cubicBezTo>
                    <a:pt x="2682" y="0"/>
                    <a:pt x="2672" y="5"/>
                    <a:pt x="2669" y="14"/>
                  </a:cubicBezTo>
                  <a:cubicBezTo>
                    <a:pt x="1948" y="1258"/>
                    <a:pt x="1060" y="1696"/>
                    <a:pt x="942" y="1753"/>
                  </a:cubicBezTo>
                  <a:cubicBezTo>
                    <a:pt x="312" y="1242"/>
                    <a:pt x="54" y="472"/>
                    <a:pt x="54" y="464"/>
                  </a:cubicBezTo>
                  <a:cubicBezTo>
                    <a:pt x="50" y="454"/>
                    <a:pt x="39" y="447"/>
                    <a:pt x="28" y="447"/>
                  </a:cubicBezTo>
                  <a:cubicBezTo>
                    <a:pt x="25" y="447"/>
                    <a:pt x="23" y="447"/>
                    <a:pt x="21" y="448"/>
                  </a:cubicBezTo>
                  <a:cubicBezTo>
                    <a:pt x="9" y="452"/>
                    <a:pt x="1" y="468"/>
                    <a:pt x="5" y="480"/>
                  </a:cubicBezTo>
                  <a:cubicBezTo>
                    <a:pt x="9" y="489"/>
                    <a:pt x="271" y="1278"/>
                    <a:pt x="921" y="1802"/>
                  </a:cubicBezTo>
                  <a:cubicBezTo>
                    <a:pt x="925" y="1806"/>
                    <a:pt x="929" y="1806"/>
                    <a:pt x="938" y="1806"/>
                  </a:cubicBezTo>
                  <a:lnTo>
                    <a:pt x="946" y="1806"/>
                  </a:lnTo>
                  <a:cubicBezTo>
                    <a:pt x="954" y="1802"/>
                    <a:pt x="1932" y="1385"/>
                    <a:pt x="2710" y="38"/>
                  </a:cubicBezTo>
                  <a:cubicBezTo>
                    <a:pt x="2718" y="26"/>
                    <a:pt x="2714" y="10"/>
                    <a:pt x="2701" y="2"/>
                  </a:cubicBezTo>
                  <a:cubicBezTo>
                    <a:pt x="2698" y="1"/>
                    <a:pt x="2695" y="0"/>
                    <a:pt x="26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37"/>
            <p:cNvSpPr/>
            <p:nvPr/>
          </p:nvSpPr>
          <p:spPr>
            <a:xfrm>
              <a:off x="7349025" y="3931788"/>
              <a:ext cx="176187" cy="1192609"/>
            </a:xfrm>
            <a:custGeom>
              <a:rect b="b" l="l" r="r" t="t"/>
              <a:pathLst>
                <a:path extrusionOk="0" h="6681" w="987">
                  <a:moveTo>
                    <a:pt x="730" y="1"/>
                  </a:moveTo>
                  <a:cubicBezTo>
                    <a:pt x="719" y="1"/>
                    <a:pt x="707" y="8"/>
                    <a:pt x="704" y="18"/>
                  </a:cubicBezTo>
                  <a:cubicBezTo>
                    <a:pt x="675" y="113"/>
                    <a:pt x="0" y="2294"/>
                    <a:pt x="78" y="2854"/>
                  </a:cubicBezTo>
                  <a:cubicBezTo>
                    <a:pt x="156" y="3399"/>
                    <a:pt x="655" y="4201"/>
                    <a:pt x="704" y="4282"/>
                  </a:cubicBezTo>
                  <a:lnTo>
                    <a:pt x="933" y="6656"/>
                  </a:lnTo>
                  <a:cubicBezTo>
                    <a:pt x="933" y="6672"/>
                    <a:pt x="946" y="6681"/>
                    <a:pt x="958" y="6681"/>
                  </a:cubicBezTo>
                  <a:lnTo>
                    <a:pt x="962" y="6681"/>
                  </a:lnTo>
                  <a:cubicBezTo>
                    <a:pt x="974" y="6676"/>
                    <a:pt x="986" y="6664"/>
                    <a:pt x="982" y="6652"/>
                  </a:cubicBezTo>
                  <a:lnTo>
                    <a:pt x="753" y="4270"/>
                  </a:lnTo>
                  <a:cubicBezTo>
                    <a:pt x="753" y="4266"/>
                    <a:pt x="753" y="4262"/>
                    <a:pt x="749" y="4258"/>
                  </a:cubicBezTo>
                  <a:cubicBezTo>
                    <a:pt x="745" y="4250"/>
                    <a:pt x="205" y="3399"/>
                    <a:pt x="131" y="2846"/>
                  </a:cubicBezTo>
                  <a:cubicBezTo>
                    <a:pt x="53" y="2298"/>
                    <a:pt x="745" y="59"/>
                    <a:pt x="753" y="35"/>
                  </a:cubicBezTo>
                  <a:cubicBezTo>
                    <a:pt x="757" y="23"/>
                    <a:pt x="749" y="6"/>
                    <a:pt x="737" y="2"/>
                  </a:cubicBezTo>
                  <a:cubicBezTo>
                    <a:pt x="735" y="1"/>
                    <a:pt x="732" y="1"/>
                    <a:pt x="7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37"/>
            <p:cNvSpPr/>
            <p:nvPr/>
          </p:nvSpPr>
          <p:spPr>
            <a:xfrm>
              <a:off x="8151768" y="3411978"/>
              <a:ext cx="267583" cy="1287218"/>
            </a:xfrm>
            <a:custGeom>
              <a:rect b="b" l="l" r="r" t="t"/>
              <a:pathLst>
                <a:path extrusionOk="0" h="7211" w="1499">
                  <a:moveTo>
                    <a:pt x="710" y="0"/>
                  </a:moveTo>
                  <a:cubicBezTo>
                    <a:pt x="705" y="0"/>
                    <a:pt x="701" y="2"/>
                    <a:pt x="696" y="5"/>
                  </a:cubicBezTo>
                  <a:cubicBezTo>
                    <a:pt x="688" y="13"/>
                    <a:pt x="684" y="29"/>
                    <a:pt x="692" y="41"/>
                  </a:cubicBezTo>
                  <a:cubicBezTo>
                    <a:pt x="700" y="54"/>
                    <a:pt x="1445" y="1109"/>
                    <a:pt x="1441" y="2464"/>
                  </a:cubicBezTo>
                  <a:cubicBezTo>
                    <a:pt x="1433" y="3823"/>
                    <a:pt x="21" y="7141"/>
                    <a:pt x="5" y="7174"/>
                  </a:cubicBezTo>
                  <a:cubicBezTo>
                    <a:pt x="1" y="7186"/>
                    <a:pt x="5" y="7203"/>
                    <a:pt x="17" y="7207"/>
                  </a:cubicBezTo>
                  <a:cubicBezTo>
                    <a:pt x="21" y="7211"/>
                    <a:pt x="25" y="7211"/>
                    <a:pt x="29" y="7211"/>
                  </a:cubicBezTo>
                  <a:cubicBezTo>
                    <a:pt x="37" y="7211"/>
                    <a:pt x="50" y="7203"/>
                    <a:pt x="54" y="7194"/>
                  </a:cubicBezTo>
                  <a:cubicBezTo>
                    <a:pt x="66" y="7162"/>
                    <a:pt x="1482" y="3831"/>
                    <a:pt x="1490" y="2464"/>
                  </a:cubicBezTo>
                  <a:cubicBezTo>
                    <a:pt x="1498" y="1093"/>
                    <a:pt x="741" y="21"/>
                    <a:pt x="733" y="13"/>
                  </a:cubicBezTo>
                  <a:cubicBezTo>
                    <a:pt x="728" y="5"/>
                    <a:pt x="719" y="0"/>
                    <a:pt x="7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37"/>
            <p:cNvSpPr/>
            <p:nvPr/>
          </p:nvSpPr>
          <p:spPr>
            <a:xfrm>
              <a:off x="7511108" y="3501588"/>
              <a:ext cx="160835" cy="1180113"/>
            </a:xfrm>
            <a:custGeom>
              <a:rect b="b" l="l" r="r" t="t"/>
              <a:pathLst>
                <a:path extrusionOk="0" h="6611" w="901">
                  <a:moveTo>
                    <a:pt x="798" y="0"/>
                  </a:moveTo>
                  <a:cubicBezTo>
                    <a:pt x="792" y="0"/>
                    <a:pt x="785" y="3"/>
                    <a:pt x="778" y="10"/>
                  </a:cubicBezTo>
                  <a:cubicBezTo>
                    <a:pt x="770" y="18"/>
                    <a:pt x="1" y="943"/>
                    <a:pt x="54" y="2658"/>
                  </a:cubicBezTo>
                  <a:cubicBezTo>
                    <a:pt x="103" y="4372"/>
                    <a:pt x="840" y="6570"/>
                    <a:pt x="848" y="6590"/>
                  </a:cubicBezTo>
                  <a:cubicBezTo>
                    <a:pt x="852" y="6602"/>
                    <a:pt x="860" y="6611"/>
                    <a:pt x="872" y="6611"/>
                  </a:cubicBezTo>
                  <a:cubicBezTo>
                    <a:pt x="872" y="6611"/>
                    <a:pt x="876" y="6607"/>
                    <a:pt x="881" y="6607"/>
                  </a:cubicBezTo>
                  <a:cubicBezTo>
                    <a:pt x="893" y="6602"/>
                    <a:pt x="901" y="6590"/>
                    <a:pt x="897" y="6574"/>
                  </a:cubicBezTo>
                  <a:cubicBezTo>
                    <a:pt x="889" y="6553"/>
                    <a:pt x="152" y="4360"/>
                    <a:pt x="103" y="2658"/>
                  </a:cubicBezTo>
                  <a:cubicBezTo>
                    <a:pt x="54" y="959"/>
                    <a:pt x="811" y="51"/>
                    <a:pt x="819" y="43"/>
                  </a:cubicBezTo>
                  <a:cubicBezTo>
                    <a:pt x="827" y="30"/>
                    <a:pt x="827" y="14"/>
                    <a:pt x="815" y="6"/>
                  </a:cubicBezTo>
                  <a:cubicBezTo>
                    <a:pt x="810" y="2"/>
                    <a:pt x="804" y="0"/>
                    <a:pt x="7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37"/>
            <p:cNvSpPr/>
            <p:nvPr/>
          </p:nvSpPr>
          <p:spPr>
            <a:xfrm>
              <a:off x="7115895" y="4724533"/>
              <a:ext cx="980542" cy="390396"/>
            </a:xfrm>
            <a:custGeom>
              <a:rect b="b" l="l" r="r" t="t"/>
              <a:pathLst>
                <a:path extrusionOk="0" h="2187" w="5493">
                  <a:moveTo>
                    <a:pt x="2763" y="1"/>
                  </a:moveTo>
                  <a:cubicBezTo>
                    <a:pt x="2612" y="1"/>
                    <a:pt x="2372" y="33"/>
                    <a:pt x="2264" y="222"/>
                  </a:cubicBezTo>
                  <a:cubicBezTo>
                    <a:pt x="2264" y="222"/>
                    <a:pt x="2091" y="175"/>
                    <a:pt x="1895" y="175"/>
                  </a:cubicBezTo>
                  <a:cubicBezTo>
                    <a:pt x="1732" y="175"/>
                    <a:pt x="1553" y="208"/>
                    <a:pt x="1445" y="328"/>
                  </a:cubicBezTo>
                  <a:cubicBezTo>
                    <a:pt x="1445" y="328"/>
                    <a:pt x="1361" y="294"/>
                    <a:pt x="1244" y="294"/>
                  </a:cubicBezTo>
                  <a:cubicBezTo>
                    <a:pt x="1100" y="294"/>
                    <a:pt x="907" y="346"/>
                    <a:pt x="758" y="578"/>
                  </a:cubicBezTo>
                  <a:cubicBezTo>
                    <a:pt x="488" y="995"/>
                    <a:pt x="1" y="1900"/>
                    <a:pt x="1" y="1900"/>
                  </a:cubicBezTo>
                  <a:lnTo>
                    <a:pt x="2861" y="1900"/>
                  </a:lnTo>
                  <a:cubicBezTo>
                    <a:pt x="2861" y="1900"/>
                    <a:pt x="3103" y="2186"/>
                    <a:pt x="4105" y="2186"/>
                  </a:cubicBezTo>
                  <a:cubicBezTo>
                    <a:pt x="5108" y="2186"/>
                    <a:pt x="5374" y="1863"/>
                    <a:pt x="5374" y="1863"/>
                  </a:cubicBezTo>
                  <a:lnTo>
                    <a:pt x="5493" y="173"/>
                  </a:lnTo>
                  <a:lnTo>
                    <a:pt x="2894" y="9"/>
                  </a:lnTo>
                  <a:cubicBezTo>
                    <a:pt x="2894" y="9"/>
                    <a:pt x="2840" y="1"/>
                    <a:pt x="27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37"/>
            <p:cNvSpPr/>
            <p:nvPr/>
          </p:nvSpPr>
          <p:spPr>
            <a:xfrm>
              <a:off x="7678369" y="4724712"/>
              <a:ext cx="422527" cy="35166"/>
            </a:xfrm>
            <a:custGeom>
              <a:rect b="b" l="l" r="r" t="t"/>
              <a:pathLst>
                <a:path extrusionOk="0" h="197" w="2367">
                  <a:moveTo>
                    <a:pt x="29" y="0"/>
                  </a:moveTo>
                  <a:cubicBezTo>
                    <a:pt x="13" y="0"/>
                    <a:pt x="1" y="12"/>
                    <a:pt x="1" y="25"/>
                  </a:cubicBezTo>
                  <a:cubicBezTo>
                    <a:pt x="1" y="41"/>
                    <a:pt x="9" y="49"/>
                    <a:pt x="25" y="53"/>
                  </a:cubicBezTo>
                  <a:lnTo>
                    <a:pt x="2337" y="197"/>
                  </a:lnTo>
                  <a:lnTo>
                    <a:pt x="2342" y="197"/>
                  </a:lnTo>
                  <a:cubicBezTo>
                    <a:pt x="2354" y="197"/>
                    <a:pt x="2366" y="188"/>
                    <a:pt x="2366" y="172"/>
                  </a:cubicBezTo>
                  <a:cubicBezTo>
                    <a:pt x="2366" y="160"/>
                    <a:pt x="2354" y="147"/>
                    <a:pt x="2342" y="147"/>
                  </a:cubicBezTo>
                  <a:lnTo>
                    <a:pt x="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37"/>
            <p:cNvSpPr/>
            <p:nvPr/>
          </p:nvSpPr>
          <p:spPr>
            <a:xfrm>
              <a:off x="8065550" y="3971416"/>
              <a:ext cx="659764" cy="1152980"/>
            </a:xfrm>
            <a:custGeom>
              <a:rect b="b" l="l" r="r" t="t"/>
              <a:pathLst>
                <a:path extrusionOk="0" h="6459" w="3696">
                  <a:moveTo>
                    <a:pt x="3072" y="0"/>
                  </a:moveTo>
                  <a:cubicBezTo>
                    <a:pt x="3070" y="0"/>
                    <a:pt x="3068" y="0"/>
                    <a:pt x="3066" y="1"/>
                  </a:cubicBezTo>
                  <a:cubicBezTo>
                    <a:pt x="3053" y="1"/>
                    <a:pt x="3045" y="17"/>
                    <a:pt x="3045" y="30"/>
                  </a:cubicBezTo>
                  <a:lnTo>
                    <a:pt x="3639" y="3930"/>
                  </a:lnTo>
                  <a:lnTo>
                    <a:pt x="193" y="4196"/>
                  </a:lnTo>
                  <a:cubicBezTo>
                    <a:pt x="177" y="4200"/>
                    <a:pt x="168" y="4208"/>
                    <a:pt x="168" y="4220"/>
                  </a:cubicBezTo>
                  <a:lnTo>
                    <a:pt x="5" y="6430"/>
                  </a:lnTo>
                  <a:cubicBezTo>
                    <a:pt x="1" y="6446"/>
                    <a:pt x="13" y="6459"/>
                    <a:pt x="25" y="6459"/>
                  </a:cubicBezTo>
                  <a:lnTo>
                    <a:pt x="29" y="6459"/>
                  </a:lnTo>
                  <a:cubicBezTo>
                    <a:pt x="42" y="6459"/>
                    <a:pt x="54" y="6446"/>
                    <a:pt x="54" y="6434"/>
                  </a:cubicBezTo>
                  <a:lnTo>
                    <a:pt x="218" y="4249"/>
                  </a:lnTo>
                  <a:lnTo>
                    <a:pt x="3671" y="3979"/>
                  </a:lnTo>
                  <a:cubicBezTo>
                    <a:pt x="3680" y="3975"/>
                    <a:pt x="3684" y="3975"/>
                    <a:pt x="3688" y="3966"/>
                  </a:cubicBezTo>
                  <a:cubicBezTo>
                    <a:pt x="3692" y="3962"/>
                    <a:pt x="3696" y="3954"/>
                    <a:pt x="3696" y="3946"/>
                  </a:cubicBezTo>
                  <a:lnTo>
                    <a:pt x="3098" y="22"/>
                  </a:lnTo>
                  <a:cubicBezTo>
                    <a:pt x="3095" y="11"/>
                    <a:pt x="3085" y="0"/>
                    <a:pt x="30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37"/>
            <p:cNvSpPr/>
            <p:nvPr/>
          </p:nvSpPr>
          <p:spPr>
            <a:xfrm>
              <a:off x="8199965" y="4724712"/>
              <a:ext cx="79793" cy="386469"/>
            </a:xfrm>
            <a:custGeom>
              <a:rect b="b" l="l" r="r" t="t"/>
              <a:pathLst>
                <a:path extrusionOk="0" h="2165" w="447">
                  <a:moveTo>
                    <a:pt x="422" y="0"/>
                  </a:moveTo>
                  <a:cubicBezTo>
                    <a:pt x="410" y="0"/>
                    <a:pt x="398" y="8"/>
                    <a:pt x="393" y="21"/>
                  </a:cubicBezTo>
                  <a:lnTo>
                    <a:pt x="5" y="2136"/>
                  </a:lnTo>
                  <a:cubicBezTo>
                    <a:pt x="1" y="2148"/>
                    <a:pt x="13" y="2161"/>
                    <a:pt x="25" y="2165"/>
                  </a:cubicBezTo>
                  <a:lnTo>
                    <a:pt x="29" y="2165"/>
                  </a:lnTo>
                  <a:cubicBezTo>
                    <a:pt x="42" y="2165"/>
                    <a:pt x="54" y="2157"/>
                    <a:pt x="54" y="2144"/>
                  </a:cubicBezTo>
                  <a:lnTo>
                    <a:pt x="443" y="33"/>
                  </a:lnTo>
                  <a:cubicBezTo>
                    <a:pt x="447" y="16"/>
                    <a:pt x="438" y="4"/>
                    <a:pt x="4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37"/>
            <p:cNvSpPr/>
            <p:nvPr/>
          </p:nvSpPr>
          <p:spPr>
            <a:xfrm>
              <a:off x="7349739" y="4900005"/>
              <a:ext cx="544269" cy="219207"/>
            </a:xfrm>
            <a:custGeom>
              <a:rect b="b" l="l" r="r" t="t"/>
              <a:pathLst>
                <a:path extrusionOk="0" h="1228" w="3049">
                  <a:moveTo>
                    <a:pt x="2153" y="0"/>
                  </a:moveTo>
                  <a:lnTo>
                    <a:pt x="258" y="262"/>
                  </a:lnTo>
                  <a:cubicBezTo>
                    <a:pt x="254" y="262"/>
                    <a:pt x="0" y="323"/>
                    <a:pt x="0" y="618"/>
                  </a:cubicBezTo>
                  <a:cubicBezTo>
                    <a:pt x="0" y="708"/>
                    <a:pt x="33" y="782"/>
                    <a:pt x="94" y="835"/>
                  </a:cubicBezTo>
                  <a:cubicBezTo>
                    <a:pt x="197" y="929"/>
                    <a:pt x="360" y="946"/>
                    <a:pt x="453" y="946"/>
                  </a:cubicBezTo>
                  <a:cubicBezTo>
                    <a:pt x="493" y="946"/>
                    <a:pt x="520" y="943"/>
                    <a:pt x="524" y="941"/>
                  </a:cubicBezTo>
                  <a:lnTo>
                    <a:pt x="1539" y="941"/>
                  </a:lnTo>
                  <a:cubicBezTo>
                    <a:pt x="1596" y="986"/>
                    <a:pt x="1940" y="1228"/>
                    <a:pt x="2795" y="1228"/>
                  </a:cubicBezTo>
                  <a:cubicBezTo>
                    <a:pt x="2869" y="1228"/>
                    <a:pt x="2943" y="1224"/>
                    <a:pt x="3024" y="1220"/>
                  </a:cubicBezTo>
                  <a:cubicBezTo>
                    <a:pt x="3037" y="1220"/>
                    <a:pt x="3049" y="1207"/>
                    <a:pt x="3049" y="1195"/>
                  </a:cubicBezTo>
                  <a:cubicBezTo>
                    <a:pt x="3049" y="1179"/>
                    <a:pt x="3037" y="1171"/>
                    <a:pt x="3020" y="1171"/>
                  </a:cubicBezTo>
                  <a:cubicBezTo>
                    <a:pt x="2944" y="1174"/>
                    <a:pt x="2871" y="1176"/>
                    <a:pt x="2801" y="1176"/>
                  </a:cubicBezTo>
                  <a:cubicBezTo>
                    <a:pt x="1896" y="1176"/>
                    <a:pt x="1567" y="900"/>
                    <a:pt x="1564" y="896"/>
                  </a:cubicBezTo>
                  <a:cubicBezTo>
                    <a:pt x="1559" y="892"/>
                    <a:pt x="1555" y="892"/>
                    <a:pt x="1547" y="892"/>
                  </a:cubicBezTo>
                  <a:lnTo>
                    <a:pt x="520" y="892"/>
                  </a:lnTo>
                  <a:cubicBezTo>
                    <a:pt x="519" y="892"/>
                    <a:pt x="496" y="894"/>
                    <a:pt x="461" y="894"/>
                  </a:cubicBezTo>
                  <a:cubicBezTo>
                    <a:pt x="376" y="894"/>
                    <a:pt x="220" y="882"/>
                    <a:pt x="127" y="798"/>
                  </a:cubicBezTo>
                  <a:cubicBezTo>
                    <a:pt x="78" y="753"/>
                    <a:pt x="54" y="692"/>
                    <a:pt x="54" y="618"/>
                  </a:cubicBezTo>
                  <a:cubicBezTo>
                    <a:pt x="54" y="364"/>
                    <a:pt x="258" y="315"/>
                    <a:pt x="266" y="315"/>
                  </a:cubicBezTo>
                  <a:lnTo>
                    <a:pt x="2161" y="49"/>
                  </a:lnTo>
                  <a:cubicBezTo>
                    <a:pt x="2173" y="49"/>
                    <a:pt x="2186" y="37"/>
                    <a:pt x="2181" y="21"/>
                  </a:cubicBezTo>
                  <a:cubicBezTo>
                    <a:pt x="2181" y="8"/>
                    <a:pt x="2165" y="0"/>
                    <a:pt x="21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37"/>
            <p:cNvSpPr/>
            <p:nvPr/>
          </p:nvSpPr>
          <p:spPr>
            <a:xfrm>
              <a:off x="7289046" y="4759520"/>
              <a:ext cx="236165" cy="309353"/>
            </a:xfrm>
            <a:custGeom>
              <a:rect b="b" l="l" r="r" t="t"/>
              <a:pathLst>
                <a:path extrusionOk="0" h="1733" w="1323">
                  <a:moveTo>
                    <a:pt x="1294" y="0"/>
                  </a:moveTo>
                  <a:cubicBezTo>
                    <a:pt x="1288" y="0"/>
                    <a:pt x="1282" y="4"/>
                    <a:pt x="1277" y="10"/>
                  </a:cubicBezTo>
                  <a:lnTo>
                    <a:pt x="496" y="714"/>
                  </a:lnTo>
                  <a:cubicBezTo>
                    <a:pt x="287" y="906"/>
                    <a:pt x="140" y="1151"/>
                    <a:pt x="70" y="1426"/>
                  </a:cubicBezTo>
                  <a:lnTo>
                    <a:pt x="5" y="1700"/>
                  </a:lnTo>
                  <a:cubicBezTo>
                    <a:pt x="1" y="1712"/>
                    <a:pt x="9" y="1728"/>
                    <a:pt x="25" y="1728"/>
                  </a:cubicBezTo>
                  <a:cubicBezTo>
                    <a:pt x="25" y="1732"/>
                    <a:pt x="29" y="1732"/>
                    <a:pt x="29" y="1732"/>
                  </a:cubicBezTo>
                  <a:cubicBezTo>
                    <a:pt x="42" y="1732"/>
                    <a:pt x="54" y="1724"/>
                    <a:pt x="54" y="1712"/>
                  </a:cubicBezTo>
                  <a:lnTo>
                    <a:pt x="123" y="1438"/>
                  </a:lnTo>
                  <a:cubicBezTo>
                    <a:pt x="189" y="1172"/>
                    <a:pt x="328" y="935"/>
                    <a:pt x="529" y="754"/>
                  </a:cubicBezTo>
                  <a:lnTo>
                    <a:pt x="1310" y="47"/>
                  </a:lnTo>
                  <a:cubicBezTo>
                    <a:pt x="1322" y="38"/>
                    <a:pt x="1322" y="22"/>
                    <a:pt x="1310" y="10"/>
                  </a:cubicBezTo>
                  <a:cubicBezTo>
                    <a:pt x="1306" y="4"/>
                    <a:pt x="1300" y="0"/>
                    <a:pt x="12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37"/>
            <p:cNvSpPr/>
            <p:nvPr/>
          </p:nvSpPr>
          <p:spPr>
            <a:xfrm>
              <a:off x="7217465" y="4778620"/>
              <a:ext cx="161549" cy="290253"/>
            </a:xfrm>
            <a:custGeom>
              <a:rect b="b" l="l" r="r" t="t"/>
              <a:pathLst>
                <a:path extrusionOk="0" h="1626" w="905">
                  <a:moveTo>
                    <a:pt x="878" y="1"/>
                  </a:moveTo>
                  <a:cubicBezTo>
                    <a:pt x="869" y="1"/>
                    <a:pt x="861" y="4"/>
                    <a:pt x="856" y="9"/>
                  </a:cubicBezTo>
                  <a:lnTo>
                    <a:pt x="418" y="562"/>
                  </a:lnTo>
                  <a:cubicBezTo>
                    <a:pt x="303" y="705"/>
                    <a:pt x="218" y="868"/>
                    <a:pt x="168" y="1044"/>
                  </a:cubicBezTo>
                  <a:lnTo>
                    <a:pt x="5" y="1593"/>
                  </a:lnTo>
                  <a:cubicBezTo>
                    <a:pt x="1" y="1605"/>
                    <a:pt x="9" y="1617"/>
                    <a:pt x="21" y="1621"/>
                  </a:cubicBezTo>
                  <a:cubicBezTo>
                    <a:pt x="25" y="1625"/>
                    <a:pt x="29" y="1625"/>
                    <a:pt x="29" y="1625"/>
                  </a:cubicBezTo>
                  <a:cubicBezTo>
                    <a:pt x="42" y="1625"/>
                    <a:pt x="50" y="1617"/>
                    <a:pt x="54" y="1605"/>
                  </a:cubicBezTo>
                  <a:lnTo>
                    <a:pt x="218" y="1057"/>
                  </a:lnTo>
                  <a:cubicBezTo>
                    <a:pt x="267" y="889"/>
                    <a:pt x="344" y="733"/>
                    <a:pt x="455" y="594"/>
                  </a:cubicBezTo>
                  <a:lnTo>
                    <a:pt x="897" y="42"/>
                  </a:lnTo>
                  <a:cubicBezTo>
                    <a:pt x="905" y="34"/>
                    <a:pt x="901" y="17"/>
                    <a:pt x="893" y="5"/>
                  </a:cubicBezTo>
                  <a:cubicBezTo>
                    <a:pt x="888" y="2"/>
                    <a:pt x="883" y="1"/>
                    <a:pt x="8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37"/>
            <p:cNvSpPr/>
            <p:nvPr/>
          </p:nvSpPr>
          <p:spPr>
            <a:xfrm>
              <a:off x="5573956" y="5063516"/>
              <a:ext cx="2048374" cy="71760"/>
            </a:xfrm>
            <a:custGeom>
              <a:rect b="b" l="l" r="r" t="t"/>
              <a:pathLst>
                <a:path extrusionOk="0" h="402" w="11475">
                  <a:moveTo>
                    <a:pt x="0" y="1"/>
                  </a:moveTo>
                  <a:lnTo>
                    <a:pt x="0" y="402"/>
                  </a:lnTo>
                  <a:lnTo>
                    <a:pt x="11475" y="402"/>
                  </a:lnTo>
                  <a:lnTo>
                    <a:pt x="114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37"/>
            <p:cNvSpPr/>
            <p:nvPr/>
          </p:nvSpPr>
          <p:spPr>
            <a:xfrm>
              <a:off x="5117336" y="3936429"/>
              <a:ext cx="1861476" cy="1127275"/>
            </a:xfrm>
            <a:custGeom>
              <a:rect b="b" l="l" r="r" t="t"/>
              <a:pathLst>
                <a:path extrusionOk="0" h="6315" w="10428">
                  <a:moveTo>
                    <a:pt x="1" y="1"/>
                  </a:moveTo>
                  <a:lnTo>
                    <a:pt x="2558" y="6315"/>
                  </a:lnTo>
                  <a:lnTo>
                    <a:pt x="10427" y="6315"/>
                  </a:lnTo>
                  <a:lnTo>
                    <a:pt x="78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37"/>
            <p:cNvSpPr/>
            <p:nvPr/>
          </p:nvSpPr>
          <p:spPr>
            <a:xfrm>
              <a:off x="5578954" y="3971595"/>
              <a:ext cx="1330416" cy="1097286"/>
            </a:xfrm>
            <a:custGeom>
              <a:rect b="b" l="l" r="r" t="t"/>
              <a:pathLst>
                <a:path extrusionOk="0" h="6147" w="7453">
                  <a:moveTo>
                    <a:pt x="4890" y="1"/>
                  </a:moveTo>
                  <a:cubicBezTo>
                    <a:pt x="4886" y="1"/>
                    <a:pt x="4882" y="2"/>
                    <a:pt x="4879" y="4"/>
                  </a:cubicBezTo>
                  <a:cubicBezTo>
                    <a:pt x="4866" y="8"/>
                    <a:pt x="4858" y="25"/>
                    <a:pt x="4862" y="37"/>
                  </a:cubicBezTo>
                  <a:lnTo>
                    <a:pt x="7387" y="6093"/>
                  </a:lnTo>
                  <a:lnTo>
                    <a:pt x="25" y="6093"/>
                  </a:lnTo>
                  <a:cubicBezTo>
                    <a:pt x="9" y="6093"/>
                    <a:pt x="1" y="6106"/>
                    <a:pt x="1" y="6118"/>
                  </a:cubicBezTo>
                  <a:cubicBezTo>
                    <a:pt x="1" y="6134"/>
                    <a:pt x="9" y="6146"/>
                    <a:pt x="25" y="6146"/>
                  </a:cubicBezTo>
                  <a:lnTo>
                    <a:pt x="7424" y="6146"/>
                  </a:lnTo>
                  <a:lnTo>
                    <a:pt x="7424" y="6142"/>
                  </a:lnTo>
                  <a:cubicBezTo>
                    <a:pt x="7432" y="6142"/>
                    <a:pt x="7440" y="6138"/>
                    <a:pt x="7449" y="6134"/>
                  </a:cubicBezTo>
                  <a:cubicBezTo>
                    <a:pt x="7453" y="6126"/>
                    <a:pt x="7453" y="6118"/>
                    <a:pt x="7449" y="6110"/>
                  </a:cubicBezTo>
                  <a:lnTo>
                    <a:pt x="4911" y="16"/>
                  </a:lnTo>
                  <a:cubicBezTo>
                    <a:pt x="4909" y="8"/>
                    <a:pt x="4899" y="1"/>
                    <a:pt x="48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37"/>
            <p:cNvSpPr/>
            <p:nvPr/>
          </p:nvSpPr>
          <p:spPr>
            <a:xfrm>
              <a:off x="4852765" y="5115932"/>
              <a:ext cx="4666744" cy="9079"/>
            </a:xfrm>
            <a:custGeom>
              <a:rect b="b" l="l" r="r" t="t"/>
              <a:pathLst>
                <a:path extrusionOk="0" h="54" w="27758">
                  <a:moveTo>
                    <a:pt x="25" y="0"/>
                  </a:moveTo>
                  <a:cubicBezTo>
                    <a:pt x="12" y="0"/>
                    <a:pt x="0" y="13"/>
                    <a:pt x="0" y="29"/>
                  </a:cubicBezTo>
                  <a:cubicBezTo>
                    <a:pt x="0" y="41"/>
                    <a:pt x="12" y="54"/>
                    <a:pt x="25" y="54"/>
                  </a:cubicBezTo>
                  <a:lnTo>
                    <a:pt x="27733" y="54"/>
                  </a:lnTo>
                  <a:cubicBezTo>
                    <a:pt x="27749" y="54"/>
                    <a:pt x="27758" y="41"/>
                    <a:pt x="27758" y="29"/>
                  </a:cubicBezTo>
                  <a:cubicBezTo>
                    <a:pt x="27758" y="13"/>
                    <a:pt x="27749" y="0"/>
                    <a:pt x="277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37"/>
            <p:cNvSpPr/>
            <p:nvPr/>
          </p:nvSpPr>
          <p:spPr>
            <a:xfrm>
              <a:off x="6557532" y="1615135"/>
              <a:ext cx="1843090" cy="765083"/>
            </a:xfrm>
            <a:custGeom>
              <a:rect b="b" l="l" r="r" t="t"/>
              <a:pathLst>
                <a:path extrusionOk="0" h="4286" w="10325">
                  <a:moveTo>
                    <a:pt x="9617" y="1"/>
                  </a:moveTo>
                  <a:cubicBezTo>
                    <a:pt x="9605" y="1"/>
                    <a:pt x="9592" y="9"/>
                    <a:pt x="9592" y="25"/>
                  </a:cubicBezTo>
                  <a:cubicBezTo>
                    <a:pt x="9588" y="38"/>
                    <a:pt x="9600" y="50"/>
                    <a:pt x="9613" y="50"/>
                  </a:cubicBezTo>
                  <a:cubicBezTo>
                    <a:pt x="9715" y="58"/>
                    <a:pt x="9809" y="87"/>
                    <a:pt x="9895" y="132"/>
                  </a:cubicBezTo>
                  <a:cubicBezTo>
                    <a:pt x="9899" y="136"/>
                    <a:pt x="9903" y="136"/>
                    <a:pt x="9907" y="136"/>
                  </a:cubicBezTo>
                  <a:cubicBezTo>
                    <a:pt x="9920" y="136"/>
                    <a:pt x="9928" y="132"/>
                    <a:pt x="9932" y="124"/>
                  </a:cubicBezTo>
                  <a:cubicBezTo>
                    <a:pt x="9940" y="111"/>
                    <a:pt x="9932" y="95"/>
                    <a:pt x="9920" y="87"/>
                  </a:cubicBezTo>
                  <a:cubicBezTo>
                    <a:pt x="9826" y="38"/>
                    <a:pt x="9723" y="9"/>
                    <a:pt x="9617" y="1"/>
                  </a:cubicBezTo>
                  <a:close/>
                  <a:moveTo>
                    <a:pt x="6709" y="4"/>
                  </a:moveTo>
                  <a:cubicBezTo>
                    <a:pt x="6696" y="4"/>
                    <a:pt x="6687" y="15"/>
                    <a:pt x="6687" y="25"/>
                  </a:cubicBezTo>
                  <a:cubicBezTo>
                    <a:pt x="6683" y="42"/>
                    <a:pt x="6695" y="54"/>
                    <a:pt x="6707" y="54"/>
                  </a:cubicBezTo>
                  <a:cubicBezTo>
                    <a:pt x="6806" y="66"/>
                    <a:pt x="6900" y="95"/>
                    <a:pt x="6986" y="148"/>
                  </a:cubicBezTo>
                  <a:cubicBezTo>
                    <a:pt x="6990" y="148"/>
                    <a:pt x="6994" y="152"/>
                    <a:pt x="6998" y="152"/>
                  </a:cubicBezTo>
                  <a:cubicBezTo>
                    <a:pt x="7010" y="152"/>
                    <a:pt x="7018" y="148"/>
                    <a:pt x="7022" y="140"/>
                  </a:cubicBezTo>
                  <a:cubicBezTo>
                    <a:pt x="7031" y="128"/>
                    <a:pt x="7026" y="111"/>
                    <a:pt x="7014" y="103"/>
                  </a:cubicBezTo>
                  <a:cubicBezTo>
                    <a:pt x="6920" y="50"/>
                    <a:pt x="6818" y="17"/>
                    <a:pt x="6715" y="5"/>
                  </a:cubicBezTo>
                  <a:cubicBezTo>
                    <a:pt x="6713" y="4"/>
                    <a:pt x="6711" y="4"/>
                    <a:pt x="6709" y="4"/>
                  </a:cubicBezTo>
                  <a:close/>
                  <a:moveTo>
                    <a:pt x="3806" y="5"/>
                  </a:moveTo>
                  <a:cubicBezTo>
                    <a:pt x="3794" y="5"/>
                    <a:pt x="3781" y="13"/>
                    <a:pt x="3777" y="25"/>
                  </a:cubicBezTo>
                  <a:cubicBezTo>
                    <a:pt x="3777" y="42"/>
                    <a:pt x="3785" y="54"/>
                    <a:pt x="3798" y="54"/>
                  </a:cubicBezTo>
                  <a:cubicBezTo>
                    <a:pt x="3896" y="70"/>
                    <a:pt x="3990" y="103"/>
                    <a:pt x="4076" y="161"/>
                  </a:cubicBezTo>
                  <a:cubicBezTo>
                    <a:pt x="4080" y="161"/>
                    <a:pt x="4084" y="165"/>
                    <a:pt x="4088" y="165"/>
                  </a:cubicBezTo>
                  <a:lnTo>
                    <a:pt x="4088" y="161"/>
                  </a:lnTo>
                  <a:cubicBezTo>
                    <a:pt x="4096" y="161"/>
                    <a:pt x="4105" y="156"/>
                    <a:pt x="4109" y="152"/>
                  </a:cubicBezTo>
                  <a:cubicBezTo>
                    <a:pt x="4117" y="140"/>
                    <a:pt x="4113" y="124"/>
                    <a:pt x="4101" y="115"/>
                  </a:cubicBezTo>
                  <a:cubicBezTo>
                    <a:pt x="4011" y="58"/>
                    <a:pt x="3912" y="21"/>
                    <a:pt x="3806" y="5"/>
                  </a:cubicBezTo>
                  <a:close/>
                  <a:moveTo>
                    <a:pt x="900" y="9"/>
                  </a:moveTo>
                  <a:cubicBezTo>
                    <a:pt x="888" y="9"/>
                    <a:pt x="876" y="17"/>
                    <a:pt x="872" y="30"/>
                  </a:cubicBezTo>
                  <a:cubicBezTo>
                    <a:pt x="868" y="46"/>
                    <a:pt x="880" y="58"/>
                    <a:pt x="892" y="62"/>
                  </a:cubicBezTo>
                  <a:cubicBezTo>
                    <a:pt x="991" y="79"/>
                    <a:pt x="1081" y="120"/>
                    <a:pt x="1162" y="177"/>
                  </a:cubicBezTo>
                  <a:cubicBezTo>
                    <a:pt x="1166" y="177"/>
                    <a:pt x="1171" y="181"/>
                    <a:pt x="1179" y="181"/>
                  </a:cubicBezTo>
                  <a:cubicBezTo>
                    <a:pt x="1187" y="181"/>
                    <a:pt x="1195" y="177"/>
                    <a:pt x="1199" y="169"/>
                  </a:cubicBezTo>
                  <a:cubicBezTo>
                    <a:pt x="1207" y="156"/>
                    <a:pt x="1203" y="140"/>
                    <a:pt x="1191" y="132"/>
                  </a:cubicBezTo>
                  <a:cubicBezTo>
                    <a:pt x="1105" y="70"/>
                    <a:pt x="1007" y="30"/>
                    <a:pt x="900" y="9"/>
                  </a:cubicBezTo>
                  <a:close/>
                  <a:moveTo>
                    <a:pt x="593" y="16"/>
                  </a:moveTo>
                  <a:cubicBezTo>
                    <a:pt x="591" y="16"/>
                    <a:pt x="588" y="17"/>
                    <a:pt x="585" y="17"/>
                  </a:cubicBezTo>
                  <a:cubicBezTo>
                    <a:pt x="483" y="42"/>
                    <a:pt x="385" y="87"/>
                    <a:pt x="303" y="148"/>
                  </a:cubicBezTo>
                  <a:cubicBezTo>
                    <a:pt x="291" y="161"/>
                    <a:pt x="287" y="173"/>
                    <a:pt x="295" y="185"/>
                  </a:cubicBezTo>
                  <a:cubicBezTo>
                    <a:pt x="303" y="193"/>
                    <a:pt x="307" y="197"/>
                    <a:pt x="315" y="197"/>
                  </a:cubicBezTo>
                  <a:cubicBezTo>
                    <a:pt x="319" y="197"/>
                    <a:pt x="328" y="193"/>
                    <a:pt x="332" y="189"/>
                  </a:cubicBezTo>
                  <a:cubicBezTo>
                    <a:pt x="409" y="132"/>
                    <a:pt x="499" y="91"/>
                    <a:pt x="598" y="66"/>
                  </a:cubicBezTo>
                  <a:cubicBezTo>
                    <a:pt x="610" y="62"/>
                    <a:pt x="622" y="50"/>
                    <a:pt x="618" y="38"/>
                  </a:cubicBezTo>
                  <a:cubicBezTo>
                    <a:pt x="615" y="24"/>
                    <a:pt x="606" y="16"/>
                    <a:pt x="593" y="16"/>
                  </a:cubicBezTo>
                  <a:close/>
                  <a:moveTo>
                    <a:pt x="3499" y="24"/>
                  </a:moveTo>
                  <a:cubicBezTo>
                    <a:pt x="3497" y="24"/>
                    <a:pt x="3494" y="25"/>
                    <a:pt x="3491" y="25"/>
                  </a:cubicBezTo>
                  <a:cubicBezTo>
                    <a:pt x="3389" y="54"/>
                    <a:pt x="3294" y="103"/>
                    <a:pt x="3213" y="169"/>
                  </a:cubicBezTo>
                  <a:cubicBezTo>
                    <a:pt x="3200" y="177"/>
                    <a:pt x="3200" y="193"/>
                    <a:pt x="3208" y="206"/>
                  </a:cubicBezTo>
                  <a:cubicBezTo>
                    <a:pt x="3213" y="210"/>
                    <a:pt x="3221" y="214"/>
                    <a:pt x="3229" y="214"/>
                  </a:cubicBezTo>
                  <a:cubicBezTo>
                    <a:pt x="3233" y="214"/>
                    <a:pt x="3241" y="214"/>
                    <a:pt x="3245" y="210"/>
                  </a:cubicBezTo>
                  <a:cubicBezTo>
                    <a:pt x="3323" y="144"/>
                    <a:pt x="3409" y="99"/>
                    <a:pt x="3507" y="75"/>
                  </a:cubicBezTo>
                  <a:cubicBezTo>
                    <a:pt x="3519" y="70"/>
                    <a:pt x="3528" y="58"/>
                    <a:pt x="3524" y="42"/>
                  </a:cubicBezTo>
                  <a:cubicBezTo>
                    <a:pt x="3520" y="32"/>
                    <a:pt x="3511" y="24"/>
                    <a:pt x="3499" y="24"/>
                  </a:cubicBezTo>
                  <a:close/>
                  <a:moveTo>
                    <a:pt x="6407" y="33"/>
                  </a:moveTo>
                  <a:cubicBezTo>
                    <a:pt x="6405" y="33"/>
                    <a:pt x="6403" y="33"/>
                    <a:pt x="6400" y="34"/>
                  </a:cubicBezTo>
                  <a:cubicBezTo>
                    <a:pt x="6298" y="66"/>
                    <a:pt x="6204" y="120"/>
                    <a:pt x="6126" y="189"/>
                  </a:cubicBezTo>
                  <a:cubicBezTo>
                    <a:pt x="6114" y="197"/>
                    <a:pt x="6114" y="214"/>
                    <a:pt x="6122" y="226"/>
                  </a:cubicBezTo>
                  <a:cubicBezTo>
                    <a:pt x="6126" y="230"/>
                    <a:pt x="6134" y="234"/>
                    <a:pt x="6143" y="234"/>
                  </a:cubicBezTo>
                  <a:cubicBezTo>
                    <a:pt x="6147" y="234"/>
                    <a:pt x="6155" y="230"/>
                    <a:pt x="6159" y="226"/>
                  </a:cubicBezTo>
                  <a:cubicBezTo>
                    <a:pt x="6233" y="161"/>
                    <a:pt x="6319" y="111"/>
                    <a:pt x="6417" y="83"/>
                  </a:cubicBezTo>
                  <a:cubicBezTo>
                    <a:pt x="6429" y="79"/>
                    <a:pt x="6437" y="62"/>
                    <a:pt x="6433" y="50"/>
                  </a:cubicBezTo>
                  <a:cubicBezTo>
                    <a:pt x="6430" y="40"/>
                    <a:pt x="6418" y="33"/>
                    <a:pt x="6407" y="33"/>
                  </a:cubicBezTo>
                  <a:close/>
                  <a:moveTo>
                    <a:pt x="9317" y="43"/>
                  </a:moveTo>
                  <a:cubicBezTo>
                    <a:pt x="9313" y="43"/>
                    <a:pt x="9309" y="44"/>
                    <a:pt x="9306" y="46"/>
                  </a:cubicBezTo>
                  <a:cubicBezTo>
                    <a:pt x="9204" y="79"/>
                    <a:pt x="9114" y="136"/>
                    <a:pt x="9036" y="210"/>
                  </a:cubicBezTo>
                  <a:cubicBezTo>
                    <a:pt x="9028" y="222"/>
                    <a:pt x="9028" y="238"/>
                    <a:pt x="9036" y="246"/>
                  </a:cubicBezTo>
                  <a:cubicBezTo>
                    <a:pt x="9040" y="251"/>
                    <a:pt x="9048" y="255"/>
                    <a:pt x="9056" y="255"/>
                  </a:cubicBezTo>
                  <a:cubicBezTo>
                    <a:pt x="9060" y="255"/>
                    <a:pt x="9069" y="251"/>
                    <a:pt x="9073" y="246"/>
                  </a:cubicBezTo>
                  <a:cubicBezTo>
                    <a:pt x="9146" y="177"/>
                    <a:pt x="9228" y="128"/>
                    <a:pt x="9322" y="91"/>
                  </a:cubicBezTo>
                  <a:cubicBezTo>
                    <a:pt x="9334" y="87"/>
                    <a:pt x="9343" y="75"/>
                    <a:pt x="9339" y="58"/>
                  </a:cubicBezTo>
                  <a:cubicBezTo>
                    <a:pt x="9336" y="49"/>
                    <a:pt x="9326" y="43"/>
                    <a:pt x="9317" y="43"/>
                  </a:cubicBezTo>
                  <a:close/>
                  <a:moveTo>
                    <a:pt x="10141" y="280"/>
                  </a:moveTo>
                  <a:cubicBezTo>
                    <a:pt x="10135" y="280"/>
                    <a:pt x="10129" y="282"/>
                    <a:pt x="10124" y="287"/>
                  </a:cubicBezTo>
                  <a:cubicBezTo>
                    <a:pt x="10116" y="296"/>
                    <a:pt x="10112" y="312"/>
                    <a:pt x="10120" y="320"/>
                  </a:cubicBezTo>
                  <a:cubicBezTo>
                    <a:pt x="10182" y="402"/>
                    <a:pt x="10227" y="488"/>
                    <a:pt x="10251" y="586"/>
                  </a:cubicBezTo>
                  <a:cubicBezTo>
                    <a:pt x="10255" y="598"/>
                    <a:pt x="10263" y="607"/>
                    <a:pt x="10276" y="607"/>
                  </a:cubicBezTo>
                  <a:cubicBezTo>
                    <a:pt x="10276" y="607"/>
                    <a:pt x="10280" y="602"/>
                    <a:pt x="10280" y="602"/>
                  </a:cubicBezTo>
                  <a:cubicBezTo>
                    <a:pt x="10296" y="602"/>
                    <a:pt x="10304" y="586"/>
                    <a:pt x="10300" y="574"/>
                  </a:cubicBezTo>
                  <a:cubicBezTo>
                    <a:pt x="10276" y="467"/>
                    <a:pt x="10227" y="373"/>
                    <a:pt x="10161" y="291"/>
                  </a:cubicBezTo>
                  <a:cubicBezTo>
                    <a:pt x="10156" y="284"/>
                    <a:pt x="10149" y="280"/>
                    <a:pt x="10141" y="280"/>
                  </a:cubicBezTo>
                  <a:close/>
                  <a:moveTo>
                    <a:pt x="7222" y="304"/>
                  </a:moveTo>
                  <a:cubicBezTo>
                    <a:pt x="7217" y="304"/>
                    <a:pt x="7214" y="305"/>
                    <a:pt x="7211" y="308"/>
                  </a:cubicBezTo>
                  <a:cubicBezTo>
                    <a:pt x="7198" y="316"/>
                    <a:pt x="7194" y="332"/>
                    <a:pt x="7202" y="345"/>
                  </a:cubicBezTo>
                  <a:cubicBezTo>
                    <a:pt x="7260" y="426"/>
                    <a:pt x="7301" y="517"/>
                    <a:pt x="7321" y="615"/>
                  </a:cubicBezTo>
                  <a:cubicBezTo>
                    <a:pt x="7325" y="627"/>
                    <a:pt x="7333" y="635"/>
                    <a:pt x="7346" y="635"/>
                  </a:cubicBezTo>
                  <a:lnTo>
                    <a:pt x="7350" y="635"/>
                  </a:lnTo>
                  <a:cubicBezTo>
                    <a:pt x="7366" y="631"/>
                    <a:pt x="7374" y="619"/>
                    <a:pt x="7370" y="607"/>
                  </a:cubicBezTo>
                  <a:cubicBezTo>
                    <a:pt x="7350" y="500"/>
                    <a:pt x="7309" y="402"/>
                    <a:pt x="7243" y="316"/>
                  </a:cubicBezTo>
                  <a:cubicBezTo>
                    <a:pt x="7238" y="308"/>
                    <a:pt x="7229" y="304"/>
                    <a:pt x="7222" y="304"/>
                  </a:cubicBezTo>
                  <a:close/>
                  <a:moveTo>
                    <a:pt x="4306" y="324"/>
                  </a:moveTo>
                  <a:cubicBezTo>
                    <a:pt x="4302" y="324"/>
                    <a:pt x="4297" y="325"/>
                    <a:pt x="4293" y="328"/>
                  </a:cubicBezTo>
                  <a:cubicBezTo>
                    <a:pt x="4281" y="336"/>
                    <a:pt x="4277" y="353"/>
                    <a:pt x="4285" y="365"/>
                  </a:cubicBezTo>
                  <a:cubicBezTo>
                    <a:pt x="4338" y="447"/>
                    <a:pt x="4375" y="541"/>
                    <a:pt x="4391" y="639"/>
                  </a:cubicBezTo>
                  <a:cubicBezTo>
                    <a:pt x="4395" y="652"/>
                    <a:pt x="4407" y="660"/>
                    <a:pt x="4420" y="660"/>
                  </a:cubicBezTo>
                  <a:lnTo>
                    <a:pt x="4424" y="660"/>
                  </a:lnTo>
                  <a:cubicBezTo>
                    <a:pt x="4436" y="656"/>
                    <a:pt x="4444" y="643"/>
                    <a:pt x="4444" y="631"/>
                  </a:cubicBezTo>
                  <a:cubicBezTo>
                    <a:pt x="4424" y="525"/>
                    <a:pt x="4387" y="426"/>
                    <a:pt x="4326" y="336"/>
                  </a:cubicBezTo>
                  <a:cubicBezTo>
                    <a:pt x="4320" y="329"/>
                    <a:pt x="4313" y="324"/>
                    <a:pt x="4306" y="324"/>
                  </a:cubicBezTo>
                  <a:close/>
                  <a:moveTo>
                    <a:pt x="1381" y="351"/>
                  </a:moveTo>
                  <a:cubicBezTo>
                    <a:pt x="1377" y="351"/>
                    <a:pt x="1374" y="352"/>
                    <a:pt x="1371" y="353"/>
                  </a:cubicBezTo>
                  <a:cubicBezTo>
                    <a:pt x="1359" y="361"/>
                    <a:pt x="1355" y="377"/>
                    <a:pt x="1363" y="390"/>
                  </a:cubicBezTo>
                  <a:cubicBezTo>
                    <a:pt x="1416" y="476"/>
                    <a:pt x="1449" y="570"/>
                    <a:pt x="1461" y="668"/>
                  </a:cubicBezTo>
                  <a:cubicBezTo>
                    <a:pt x="1461" y="680"/>
                    <a:pt x="1473" y="688"/>
                    <a:pt x="1486" y="688"/>
                  </a:cubicBezTo>
                  <a:lnTo>
                    <a:pt x="1490" y="688"/>
                  </a:lnTo>
                  <a:cubicBezTo>
                    <a:pt x="1502" y="688"/>
                    <a:pt x="1514" y="676"/>
                    <a:pt x="1510" y="660"/>
                  </a:cubicBezTo>
                  <a:cubicBezTo>
                    <a:pt x="1498" y="553"/>
                    <a:pt x="1461" y="455"/>
                    <a:pt x="1408" y="365"/>
                  </a:cubicBezTo>
                  <a:cubicBezTo>
                    <a:pt x="1402" y="356"/>
                    <a:pt x="1391" y="351"/>
                    <a:pt x="1381" y="351"/>
                  </a:cubicBezTo>
                  <a:close/>
                  <a:moveTo>
                    <a:pt x="117" y="374"/>
                  </a:moveTo>
                  <a:cubicBezTo>
                    <a:pt x="108" y="374"/>
                    <a:pt x="100" y="381"/>
                    <a:pt x="94" y="390"/>
                  </a:cubicBezTo>
                  <a:cubicBezTo>
                    <a:pt x="41" y="480"/>
                    <a:pt x="12" y="582"/>
                    <a:pt x="0" y="688"/>
                  </a:cubicBezTo>
                  <a:cubicBezTo>
                    <a:pt x="0" y="705"/>
                    <a:pt x="12" y="717"/>
                    <a:pt x="25" y="717"/>
                  </a:cubicBezTo>
                  <a:lnTo>
                    <a:pt x="29" y="717"/>
                  </a:lnTo>
                  <a:cubicBezTo>
                    <a:pt x="41" y="717"/>
                    <a:pt x="53" y="709"/>
                    <a:pt x="53" y="692"/>
                  </a:cubicBezTo>
                  <a:cubicBezTo>
                    <a:pt x="62" y="594"/>
                    <a:pt x="90" y="500"/>
                    <a:pt x="139" y="414"/>
                  </a:cubicBezTo>
                  <a:cubicBezTo>
                    <a:pt x="148" y="402"/>
                    <a:pt x="139" y="386"/>
                    <a:pt x="127" y="377"/>
                  </a:cubicBezTo>
                  <a:cubicBezTo>
                    <a:pt x="124" y="375"/>
                    <a:pt x="120" y="374"/>
                    <a:pt x="117" y="374"/>
                  </a:cubicBezTo>
                  <a:close/>
                  <a:moveTo>
                    <a:pt x="3039" y="400"/>
                  </a:moveTo>
                  <a:cubicBezTo>
                    <a:pt x="3029" y="400"/>
                    <a:pt x="3019" y="405"/>
                    <a:pt x="3016" y="414"/>
                  </a:cubicBezTo>
                  <a:cubicBezTo>
                    <a:pt x="2967" y="508"/>
                    <a:pt x="2938" y="615"/>
                    <a:pt x="2934" y="721"/>
                  </a:cubicBezTo>
                  <a:cubicBezTo>
                    <a:pt x="2934" y="733"/>
                    <a:pt x="2947" y="746"/>
                    <a:pt x="2959" y="746"/>
                  </a:cubicBezTo>
                  <a:cubicBezTo>
                    <a:pt x="2975" y="746"/>
                    <a:pt x="2983" y="737"/>
                    <a:pt x="2983" y="721"/>
                  </a:cubicBezTo>
                  <a:cubicBezTo>
                    <a:pt x="2992" y="623"/>
                    <a:pt x="3016" y="529"/>
                    <a:pt x="3061" y="439"/>
                  </a:cubicBezTo>
                  <a:cubicBezTo>
                    <a:pt x="3065" y="426"/>
                    <a:pt x="3061" y="410"/>
                    <a:pt x="3049" y="402"/>
                  </a:cubicBezTo>
                  <a:cubicBezTo>
                    <a:pt x="3046" y="401"/>
                    <a:pt x="3042" y="400"/>
                    <a:pt x="3039" y="400"/>
                  </a:cubicBezTo>
                  <a:close/>
                  <a:moveTo>
                    <a:pt x="5960" y="427"/>
                  </a:moveTo>
                  <a:cubicBezTo>
                    <a:pt x="5950" y="427"/>
                    <a:pt x="5941" y="434"/>
                    <a:pt x="5938" y="443"/>
                  </a:cubicBezTo>
                  <a:cubicBezTo>
                    <a:pt x="5893" y="541"/>
                    <a:pt x="5868" y="643"/>
                    <a:pt x="5868" y="750"/>
                  </a:cubicBezTo>
                  <a:cubicBezTo>
                    <a:pt x="5868" y="766"/>
                    <a:pt x="5881" y="774"/>
                    <a:pt x="5893" y="774"/>
                  </a:cubicBezTo>
                  <a:cubicBezTo>
                    <a:pt x="5909" y="774"/>
                    <a:pt x="5918" y="766"/>
                    <a:pt x="5918" y="750"/>
                  </a:cubicBezTo>
                  <a:cubicBezTo>
                    <a:pt x="5922" y="652"/>
                    <a:pt x="5942" y="553"/>
                    <a:pt x="5983" y="463"/>
                  </a:cubicBezTo>
                  <a:cubicBezTo>
                    <a:pt x="5987" y="451"/>
                    <a:pt x="5983" y="435"/>
                    <a:pt x="5971" y="431"/>
                  </a:cubicBezTo>
                  <a:cubicBezTo>
                    <a:pt x="5967" y="428"/>
                    <a:pt x="5964" y="427"/>
                    <a:pt x="5960" y="427"/>
                  </a:cubicBezTo>
                  <a:close/>
                  <a:moveTo>
                    <a:pt x="8886" y="454"/>
                  </a:moveTo>
                  <a:cubicBezTo>
                    <a:pt x="8875" y="454"/>
                    <a:pt x="8863" y="461"/>
                    <a:pt x="8860" y="472"/>
                  </a:cubicBezTo>
                  <a:cubicBezTo>
                    <a:pt x="8823" y="562"/>
                    <a:pt x="8803" y="660"/>
                    <a:pt x="8803" y="758"/>
                  </a:cubicBezTo>
                  <a:lnTo>
                    <a:pt x="8803" y="778"/>
                  </a:lnTo>
                  <a:cubicBezTo>
                    <a:pt x="8803" y="795"/>
                    <a:pt x="8815" y="807"/>
                    <a:pt x="8827" y="807"/>
                  </a:cubicBezTo>
                  <a:cubicBezTo>
                    <a:pt x="8843" y="807"/>
                    <a:pt x="8856" y="795"/>
                    <a:pt x="8856" y="778"/>
                  </a:cubicBezTo>
                  <a:lnTo>
                    <a:pt x="8856" y="758"/>
                  </a:lnTo>
                  <a:cubicBezTo>
                    <a:pt x="8856" y="664"/>
                    <a:pt x="8872" y="574"/>
                    <a:pt x="8905" y="492"/>
                  </a:cubicBezTo>
                  <a:cubicBezTo>
                    <a:pt x="8913" y="476"/>
                    <a:pt x="8905" y="463"/>
                    <a:pt x="8893" y="455"/>
                  </a:cubicBezTo>
                  <a:cubicBezTo>
                    <a:pt x="8890" y="454"/>
                    <a:pt x="8888" y="454"/>
                    <a:pt x="8886" y="454"/>
                  </a:cubicBezTo>
                  <a:close/>
                  <a:moveTo>
                    <a:pt x="10296" y="860"/>
                  </a:moveTo>
                  <a:cubicBezTo>
                    <a:pt x="10284" y="860"/>
                    <a:pt x="10272" y="868"/>
                    <a:pt x="10272" y="885"/>
                  </a:cubicBezTo>
                  <a:lnTo>
                    <a:pt x="10272" y="1192"/>
                  </a:lnTo>
                  <a:cubicBezTo>
                    <a:pt x="10272" y="1204"/>
                    <a:pt x="10284" y="1216"/>
                    <a:pt x="10296" y="1216"/>
                  </a:cubicBezTo>
                  <a:cubicBezTo>
                    <a:pt x="10313" y="1216"/>
                    <a:pt x="10325" y="1204"/>
                    <a:pt x="10325" y="1192"/>
                  </a:cubicBezTo>
                  <a:lnTo>
                    <a:pt x="10325" y="885"/>
                  </a:lnTo>
                  <a:cubicBezTo>
                    <a:pt x="10325" y="868"/>
                    <a:pt x="10313" y="860"/>
                    <a:pt x="10296" y="860"/>
                  </a:cubicBezTo>
                  <a:close/>
                  <a:moveTo>
                    <a:pt x="7362" y="889"/>
                  </a:moveTo>
                  <a:cubicBezTo>
                    <a:pt x="7346" y="889"/>
                    <a:pt x="7333" y="901"/>
                    <a:pt x="7333" y="918"/>
                  </a:cubicBezTo>
                  <a:lnTo>
                    <a:pt x="7333" y="1224"/>
                  </a:lnTo>
                  <a:cubicBezTo>
                    <a:pt x="7333" y="1237"/>
                    <a:pt x="7346" y="1249"/>
                    <a:pt x="7362" y="1249"/>
                  </a:cubicBezTo>
                  <a:cubicBezTo>
                    <a:pt x="7374" y="1249"/>
                    <a:pt x="7387" y="1237"/>
                    <a:pt x="7387" y="1224"/>
                  </a:cubicBezTo>
                  <a:lnTo>
                    <a:pt x="7387" y="918"/>
                  </a:lnTo>
                  <a:cubicBezTo>
                    <a:pt x="7387" y="901"/>
                    <a:pt x="7374" y="889"/>
                    <a:pt x="7362" y="889"/>
                  </a:cubicBezTo>
                  <a:close/>
                  <a:moveTo>
                    <a:pt x="4428" y="913"/>
                  </a:moveTo>
                  <a:cubicBezTo>
                    <a:pt x="4412" y="913"/>
                    <a:pt x="4403" y="926"/>
                    <a:pt x="4403" y="938"/>
                  </a:cubicBezTo>
                  <a:lnTo>
                    <a:pt x="4403" y="1245"/>
                  </a:lnTo>
                  <a:cubicBezTo>
                    <a:pt x="4403" y="1261"/>
                    <a:pt x="4412" y="1274"/>
                    <a:pt x="4428" y="1274"/>
                  </a:cubicBezTo>
                  <a:cubicBezTo>
                    <a:pt x="4440" y="1274"/>
                    <a:pt x="4453" y="1261"/>
                    <a:pt x="4453" y="1245"/>
                  </a:cubicBezTo>
                  <a:lnTo>
                    <a:pt x="4453" y="938"/>
                  </a:lnTo>
                  <a:cubicBezTo>
                    <a:pt x="4453" y="926"/>
                    <a:pt x="4440" y="913"/>
                    <a:pt x="4428" y="913"/>
                  </a:cubicBezTo>
                  <a:close/>
                  <a:moveTo>
                    <a:pt x="1490" y="946"/>
                  </a:moveTo>
                  <a:cubicBezTo>
                    <a:pt x="1477" y="946"/>
                    <a:pt x="1465" y="958"/>
                    <a:pt x="1465" y="971"/>
                  </a:cubicBezTo>
                  <a:lnTo>
                    <a:pt x="1465" y="1278"/>
                  </a:lnTo>
                  <a:cubicBezTo>
                    <a:pt x="1465" y="1294"/>
                    <a:pt x="1477" y="1302"/>
                    <a:pt x="1490" y="1302"/>
                  </a:cubicBezTo>
                  <a:cubicBezTo>
                    <a:pt x="1506" y="1302"/>
                    <a:pt x="1514" y="1294"/>
                    <a:pt x="1514" y="1278"/>
                  </a:cubicBezTo>
                  <a:lnTo>
                    <a:pt x="1514" y="971"/>
                  </a:lnTo>
                  <a:cubicBezTo>
                    <a:pt x="1514" y="958"/>
                    <a:pt x="1506" y="946"/>
                    <a:pt x="1490" y="946"/>
                  </a:cubicBezTo>
                  <a:close/>
                  <a:moveTo>
                    <a:pt x="25" y="975"/>
                  </a:moveTo>
                  <a:cubicBezTo>
                    <a:pt x="8" y="975"/>
                    <a:pt x="0" y="983"/>
                    <a:pt x="0" y="999"/>
                  </a:cubicBezTo>
                  <a:lnTo>
                    <a:pt x="0" y="1306"/>
                  </a:lnTo>
                  <a:cubicBezTo>
                    <a:pt x="0" y="1319"/>
                    <a:pt x="8" y="1331"/>
                    <a:pt x="25" y="1331"/>
                  </a:cubicBezTo>
                  <a:cubicBezTo>
                    <a:pt x="37" y="1331"/>
                    <a:pt x="49" y="1319"/>
                    <a:pt x="49" y="1306"/>
                  </a:cubicBezTo>
                  <a:lnTo>
                    <a:pt x="49" y="999"/>
                  </a:lnTo>
                  <a:cubicBezTo>
                    <a:pt x="49" y="983"/>
                    <a:pt x="37" y="975"/>
                    <a:pt x="25" y="975"/>
                  </a:cubicBezTo>
                  <a:close/>
                  <a:moveTo>
                    <a:pt x="2959" y="1003"/>
                  </a:moveTo>
                  <a:cubicBezTo>
                    <a:pt x="2947" y="1003"/>
                    <a:pt x="2934" y="1016"/>
                    <a:pt x="2934" y="1028"/>
                  </a:cubicBezTo>
                  <a:lnTo>
                    <a:pt x="2934" y="1335"/>
                  </a:lnTo>
                  <a:cubicBezTo>
                    <a:pt x="2934" y="1351"/>
                    <a:pt x="2947" y="1360"/>
                    <a:pt x="2959" y="1360"/>
                  </a:cubicBezTo>
                  <a:cubicBezTo>
                    <a:pt x="2975" y="1360"/>
                    <a:pt x="2983" y="1351"/>
                    <a:pt x="2983" y="1335"/>
                  </a:cubicBezTo>
                  <a:lnTo>
                    <a:pt x="2983" y="1028"/>
                  </a:lnTo>
                  <a:cubicBezTo>
                    <a:pt x="2983" y="1016"/>
                    <a:pt x="2975" y="1003"/>
                    <a:pt x="2959" y="1003"/>
                  </a:cubicBezTo>
                  <a:close/>
                  <a:moveTo>
                    <a:pt x="5893" y="1032"/>
                  </a:moveTo>
                  <a:cubicBezTo>
                    <a:pt x="5881" y="1032"/>
                    <a:pt x="5868" y="1044"/>
                    <a:pt x="5868" y="1057"/>
                  </a:cubicBezTo>
                  <a:lnTo>
                    <a:pt x="5868" y="1364"/>
                  </a:lnTo>
                  <a:cubicBezTo>
                    <a:pt x="5868" y="1380"/>
                    <a:pt x="5881" y="1392"/>
                    <a:pt x="5893" y="1392"/>
                  </a:cubicBezTo>
                  <a:cubicBezTo>
                    <a:pt x="5909" y="1392"/>
                    <a:pt x="5922" y="1380"/>
                    <a:pt x="5922" y="1364"/>
                  </a:cubicBezTo>
                  <a:lnTo>
                    <a:pt x="5922" y="1057"/>
                  </a:lnTo>
                  <a:cubicBezTo>
                    <a:pt x="5922" y="1044"/>
                    <a:pt x="5909" y="1032"/>
                    <a:pt x="5893" y="1032"/>
                  </a:cubicBezTo>
                  <a:close/>
                  <a:moveTo>
                    <a:pt x="8831" y="1061"/>
                  </a:moveTo>
                  <a:cubicBezTo>
                    <a:pt x="8815" y="1061"/>
                    <a:pt x="8803" y="1073"/>
                    <a:pt x="8803" y="1089"/>
                  </a:cubicBezTo>
                  <a:lnTo>
                    <a:pt x="8803" y="1396"/>
                  </a:lnTo>
                  <a:cubicBezTo>
                    <a:pt x="8803" y="1409"/>
                    <a:pt x="8815" y="1421"/>
                    <a:pt x="8831" y="1421"/>
                  </a:cubicBezTo>
                  <a:cubicBezTo>
                    <a:pt x="8843" y="1421"/>
                    <a:pt x="8856" y="1409"/>
                    <a:pt x="8856" y="1396"/>
                  </a:cubicBezTo>
                  <a:lnTo>
                    <a:pt x="8856" y="1089"/>
                  </a:lnTo>
                  <a:cubicBezTo>
                    <a:pt x="8856" y="1073"/>
                    <a:pt x="8843" y="1061"/>
                    <a:pt x="8831" y="1061"/>
                  </a:cubicBezTo>
                  <a:close/>
                  <a:moveTo>
                    <a:pt x="10296" y="1474"/>
                  </a:moveTo>
                  <a:cubicBezTo>
                    <a:pt x="10284" y="1474"/>
                    <a:pt x="10272" y="1482"/>
                    <a:pt x="10272" y="1499"/>
                  </a:cubicBezTo>
                  <a:lnTo>
                    <a:pt x="10272" y="1806"/>
                  </a:lnTo>
                  <a:cubicBezTo>
                    <a:pt x="10272" y="1818"/>
                    <a:pt x="10284" y="1830"/>
                    <a:pt x="10296" y="1830"/>
                  </a:cubicBezTo>
                  <a:cubicBezTo>
                    <a:pt x="10313" y="1830"/>
                    <a:pt x="10325" y="1818"/>
                    <a:pt x="10325" y="1806"/>
                  </a:cubicBezTo>
                  <a:lnTo>
                    <a:pt x="10325" y="1499"/>
                  </a:lnTo>
                  <a:cubicBezTo>
                    <a:pt x="10325" y="1482"/>
                    <a:pt x="10313" y="1474"/>
                    <a:pt x="10296" y="1474"/>
                  </a:cubicBezTo>
                  <a:close/>
                  <a:moveTo>
                    <a:pt x="7362" y="1503"/>
                  </a:moveTo>
                  <a:cubicBezTo>
                    <a:pt x="7346" y="1503"/>
                    <a:pt x="7333" y="1515"/>
                    <a:pt x="7333" y="1531"/>
                  </a:cubicBezTo>
                  <a:lnTo>
                    <a:pt x="7333" y="1838"/>
                  </a:lnTo>
                  <a:cubicBezTo>
                    <a:pt x="7333" y="1851"/>
                    <a:pt x="7346" y="1863"/>
                    <a:pt x="7362" y="1863"/>
                  </a:cubicBezTo>
                  <a:cubicBezTo>
                    <a:pt x="7374" y="1863"/>
                    <a:pt x="7387" y="1851"/>
                    <a:pt x="7387" y="1838"/>
                  </a:cubicBezTo>
                  <a:lnTo>
                    <a:pt x="7387" y="1531"/>
                  </a:lnTo>
                  <a:cubicBezTo>
                    <a:pt x="7387" y="1515"/>
                    <a:pt x="7374" y="1503"/>
                    <a:pt x="7362" y="1503"/>
                  </a:cubicBezTo>
                  <a:close/>
                  <a:moveTo>
                    <a:pt x="4428" y="1527"/>
                  </a:moveTo>
                  <a:cubicBezTo>
                    <a:pt x="4416" y="1527"/>
                    <a:pt x="4403" y="1540"/>
                    <a:pt x="4403" y="1556"/>
                  </a:cubicBezTo>
                  <a:lnTo>
                    <a:pt x="4403" y="1863"/>
                  </a:lnTo>
                  <a:cubicBezTo>
                    <a:pt x="4403" y="1875"/>
                    <a:pt x="4416" y="1887"/>
                    <a:pt x="4428" y="1887"/>
                  </a:cubicBezTo>
                  <a:cubicBezTo>
                    <a:pt x="4444" y="1887"/>
                    <a:pt x="4453" y="1875"/>
                    <a:pt x="4453" y="1863"/>
                  </a:cubicBezTo>
                  <a:lnTo>
                    <a:pt x="4453" y="1556"/>
                  </a:lnTo>
                  <a:cubicBezTo>
                    <a:pt x="4453" y="1540"/>
                    <a:pt x="4444" y="1527"/>
                    <a:pt x="4428" y="1527"/>
                  </a:cubicBezTo>
                  <a:close/>
                  <a:moveTo>
                    <a:pt x="1490" y="1560"/>
                  </a:moveTo>
                  <a:cubicBezTo>
                    <a:pt x="1477" y="1560"/>
                    <a:pt x="1465" y="1572"/>
                    <a:pt x="1465" y="1585"/>
                  </a:cubicBezTo>
                  <a:lnTo>
                    <a:pt x="1465" y="1891"/>
                  </a:lnTo>
                  <a:cubicBezTo>
                    <a:pt x="1465" y="1908"/>
                    <a:pt x="1477" y="1920"/>
                    <a:pt x="1490" y="1920"/>
                  </a:cubicBezTo>
                  <a:cubicBezTo>
                    <a:pt x="1506" y="1920"/>
                    <a:pt x="1518" y="1908"/>
                    <a:pt x="1518" y="1891"/>
                  </a:cubicBezTo>
                  <a:lnTo>
                    <a:pt x="1518" y="1585"/>
                  </a:lnTo>
                  <a:cubicBezTo>
                    <a:pt x="1518" y="1572"/>
                    <a:pt x="1506" y="1560"/>
                    <a:pt x="1490" y="1560"/>
                  </a:cubicBezTo>
                  <a:close/>
                  <a:moveTo>
                    <a:pt x="25" y="1589"/>
                  </a:moveTo>
                  <a:cubicBezTo>
                    <a:pt x="8" y="1589"/>
                    <a:pt x="0" y="1597"/>
                    <a:pt x="0" y="1613"/>
                  </a:cubicBezTo>
                  <a:lnTo>
                    <a:pt x="0" y="1920"/>
                  </a:lnTo>
                  <a:cubicBezTo>
                    <a:pt x="0" y="1932"/>
                    <a:pt x="8" y="1945"/>
                    <a:pt x="25" y="1945"/>
                  </a:cubicBezTo>
                  <a:cubicBezTo>
                    <a:pt x="41" y="1945"/>
                    <a:pt x="49" y="1932"/>
                    <a:pt x="49" y="1920"/>
                  </a:cubicBezTo>
                  <a:lnTo>
                    <a:pt x="49" y="1613"/>
                  </a:lnTo>
                  <a:cubicBezTo>
                    <a:pt x="49" y="1597"/>
                    <a:pt x="41" y="1589"/>
                    <a:pt x="25" y="1589"/>
                  </a:cubicBezTo>
                  <a:close/>
                  <a:moveTo>
                    <a:pt x="2959" y="1617"/>
                  </a:moveTo>
                  <a:cubicBezTo>
                    <a:pt x="2947" y="1617"/>
                    <a:pt x="2934" y="1630"/>
                    <a:pt x="2934" y="1642"/>
                  </a:cubicBezTo>
                  <a:lnTo>
                    <a:pt x="2934" y="1949"/>
                  </a:lnTo>
                  <a:cubicBezTo>
                    <a:pt x="2934" y="1965"/>
                    <a:pt x="2947" y="1973"/>
                    <a:pt x="2959" y="1973"/>
                  </a:cubicBezTo>
                  <a:cubicBezTo>
                    <a:pt x="2975" y="1973"/>
                    <a:pt x="2983" y="1965"/>
                    <a:pt x="2983" y="1949"/>
                  </a:cubicBezTo>
                  <a:lnTo>
                    <a:pt x="2983" y="1642"/>
                  </a:lnTo>
                  <a:cubicBezTo>
                    <a:pt x="2983" y="1630"/>
                    <a:pt x="2975" y="1617"/>
                    <a:pt x="2959" y="1617"/>
                  </a:cubicBezTo>
                  <a:close/>
                  <a:moveTo>
                    <a:pt x="5897" y="1646"/>
                  </a:moveTo>
                  <a:cubicBezTo>
                    <a:pt x="5881" y="1646"/>
                    <a:pt x="5868" y="1658"/>
                    <a:pt x="5868" y="1671"/>
                  </a:cubicBezTo>
                  <a:lnTo>
                    <a:pt x="5868" y="1977"/>
                  </a:lnTo>
                  <a:cubicBezTo>
                    <a:pt x="5868" y="1994"/>
                    <a:pt x="5881" y="2006"/>
                    <a:pt x="5897" y="2006"/>
                  </a:cubicBezTo>
                  <a:cubicBezTo>
                    <a:pt x="5909" y="2006"/>
                    <a:pt x="5922" y="1994"/>
                    <a:pt x="5922" y="1977"/>
                  </a:cubicBezTo>
                  <a:lnTo>
                    <a:pt x="5922" y="1671"/>
                  </a:lnTo>
                  <a:cubicBezTo>
                    <a:pt x="5922" y="1658"/>
                    <a:pt x="5909" y="1646"/>
                    <a:pt x="5897" y="1646"/>
                  </a:cubicBezTo>
                  <a:close/>
                  <a:moveTo>
                    <a:pt x="8831" y="1675"/>
                  </a:moveTo>
                  <a:cubicBezTo>
                    <a:pt x="8815" y="1675"/>
                    <a:pt x="8807" y="1687"/>
                    <a:pt x="8807" y="1703"/>
                  </a:cubicBezTo>
                  <a:lnTo>
                    <a:pt x="8807" y="2010"/>
                  </a:lnTo>
                  <a:cubicBezTo>
                    <a:pt x="8807" y="2022"/>
                    <a:pt x="8815" y="2035"/>
                    <a:pt x="8831" y="2035"/>
                  </a:cubicBezTo>
                  <a:cubicBezTo>
                    <a:pt x="8843" y="2035"/>
                    <a:pt x="8856" y="2022"/>
                    <a:pt x="8856" y="2010"/>
                  </a:cubicBezTo>
                  <a:lnTo>
                    <a:pt x="8856" y="1703"/>
                  </a:lnTo>
                  <a:cubicBezTo>
                    <a:pt x="8856" y="1687"/>
                    <a:pt x="8843" y="1675"/>
                    <a:pt x="8831" y="1675"/>
                  </a:cubicBezTo>
                  <a:close/>
                  <a:moveTo>
                    <a:pt x="7362" y="2121"/>
                  </a:moveTo>
                  <a:cubicBezTo>
                    <a:pt x="7346" y="2121"/>
                    <a:pt x="7338" y="2129"/>
                    <a:pt x="7338" y="2145"/>
                  </a:cubicBezTo>
                  <a:lnTo>
                    <a:pt x="7338" y="2452"/>
                  </a:lnTo>
                  <a:cubicBezTo>
                    <a:pt x="7338" y="2464"/>
                    <a:pt x="7346" y="2477"/>
                    <a:pt x="7362" y="2477"/>
                  </a:cubicBezTo>
                  <a:cubicBezTo>
                    <a:pt x="7374" y="2477"/>
                    <a:pt x="7387" y="2464"/>
                    <a:pt x="7387" y="2452"/>
                  </a:cubicBezTo>
                  <a:lnTo>
                    <a:pt x="7387" y="2145"/>
                  </a:lnTo>
                  <a:cubicBezTo>
                    <a:pt x="7387" y="2129"/>
                    <a:pt x="7374" y="2121"/>
                    <a:pt x="7362" y="2121"/>
                  </a:cubicBezTo>
                  <a:close/>
                  <a:moveTo>
                    <a:pt x="4428" y="2141"/>
                  </a:moveTo>
                  <a:cubicBezTo>
                    <a:pt x="4416" y="2141"/>
                    <a:pt x="4403" y="2153"/>
                    <a:pt x="4403" y="2170"/>
                  </a:cubicBezTo>
                  <a:lnTo>
                    <a:pt x="4403" y="2456"/>
                  </a:lnTo>
                  <a:lnTo>
                    <a:pt x="4403" y="2477"/>
                  </a:lnTo>
                  <a:cubicBezTo>
                    <a:pt x="4403" y="2489"/>
                    <a:pt x="4416" y="2501"/>
                    <a:pt x="4428" y="2501"/>
                  </a:cubicBezTo>
                  <a:lnTo>
                    <a:pt x="4432" y="2501"/>
                  </a:lnTo>
                  <a:cubicBezTo>
                    <a:pt x="4444" y="2501"/>
                    <a:pt x="4457" y="2489"/>
                    <a:pt x="4457" y="2477"/>
                  </a:cubicBezTo>
                  <a:lnTo>
                    <a:pt x="4457" y="2170"/>
                  </a:lnTo>
                  <a:cubicBezTo>
                    <a:pt x="4457" y="2153"/>
                    <a:pt x="4444" y="2141"/>
                    <a:pt x="4428" y="2141"/>
                  </a:cubicBezTo>
                  <a:close/>
                  <a:moveTo>
                    <a:pt x="1490" y="2174"/>
                  </a:moveTo>
                  <a:cubicBezTo>
                    <a:pt x="1477" y="2174"/>
                    <a:pt x="1465" y="2186"/>
                    <a:pt x="1465" y="2198"/>
                  </a:cubicBezTo>
                  <a:lnTo>
                    <a:pt x="1465" y="2456"/>
                  </a:lnTo>
                  <a:cubicBezTo>
                    <a:pt x="1465" y="2473"/>
                    <a:pt x="1465" y="2493"/>
                    <a:pt x="1469" y="2509"/>
                  </a:cubicBezTo>
                  <a:cubicBezTo>
                    <a:pt x="1469" y="2522"/>
                    <a:pt x="1482" y="2534"/>
                    <a:pt x="1494" y="2534"/>
                  </a:cubicBezTo>
                  <a:cubicBezTo>
                    <a:pt x="1510" y="2530"/>
                    <a:pt x="1518" y="2518"/>
                    <a:pt x="1518" y="2505"/>
                  </a:cubicBezTo>
                  <a:cubicBezTo>
                    <a:pt x="1518" y="2489"/>
                    <a:pt x="1518" y="2473"/>
                    <a:pt x="1518" y="2456"/>
                  </a:cubicBezTo>
                  <a:lnTo>
                    <a:pt x="1518" y="2198"/>
                  </a:lnTo>
                  <a:cubicBezTo>
                    <a:pt x="1518" y="2186"/>
                    <a:pt x="1506" y="2174"/>
                    <a:pt x="1490" y="2174"/>
                  </a:cubicBezTo>
                  <a:close/>
                  <a:moveTo>
                    <a:pt x="25" y="2202"/>
                  </a:moveTo>
                  <a:cubicBezTo>
                    <a:pt x="12" y="2202"/>
                    <a:pt x="0" y="2215"/>
                    <a:pt x="0" y="2227"/>
                  </a:cubicBezTo>
                  <a:lnTo>
                    <a:pt x="0" y="2534"/>
                  </a:lnTo>
                  <a:cubicBezTo>
                    <a:pt x="0" y="2550"/>
                    <a:pt x="12" y="2559"/>
                    <a:pt x="25" y="2559"/>
                  </a:cubicBezTo>
                  <a:cubicBezTo>
                    <a:pt x="41" y="2559"/>
                    <a:pt x="49" y="2550"/>
                    <a:pt x="49" y="2534"/>
                  </a:cubicBezTo>
                  <a:lnTo>
                    <a:pt x="49" y="2227"/>
                  </a:lnTo>
                  <a:cubicBezTo>
                    <a:pt x="49" y="2215"/>
                    <a:pt x="41" y="2202"/>
                    <a:pt x="25" y="2202"/>
                  </a:cubicBezTo>
                  <a:close/>
                  <a:moveTo>
                    <a:pt x="2963" y="2231"/>
                  </a:moveTo>
                  <a:cubicBezTo>
                    <a:pt x="2947" y="2231"/>
                    <a:pt x="2934" y="2243"/>
                    <a:pt x="2934" y="2256"/>
                  </a:cubicBezTo>
                  <a:lnTo>
                    <a:pt x="2934" y="2456"/>
                  </a:lnTo>
                  <a:cubicBezTo>
                    <a:pt x="2934" y="2493"/>
                    <a:pt x="2934" y="2526"/>
                    <a:pt x="2926" y="2559"/>
                  </a:cubicBezTo>
                  <a:cubicBezTo>
                    <a:pt x="2926" y="2575"/>
                    <a:pt x="2934" y="2587"/>
                    <a:pt x="2951" y="2587"/>
                  </a:cubicBezTo>
                  <a:lnTo>
                    <a:pt x="2955" y="2587"/>
                  </a:lnTo>
                  <a:cubicBezTo>
                    <a:pt x="2967" y="2587"/>
                    <a:pt x="2975" y="2579"/>
                    <a:pt x="2979" y="2567"/>
                  </a:cubicBezTo>
                  <a:cubicBezTo>
                    <a:pt x="2983" y="2530"/>
                    <a:pt x="2987" y="2493"/>
                    <a:pt x="2987" y="2456"/>
                  </a:cubicBezTo>
                  <a:lnTo>
                    <a:pt x="2987" y="2256"/>
                  </a:lnTo>
                  <a:cubicBezTo>
                    <a:pt x="2987" y="2243"/>
                    <a:pt x="2975" y="2231"/>
                    <a:pt x="2963" y="2231"/>
                  </a:cubicBezTo>
                  <a:close/>
                  <a:moveTo>
                    <a:pt x="5897" y="2260"/>
                  </a:moveTo>
                  <a:cubicBezTo>
                    <a:pt x="5881" y="2260"/>
                    <a:pt x="5868" y="2272"/>
                    <a:pt x="5868" y="2288"/>
                  </a:cubicBezTo>
                  <a:lnTo>
                    <a:pt x="5868" y="2456"/>
                  </a:lnTo>
                  <a:cubicBezTo>
                    <a:pt x="5868" y="2501"/>
                    <a:pt x="5864" y="2546"/>
                    <a:pt x="5856" y="2587"/>
                  </a:cubicBezTo>
                  <a:cubicBezTo>
                    <a:pt x="5856" y="2604"/>
                    <a:pt x="5864" y="2616"/>
                    <a:pt x="5877" y="2620"/>
                  </a:cubicBezTo>
                  <a:lnTo>
                    <a:pt x="5885" y="2620"/>
                  </a:lnTo>
                  <a:cubicBezTo>
                    <a:pt x="5897" y="2620"/>
                    <a:pt x="5905" y="2612"/>
                    <a:pt x="5909" y="2599"/>
                  </a:cubicBezTo>
                  <a:cubicBezTo>
                    <a:pt x="5918" y="2550"/>
                    <a:pt x="5922" y="2505"/>
                    <a:pt x="5922" y="2456"/>
                  </a:cubicBezTo>
                  <a:lnTo>
                    <a:pt x="5922" y="2288"/>
                  </a:lnTo>
                  <a:cubicBezTo>
                    <a:pt x="5922" y="2272"/>
                    <a:pt x="5909" y="2260"/>
                    <a:pt x="5897" y="2260"/>
                  </a:cubicBezTo>
                  <a:close/>
                  <a:moveTo>
                    <a:pt x="8831" y="2293"/>
                  </a:moveTo>
                  <a:cubicBezTo>
                    <a:pt x="8815" y="2293"/>
                    <a:pt x="8803" y="2301"/>
                    <a:pt x="8803" y="2317"/>
                  </a:cubicBezTo>
                  <a:lnTo>
                    <a:pt x="8803" y="2460"/>
                  </a:lnTo>
                  <a:cubicBezTo>
                    <a:pt x="8803" y="2514"/>
                    <a:pt x="8798" y="2567"/>
                    <a:pt x="8786" y="2616"/>
                  </a:cubicBezTo>
                  <a:cubicBezTo>
                    <a:pt x="8782" y="2628"/>
                    <a:pt x="8794" y="2644"/>
                    <a:pt x="8807" y="2649"/>
                  </a:cubicBezTo>
                  <a:lnTo>
                    <a:pt x="8811" y="2649"/>
                  </a:lnTo>
                  <a:cubicBezTo>
                    <a:pt x="8823" y="2649"/>
                    <a:pt x="8835" y="2640"/>
                    <a:pt x="8835" y="2628"/>
                  </a:cubicBezTo>
                  <a:cubicBezTo>
                    <a:pt x="8848" y="2571"/>
                    <a:pt x="8856" y="2514"/>
                    <a:pt x="8856" y="2460"/>
                  </a:cubicBezTo>
                  <a:lnTo>
                    <a:pt x="8856" y="2317"/>
                  </a:lnTo>
                  <a:cubicBezTo>
                    <a:pt x="8856" y="2301"/>
                    <a:pt x="8843" y="2293"/>
                    <a:pt x="8831" y="2293"/>
                  </a:cubicBezTo>
                  <a:close/>
                  <a:moveTo>
                    <a:pt x="7421" y="2725"/>
                  </a:moveTo>
                  <a:cubicBezTo>
                    <a:pt x="7418" y="2725"/>
                    <a:pt x="7414" y="2725"/>
                    <a:pt x="7411" y="2726"/>
                  </a:cubicBezTo>
                  <a:cubicBezTo>
                    <a:pt x="7399" y="2730"/>
                    <a:pt x="7395" y="2747"/>
                    <a:pt x="7399" y="2759"/>
                  </a:cubicBezTo>
                  <a:cubicBezTo>
                    <a:pt x="7440" y="2857"/>
                    <a:pt x="7501" y="2943"/>
                    <a:pt x="7583" y="3017"/>
                  </a:cubicBezTo>
                  <a:cubicBezTo>
                    <a:pt x="7587" y="3021"/>
                    <a:pt x="7591" y="3025"/>
                    <a:pt x="7599" y="3025"/>
                  </a:cubicBezTo>
                  <a:cubicBezTo>
                    <a:pt x="7608" y="3025"/>
                    <a:pt x="7612" y="3021"/>
                    <a:pt x="7616" y="3017"/>
                  </a:cubicBezTo>
                  <a:cubicBezTo>
                    <a:pt x="7628" y="3005"/>
                    <a:pt x="7628" y="2988"/>
                    <a:pt x="7616" y="2980"/>
                  </a:cubicBezTo>
                  <a:cubicBezTo>
                    <a:pt x="7542" y="2910"/>
                    <a:pt x="7485" y="2829"/>
                    <a:pt x="7444" y="2739"/>
                  </a:cubicBezTo>
                  <a:cubicBezTo>
                    <a:pt x="7441" y="2729"/>
                    <a:pt x="7431" y="2725"/>
                    <a:pt x="7421" y="2725"/>
                  </a:cubicBezTo>
                  <a:close/>
                  <a:moveTo>
                    <a:pt x="4499" y="2745"/>
                  </a:moveTo>
                  <a:cubicBezTo>
                    <a:pt x="4496" y="2745"/>
                    <a:pt x="4492" y="2746"/>
                    <a:pt x="4489" y="2747"/>
                  </a:cubicBezTo>
                  <a:cubicBezTo>
                    <a:pt x="4477" y="2755"/>
                    <a:pt x="4469" y="2771"/>
                    <a:pt x="4477" y="2784"/>
                  </a:cubicBezTo>
                  <a:cubicBezTo>
                    <a:pt x="4522" y="2878"/>
                    <a:pt x="4588" y="2964"/>
                    <a:pt x="4669" y="3033"/>
                  </a:cubicBezTo>
                  <a:cubicBezTo>
                    <a:pt x="4673" y="3037"/>
                    <a:pt x="4678" y="3037"/>
                    <a:pt x="4686" y="3037"/>
                  </a:cubicBezTo>
                  <a:cubicBezTo>
                    <a:pt x="4694" y="3037"/>
                    <a:pt x="4698" y="3037"/>
                    <a:pt x="4706" y="3029"/>
                  </a:cubicBezTo>
                  <a:cubicBezTo>
                    <a:pt x="4714" y="3021"/>
                    <a:pt x="4714" y="3005"/>
                    <a:pt x="4702" y="2992"/>
                  </a:cubicBezTo>
                  <a:cubicBezTo>
                    <a:pt x="4624" y="2927"/>
                    <a:pt x="4567" y="2849"/>
                    <a:pt x="4522" y="2759"/>
                  </a:cubicBezTo>
                  <a:cubicBezTo>
                    <a:pt x="4519" y="2750"/>
                    <a:pt x="4509" y="2745"/>
                    <a:pt x="4499" y="2745"/>
                  </a:cubicBezTo>
                  <a:close/>
                  <a:moveTo>
                    <a:pt x="1573" y="2774"/>
                  </a:moveTo>
                  <a:cubicBezTo>
                    <a:pt x="1570" y="2774"/>
                    <a:pt x="1566" y="2774"/>
                    <a:pt x="1563" y="2775"/>
                  </a:cubicBezTo>
                  <a:cubicBezTo>
                    <a:pt x="1551" y="2784"/>
                    <a:pt x="1547" y="2800"/>
                    <a:pt x="1555" y="2812"/>
                  </a:cubicBezTo>
                  <a:cubicBezTo>
                    <a:pt x="1604" y="2906"/>
                    <a:pt x="1674" y="2988"/>
                    <a:pt x="1756" y="3054"/>
                  </a:cubicBezTo>
                  <a:cubicBezTo>
                    <a:pt x="1760" y="3058"/>
                    <a:pt x="1768" y="3058"/>
                    <a:pt x="1772" y="3058"/>
                  </a:cubicBezTo>
                  <a:cubicBezTo>
                    <a:pt x="1780" y="3058"/>
                    <a:pt x="1788" y="3058"/>
                    <a:pt x="1793" y="3050"/>
                  </a:cubicBezTo>
                  <a:cubicBezTo>
                    <a:pt x="1801" y="3037"/>
                    <a:pt x="1801" y="3021"/>
                    <a:pt x="1788" y="3013"/>
                  </a:cubicBezTo>
                  <a:cubicBezTo>
                    <a:pt x="1711" y="2951"/>
                    <a:pt x="1645" y="2874"/>
                    <a:pt x="1600" y="2788"/>
                  </a:cubicBezTo>
                  <a:cubicBezTo>
                    <a:pt x="1594" y="2778"/>
                    <a:pt x="1583" y="2774"/>
                    <a:pt x="1573" y="2774"/>
                  </a:cubicBezTo>
                  <a:close/>
                  <a:moveTo>
                    <a:pt x="2847" y="2824"/>
                  </a:moveTo>
                  <a:cubicBezTo>
                    <a:pt x="2838" y="2824"/>
                    <a:pt x="2829" y="2829"/>
                    <a:pt x="2824" y="2837"/>
                  </a:cubicBezTo>
                  <a:cubicBezTo>
                    <a:pt x="2771" y="2919"/>
                    <a:pt x="2701" y="2992"/>
                    <a:pt x="2619" y="3045"/>
                  </a:cubicBezTo>
                  <a:cubicBezTo>
                    <a:pt x="2607" y="3054"/>
                    <a:pt x="2603" y="3070"/>
                    <a:pt x="2611" y="3082"/>
                  </a:cubicBezTo>
                  <a:cubicBezTo>
                    <a:pt x="2619" y="3086"/>
                    <a:pt x="2627" y="3091"/>
                    <a:pt x="2636" y="3091"/>
                  </a:cubicBezTo>
                  <a:lnTo>
                    <a:pt x="2631" y="3095"/>
                  </a:lnTo>
                  <a:cubicBezTo>
                    <a:pt x="2640" y="3095"/>
                    <a:pt x="2644" y="3091"/>
                    <a:pt x="2648" y="3091"/>
                  </a:cubicBezTo>
                  <a:cubicBezTo>
                    <a:pt x="2734" y="3029"/>
                    <a:pt x="2812" y="2951"/>
                    <a:pt x="2869" y="2861"/>
                  </a:cubicBezTo>
                  <a:cubicBezTo>
                    <a:pt x="2877" y="2853"/>
                    <a:pt x="2873" y="2837"/>
                    <a:pt x="2861" y="2829"/>
                  </a:cubicBezTo>
                  <a:cubicBezTo>
                    <a:pt x="2856" y="2826"/>
                    <a:pt x="2851" y="2824"/>
                    <a:pt x="2847" y="2824"/>
                  </a:cubicBezTo>
                  <a:close/>
                  <a:moveTo>
                    <a:pt x="5764" y="2847"/>
                  </a:moveTo>
                  <a:cubicBezTo>
                    <a:pt x="5757" y="2847"/>
                    <a:pt x="5750" y="2850"/>
                    <a:pt x="5746" y="2857"/>
                  </a:cubicBezTo>
                  <a:cubicBezTo>
                    <a:pt x="5688" y="2939"/>
                    <a:pt x="5615" y="3009"/>
                    <a:pt x="5529" y="3062"/>
                  </a:cubicBezTo>
                  <a:cubicBezTo>
                    <a:pt x="5516" y="3070"/>
                    <a:pt x="5516" y="3082"/>
                    <a:pt x="5521" y="3095"/>
                  </a:cubicBezTo>
                  <a:cubicBezTo>
                    <a:pt x="5529" y="3103"/>
                    <a:pt x="5537" y="3107"/>
                    <a:pt x="5545" y="3107"/>
                  </a:cubicBezTo>
                  <a:cubicBezTo>
                    <a:pt x="5549" y="3107"/>
                    <a:pt x="5553" y="3107"/>
                    <a:pt x="5557" y="3103"/>
                  </a:cubicBezTo>
                  <a:cubicBezTo>
                    <a:pt x="5647" y="3050"/>
                    <a:pt x="5725" y="2972"/>
                    <a:pt x="5787" y="2886"/>
                  </a:cubicBezTo>
                  <a:cubicBezTo>
                    <a:pt x="5795" y="2874"/>
                    <a:pt x="5791" y="2861"/>
                    <a:pt x="5778" y="2853"/>
                  </a:cubicBezTo>
                  <a:cubicBezTo>
                    <a:pt x="5775" y="2849"/>
                    <a:pt x="5769" y="2847"/>
                    <a:pt x="5764" y="2847"/>
                  </a:cubicBezTo>
                  <a:close/>
                  <a:moveTo>
                    <a:pt x="8682" y="2872"/>
                  </a:moveTo>
                  <a:cubicBezTo>
                    <a:pt x="8675" y="2872"/>
                    <a:pt x="8668" y="2875"/>
                    <a:pt x="8663" y="2882"/>
                  </a:cubicBezTo>
                  <a:cubicBezTo>
                    <a:pt x="8602" y="2960"/>
                    <a:pt x="8528" y="3025"/>
                    <a:pt x="8442" y="3074"/>
                  </a:cubicBezTo>
                  <a:cubicBezTo>
                    <a:pt x="8430" y="3082"/>
                    <a:pt x="8426" y="3099"/>
                    <a:pt x="8434" y="3111"/>
                  </a:cubicBezTo>
                  <a:cubicBezTo>
                    <a:pt x="8438" y="3119"/>
                    <a:pt x="8446" y="3123"/>
                    <a:pt x="8455" y="3123"/>
                  </a:cubicBezTo>
                  <a:cubicBezTo>
                    <a:pt x="8459" y="3123"/>
                    <a:pt x="8463" y="3123"/>
                    <a:pt x="8467" y="3119"/>
                  </a:cubicBezTo>
                  <a:cubicBezTo>
                    <a:pt x="8561" y="3070"/>
                    <a:pt x="8639" y="2996"/>
                    <a:pt x="8704" y="2915"/>
                  </a:cubicBezTo>
                  <a:cubicBezTo>
                    <a:pt x="8712" y="2902"/>
                    <a:pt x="8708" y="2886"/>
                    <a:pt x="8700" y="2878"/>
                  </a:cubicBezTo>
                  <a:cubicBezTo>
                    <a:pt x="8695" y="2874"/>
                    <a:pt x="8688" y="2872"/>
                    <a:pt x="8682" y="2872"/>
                  </a:cubicBezTo>
                  <a:close/>
                  <a:moveTo>
                    <a:pt x="25" y="2816"/>
                  </a:moveTo>
                  <a:cubicBezTo>
                    <a:pt x="12" y="2816"/>
                    <a:pt x="0" y="2829"/>
                    <a:pt x="0" y="2841"/>
                  </a:cubicBezTo>
                  <a:lnTo>
                    <a:pt x="0" y="3148"/>
                  </a:lnTo>
                  <a:cubicBezTo>
                    <a:pt x="0" y="3164"/>
                    <a:pt x="12" y="3172"/>
                    <a:pt x="25" y="3172"/>
                  </a:cubicBezTo>
                  <a:cubicBezTo>
                    <a:pt x="41" y="3172"/>
                    <a:pt x="53" y="3164"/>
                    <a:pt x="53" y="3148"/>
                  </a:cubicBezTo>
                  <a:lnTo>
                    <a:pt x="53" y="2841"/>
                  </a:lnTo>
                  <a:cubicBezTo>
                    <a:pt x="53" y="2829"/>
                    <a:pt x="41" y="2816"/>
                    <a:pt x="25" y="2816"/>
                  </a:cubicBezTo>
                  <a:close/>
                  <a:moveTo>
                    <a:pt x="4953" y="3134"/>
                  </a:moveTo>
                  <a:cubicBezTo>
                    <a:pt x="4942" y="3134"/>
                    <a:pt x="4931" y="3142"/>
                    <a:pt x="4927" y="3152"/>
                  </a:cubicBezTo>
                  <a:cubicBezTo>
                    <a:pt x="4923" y="3164"/>
                    <a:pt x="4931" y="3181"/>
                    <a:pt x="4948" y="3185"/>
                  </a:cubicBezTo>
                  <a:cubicBezTo>
                    <a:pt x="5017" y="3205"/>
                    <a:pt x="5090" y="3213"/>
                    <a:pt x="5164" y="3213"/>
                  </a:cubicBezTo>
                  <a:lnTo>
                    <a:pt x="5164" y="3213"/>
                  </a:lnTo>
                  <a:cubicBezTo>
                    <a:pt x="5196" y="3213"/>
                    <a:pt x="5227" y="3213"/>
                    <a:pt x="5259" y="3209"/>
                  </a:cubicBezTo>
                  <a:cubicBezTo>
                    <a:pt x="5275" y="3205"/>
                    <a:pt x="5283" y="3193"/>
                    <a:pt x="5283" y="3181"/>
                  </a:cubicBezTo>
                  <a:cubicBezTo>
                    <a:pt x="5280" y="3170"/>
                    <a:pt x="5270" y="3159"/>
                    <a:pt x="5259" y="3159"/>
                  </a:cubicBezTo>
                  <a:cubicBezTo>
                    <a:pt x="5258" y="3159"/>
                    <a:pt x="5256" y="3160"/>
                    <a:pt x="5255" y="3160"/>
                  </a:cubicBezTo>
                  <a:cubicBezTo>
                    <a:pt x="5225" y="3164"/>
                    <a:pt x="5195" y="3166"/>
                    <a:pt x="5165" y="3166"/>
                  </a:cubicBezTo>
                  <a:cubicBezTo>
                    <a:pt x="5096" y="3166"/>
                    <a:pt x="5026" y="3156"/>
                    <a:pt x="4960" y="3136"/>
                  </a:cubicBezTo>
                  <a:cubicBezTo>
                    <a:pt x="4958" y="3135"/>
                    <a:pt x="4955" y="3134"/>
                    <a:pt x="4953" y="3134"/>
                  </a:cubicBezTo>
                  <a:close/>
                  <a:moveTo>
                    <a:pt x="5164" y="3213"/>
                  </a:moveTo>
                  <a:lnTo>
                    <a:pt x="5164" y="3213"/>
                  </a:lnTo>
                  <a:cubicBezTo>
                    <a:pt x="5163" y="3213"/>
                    <a:pt x="5162" y="3213"/>
                    <a:pt x="5160" y="3213"/>
                  </a:cubicBezTo>
                  <a:lnTo>
                    <a:pt x="5165" y="3213"/>
                  </a:lnTo>
                  <a:cubicBezTo>
                    <a:pt x="5164" y="3213"/>
                    <a:pt x="5164" y="3213"/>
                    <a:pt x="5164" y="3213"/>
                  </a:cubicBezTo>
                  <a:close/>
                  <a:moveTo>
                    <a:pt x="2046" y="3143"/>
                  </a:moveTo>
                  <a:cubicBezTo>
                    <a:pt x="2034" y="3143"/>
                    <a:pt x="2025" y="3150"/>
                    <a:pt x="2022" y="3160"/>
                  </a:cubicBezTo>
                  <a:cubicBezTo>
                    <a:pt x="2018" y="3176"/>
                    <a:pt x="2026" y="3189"/>
                    <a:pt x="2042" y="3193"/>
                  </a:cubicBezTo>
                  <a:cubicBezTo>
                    <a:pt x="2099" y="3205"/>
                    <a:pt x="2161" y="3213"/>
                    <a:pt x="2226" y="3213"/>
                  </a:cubicBezTo>
                  <a:lnTo>
                    <a:pt x="2226" y="3217"/>
                  </a:lnTo>
                  <a:cubicBezTo>
                    <a:pt x="2271" y="3217"/>
                    <a:pt x="2312" y="3213"/>
                    <a:pt x="2357" y="3205"/>
                  </a:cubicBezTo>
                  <a:cubicBezTo>
                    <a:pt x="2370" y="3201"/>
                    <a:pt x="2378" y="3189"/>
                    <a:pt x="2378" y="3176"/>
                  </a:cubicBezTo>
                  <a:cubicBezTo>
                    <a:pt x="2374" y="3163"/>
                    <a:pt x="2365" y="3155"/>
                    <a:pt x="2355" y="3155"/>
                  </a:cubicBezTo>
                  <a:cubicBezTo>
                    <a:pt x="2353" y="3155"/>
                    <a:pt x="2351" y="3155"/>
                    <a:pt x="2349" y="3156"/>
                  </a:cubicBezTo>
                  <a:cubicBezTo>
                    <a:pt x="2310" y="3161"/>
                    <a:pt x="2269" y="3164"/>
                    <a:pt x="2228" y="3164"/>
                  </a:cubicBezTo>
                  <a:cubicBezTo>
                    <a:pt x="2169" y="3164"/>
                    <a:pt x="2110" y="3158"/>
                    <a:pt x="2054" y="3144"/>
                  </a:cubicBezTo>
                  <a:cubicBezTo>
                    <a:pt x="2052" y="3143"/>
                    <a:pt x="2049" y="3143"/>
                    <a:pt x="2046" y="3143"/>
                  </a:cubicBezTo>
                  <a:close/>
                  <a:moveTo>
                    <a:pt x="7863" y="3126"/>
                  </a:moveTo>
                  <a:cubicBezTo>
                    <a:pt x="7852" y="3126"/>
                    <a:pt x="7840" y="3134"/>
                    <a:pt x="7837" y="3144"/>
                  </a:cubicBezTo>
                  <a:cubicBezTo>
                    <a:pt x="7833" y="3160"/>
                    <a:pt x="7841" y="3172"/>
                    <a:pt x="7853" y="3176"/>
                  </a:cubicBezTo>
                  <a:cubicBezTo>
                    <a:pt x="7931" y="3205"/>
                    <a:pt x="8013" y="3217"/>
                    <a:pt x="8099" y="3217"/>
                  </a:cubicBezTo>
                  <a:cubicBezTo>
                    <a:pt x="8123" y="3217"/>
                    <a:pt x="8144" y="3217"/>
                    <a:pt x="8168" y="3213"/>
                  </a:cubicBezTo>
                  <a:cubicBezTo>
                    <a:pt x="8180" y="3213"/>
                    <a:pt x="8193" y="3201"/>
                    <a:pt x="8189" y="3185"/>
                  </a:cubicBezTo>
                  <a:cubicBezTo>
                    <a:pt x="8189" y="3172"/>
                    <a:pt x="8176" y="3164"/>
                    <a:pt x="8164" y="3164"/>
                  </a:cubicBezTo>
                  <a:lnTo>
                    <a:pt x="8095" y="3164"/>
                  </a:lnTo>
                  <a:cubicBezTo>
                    <a:pt x="8017" y="3164"/>
                    <a:pt x="7943" y="3152"/>
                    <a:pt x="7869" y="3127"/>
                  </a:cubicBezTo>
                  <a:cubicBezTo>
                    <a:pt x="7867" y="3127"/>
                    <a:pt x="7865" y="3126"/>
                    <a:pt x="7863" y="3126"/>
                  </a:cubicBezTo>
                  <a:close/>
                  <a:moveTo>
                    <a:pt x="25" y="3430"/>
                  </a:moveTo>
                  <a:cubicBezTo>
                    <a:pt x="12" y="3430"/>
                    <a:pt x="0" y="3442"/>
                    <a:pt x="0" y="3455"/>
                  </a:cubicBezTo>
                  <a:lnTo>
                    <a:pt x="0" y="3762"/>
                  </a:lnTo>
                  <a:cubicBezTo>
                    <a:pt x="0" y="3778"/>
                    <a:pt x="12" y="3786"/>
                    <a:pt x="25" y="3786"/>
                  </a:cubicBezTo>
                  <a:cubicBezTo>
                    <a:pt x="41" y="3786"/>
                    <a:pt x="53" y="3778"/>
                    <a:pt x="53" y="3762"/>
                  </a:cubicBezTo>
                  <a:lnTo>
                    <a:pt x="53" y="3455"/>
                  </a:lnTo>
                  <a:cubicBezTo>
                    <a:pt x="53" y="3442"/>
                    <a:pt x="41" y="3430"/>
                    <a:pt x="25" y="3430"/>
                  </a:cubicBezTo>
                  <a:close/>
                  <a:moveTo>
                    <a:pt x="25" y="4044"/>
                  </a:moveTo>
                  <a:cubicBezTo>
                    <a:pt x="12" y="4044"/>
                    <a:pt x="0" y="4056"/>
                    <a:pt x="0" y="4069"/>
                  </a:cubicBezTo>
                  <a:lnTo>
                    <a:pt x="0" y="4261"/>
                  </a:lnTo>
                  <a:cubicBezTo>
                    <a:pt x="0" y="4277"/>
                    <a:pt x="12" y="4285"/>
                    <a:pt x="25" y="4285"/>
                  </a:cubicBezTo>
                  <a:cubicBezTo>
                    <a:pt x="41" y="4285"/>
                    <a:pt x="53" y="4277"/>
                    <a:pt x="53" y="4261"/>
                  </a:cubicBezTo>
                  <a:lnTo>
                    <a:pt x="53" y="4069"/>
                  </a:lnTo>
                  <a:cubicBezTo>
                    <a:pt x="53" y="4056"/>
                    <a:pt x="41" y="4044"/>
                    <a:pt x="25" y="404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37"/>
            <p:cNvSpPr/>
            <p:nvPr/>
          </p:nvSpPr>
          <p:spPr>
            <a:xfrm>
              <a:off x="4746935" y="3132259"/>
              <a:ext cx="1142627" cy="706533"/>
            </a:xfrm>
            <a:custGeom>
              <a:rect b="b" l="l" r="r" t="t"/>
              <a:pathLst>
                <a:path extrusionOk="0" h="3958" w="6401">
                  <a:moveTo>
                    <a:pt x="1" y="0"/>
                  </a:moveTo>
                  <a:lnTo>
                    <a:pt x="1" y="3957"/>
                  </a:lnTo>
                  <a:lnTo>
                    <a:pt x="6401" y="3957"/>
                  </a:lnTo>
                  <a:lnTo>
                    <a:pt x="64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37"/>
            <p:cNvSpPr/>
            <p:nvPr/>
          </p:nvSpPr>
          <p:spPr>
            <a:xfrm>
              <a:off x="4784957" y="3157786"/>
              <a:ext cx="1066047" cy="148518"/>
            </a:xfrm>
            <a:custGeom>
              <a:rect b="b" l="l" r="r" t="t"/>
              <a:pathLst>
                <a:path extrusionOk="0" h="832" w="5972">
                  <a:moveTo>
                    <a:pt x="1" y="0"/>
                  </a:moveTo>
                  <a:lnTo>
                    <a:pt x="1" y="831"/>
                  </a:lnTo>
                  <a:lnTo>
                    <a:pt x="5971" y="831"/>
                  </a:lnTo>
                  <a:lnTo>
                    <a:pt x="597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37"/>
            <p:cNvSpPr/>
            <p:nvPr/>
          </p:nvSpPr>
          <p:spPr>
            <a:xfrm>
              <a:off x="5594305" y="3181349"/>
              <a:ext cx="69618" cy="101571"/>
            </a:xfrm>
            <a:custGeom>
              <a:rect b="b" l="l" r="r" t="t"/>
              <a:pathLst>
                <a:path extrusionOk="0" h="569" w="390">
                  <a:moveTo>
                    <a:pt x="343" y="0"/>
                  </a:moveTo>
                  <a:cubicBezTo>
                    <a:pt x="336" y="0"/>
                    <a:pt x="329" y="3"/>
                    <a:pt x="324" y="7"/>
                  </a:cubicBezTo>
                  <a:lnTo>
                    <a:pt x="17" y="253"/>
                  </a:lnTo>
                  <a:cubicBezTo>
                    <a:pt x="9" y="261"/>
                    <a:pt x="1" y="269"/>
                    <a:pt x="1" y="282"/>
                  </a:cubicBezTo>
                  <a:cubicBezTo>
                    <a:pt x="1" y="294"/>
                    <a:pt x="9" y="302"/>
                    <a:pt x="17" y="310"/>
                  </a:cubicBezTo>
                  <a:lnTo>
                    <a:pt x="328" y="560"/>
                  </a:lnTo>
                  <a:cubicBezTo>
                    <a:pt x="332" y="564"/>
                    <a:pt x="340" y="568"/>
                    <a:pt x="349" y="568"/>
                  </a:cubicBezTo>
                  <a:cubicBezTo>
                    <a:pt x="357" y="568"/>
                    <a:pt x="369" y="560"/>
                    <a:pt x="377" y="552"/>
                  </a:cubicBezTo>
                  <a:cubicBezTo>
                    <a:pt x="390" y="539"/>
                    <a:pt x="385" y="515"/>
                    <a:pt x="369" y="503"/>
                  </a:cubicBezTo>
                  <a:lnTo>
                    <a:pt x="95" y="282"/>
                  </a:lnTo>
                  <a:lnTo>
                    <a:pt x="369" y="65"/>
                  </a:lnTo>
                  <a:cubicBezTo>
                    <a:pt x="381" y="52"/>
                    <a:pt x="385" y="32"/>
                    <a:pt x="373" y="16"/>
                  </a:cubicBezTo>
                  <a:cubicBezTo>
                    <a:pt x="366" y="6"/>
                    <a:pt x="354" y="0"/>
                    <a:pt x="3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37"/>
            <p:cNvSpPr/>
            <p:nvPr/>
          </p:nvSpPr>
          <p:spPr>
            <a:xfrm>
              <a:off x="5734611" y="3181349"/>
              <a:ext cx="68904" cy="101571"/>
            </a:xfrm>
            <a:custGeom>
              <a:rect b="b" l="l" r="r" t="t"/>
              <a:pathLst>
                <a:path extrusionOk="0" h="569" w="386">
                  <a:moveTo>
                    <a:pt x="44" y="0"/>
                  </a:moveTo>
                  <a:cubicBezTo>
                    <a:pt x="32" y="0"/>
                    <a:pt x="20" y="6"/>
                    <a:pt x="13" y="16"/>
                  </a:cubicBezTo>
                  <a:cubicBezTo>
                    <a:pt x="5" y="32"/>
                    <a:pt x="5" y="52"/>
                    <a:pt x="21" y="65"/>
                  </a:cubicBezTo>
                  <a:lnTo>
                    <a:pt x="291" y="282"/>
                  </a:lnTo>
                  <a:lnTo>
                    <a:pt x="17" y="503"/>
                  </a:lnTo>
                  <a:cubicBezTo>
                    <a:pt x="0" y="515"/>
                    <a:pt x="0" y="539"/>
                    <a:pt x="13" y="552"/>
                  </a:cubicBezTo>
                  <a:cubicBezTo>
                    <a:pt x="17" y="559"/>
                    <a:pt x="28" y="567"/>
                    <a:pt x="39" y="568"/>
                  </a:cubicBezTo>
                  <a:lnTo>
                    <a:pt x="39" y="568"/>
                  </a:lnTo>
                  <a:cubicBezTo>
                    <a:pt x="47" y="567"/>
                    <a:pt x="54" y="564"/>
                    <a:pt x="62" y="560"/>
                  </a:cubicBezTo>
                  <a:lnTo>
                    <a:pt x="373" y="310"/>
                  </a:lnTo>
                  <a:cubicBezTo>
                    <a:pt x="381" y="302"/>
                    <a:pt x="385" y="294"/>
                    <a:pt x="385" y="282"/>
                  </a:cubicBezTo>
                  <a:cubicBezTo>
                    <a:pt x="385" y="269"/>
                    <a:pt x="381" y="261"/>
                    <a:pt x="373" y="253"/>
                  </a:cubicBezTo>
                  <a:lnTo>
                    <a:pt x="66" y="7"/>
                  </a:lnTo>
                  <a:cubicBezTo>
                    <a:pt x="59" y="3"/>
                    <a:pt x="52" y="0"/>
                    <a:pt x="44" y="0"/>
                  </a:cubicBezTo>
                  <a:close/>
                  <a:moveTo>
                    <a:pt x="39" y="568"/>
                  </a:moveTo>
                  <a:lnTo>
                    <a:pt x="39" y="568"/>
                  </a:lnTo>
                  <a:cubicBezTo>
                    <a:pt x="39" y="568"/>
                    <a:pt x="38" y="568"/>
                    <a:pt x="37" y="568"/>
                  </a:cubicBezTo>
                  <a:lnTo>
                    <a:pt x="41" y="568"/>
                  </a:lnTo>
                  <a:cubicBezTo>
                    <a:pt x="41" y="568"/>
                    <a:pt x="40" y="568"/>
                    <a:pt x="39" y="56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37"/>
            <p:cNvSpPr/>
            <p:nvPr/>
          </p:nvSpPr>
          <p:spPr>
            <a:xfrm>
              <a:off x="5678382" y="3169746"/>
              <a:ext cx="49090" cy="124777"/>
            </a:xfrm>
            <a:custGeom>
              <a:rect b="b" l="l" r="r" t="t"/>
              <a:pathLst>
                <a:path extrusionOk="0" h="699" w="275">
                  <a:moveTo>
                    <a:pt x="233" y="0"/>
                  </a:moveTo>
                  <a:cubicBezTo>
                    <a:pt x="217" y="0"/>
                    <a:pt x="204" y="11"/>
                    <a:pt x="201" y="27"/>
                  </a:cubicBezTo>
                  <a:lnTo>
                    <a:pt x="9" y="654"/>
                  </a:lnTo>
                  <a:cubicBezTo>
                    <a:pt x="0" y="670"/>
                    <a:pt x="13" y="690"/>
                    <a:pt x="33" y="694"/>
                  </a:cubicBezTo>
                  <a:cubicBezTo>
                    <a:pt x="37" y="699"/>
                    <a:pt x="41" y="699"/>
                    <a:pt x="45" y="699"/>
                  </a:cubicBezTo>
                  <a:cubicBezTo>
                    <a:pt x="62" y="694"/>
                    <a:pt x="70" y="686"/>
                    <a:pt x="74" y="674"/>
                  </a:cubicBezTo>
                  <a:lnTo>
                    <a:pt x="266" y="48"/>
                  </a:lnTo>
                  <a:cubicBezTo>
                    <a:pt x="275" y="27"/>
                    <a:pt x="262" y="7"/>
                    <a:pt x="246" y="3"/>
                  </a:cubicBezTo>
                  <a:cubicBezTo>
                    <a:pt x="242" y="1"/>
                    <a:pt x="237" y="0"/>
                    <a:pt x="2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37"/>
            <p:cNvSpPr/>
            <p:nvPr/>
          </p:nvSpPr>
          <p:spPr>
            <a:xfrm>
              <a:off x="4784957" y="3409122"/>
              <a:ext cx="572831" cy="46769"/>
            </a:xfrm>
            <a:custGeom>
              <a:rect b="b" l="l" r="r" t="t"/>
              <a:pathLst>
                <a:path extrusionOk="0" h="262" w="3209">
                  <a:moveTo>
                    <a:pt x="1" y="0"/>
                  </a:moveTo>
                  <a:lnTo>
                    <a:pt x="1" y="262"/>
                  </a:lnTo>
                  <a:lnTo>
                    <a:pt x="3209" y="262"/>
                  </a:lnTo>
                  <a:lnTo>
                    <a:pt x="32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37"/>
            <p:cNvSpPr/>
            <p:nvPr/>
          </p:nvSpPr>
          <p:spPr>
            <a:xfrm>
              <a:off x="5384025" y="3409122"/>
              <a:ext cx="279186" cy="46769"/>
            </a:xfrm>
            <a:custGeom>
              <a:rect b="b" l="l" r="r" t="t"/>
              <a:pathLst>
                <a:path extrusionOk="0" h="262" w="1564">
                  <a:moveTo>
                    <a:pt x="0" y="0"/>
                  </a:moveTo>
                  <a:lnTo>
                    <a:pt x="0" y="262"/>
                  </a:lnTo>
                  <a:lnTo>
                    <a:pt x="1563" y="262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37"/>
            <p:cNvSpPr/>
            <p:nvPr/>
          </p:nvSpPr>
          <p:spPr>
            <a:xfrm>
              <a:off x="5691591" y="3409122"/>
              <a:ext cx="159407" cy="46769"/>
            </a:xfrm>
            <a:custGeom>
              <a:rect b="b" l="l" r="r" t="t"/>
              <a:pathLst>
                <a:path extrusionOk="0" h="262" w="893">
                  <a:moveTo>
                    <a:pt x="0" y="0"/>
                  </a:moveTo>
                  <a:lnTo>
                    <a:pt x="0" y="262"/>
                  </a:lnTo>
                  <a:lnTo>
                    <a:pt x="892" y="262"/>
                  </a:lnTo>
                  <a:lnTo>
                    <a:pt x="8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37"/>
            <p:cNvSpPr/>
            <p:nvPr/>
          </p:nvSpPr>
          <p:spPr>
            <a:xfrm>
              <a:off x="5462210" y="3515690"/>
              <a:ext cx="390217" cy="46947"/>
            </a:xfrm>
            <a:custGeom>
              <a:rect b="b" l="l" r="r" t="t"/>
              <a:pathLst>
                <a:path extrusionOk="0" h="263" w="2186">
                  <a:moveTo>
                    <a:pt x="0" y="1"/>
                  </a:moveTo>
                  <a:lnTo>
                    <a:pt x="0" y="262"/>
                  </a:lnTo>
                  <a:lnTo>
                    <a:pt x="2185" y="262"/>
                  </a:lnTo>
                  <a:lnTo>
                    <a:pt x="218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37"/>
            <p:cNvSpPr/>
            <p:nvPr/>
          </p:nvSpPr>
          <p:spPr>
            <a:xfrm>
              <a:off x="5156786" y="3515690"/>
              <a:ext cx="279186" cy="46947"/>
            </a:xfrm>
            <a:custGeom>
              <a:rect b="b" l="l" r="r" t="t"/>
              <a:pathLst>
                <a:path extrusionOk="0" h="263" w="1564">
                  <a:moveTo>
                    <a:pt x="1" y="1"/>
                  </a:moveTo>
                  <a:lnTo>
                    <a:pt x="1" y="262"/>
                  </a:lnTo>
                  <a:lnTo>
                    <a:pt x="1564" y="26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37"/>
            <p:cNvSpPr/>
            <p:nvPr/>
          </p:nvSpPr>
          <p:spPr>
            <a:xfrm>
              <a:off x="4786385" y="3515690"/>
              <a:ext cx="342020" cy="46947"/>
            </a:xfrm>
            <a:custGeom>
              <a:rect b="b" l="l" r="r" t="t"/>
              <a:pathLst>
                <a:path extrusionOk="0" h="263" w="1916">
                  <a:moveTo>
                    <a:pt x="1" y="1"/>
                  </a:moveTo>
                  <a:lnTo>
                    <a:pt x="1" y="262"/>
                  </a:lnTo>
                  <a:lnTo>
                    <a:pt x="1916" y="262"/>
                  </a:lnTo>
                  <a:lnTo>
                    <a:pt x="191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37"/>
            <p:cNvSpPr/>
            <p:nvPr/>
          </p:nvSpPr>
          <p:spPr>
            <a:xfrm>
              <a:off x="4786385" y="3631184"/>
              <a:ext cx="207604" cy="46769"/>
            </a:xfrm>
            <a:custGeom>
              <a:rect b="b" l="l" r="r" t="t"/>
              <a:pathLst>
                <a:path extrusionOk="0" h="262" w="1163">
                  <a:moveTo>
                    <a:pt x="1" y="0"/>
                  </a:moveTo>
                  <a:lnTo>
                    <a:pt x="1" y="262"/>
                  </a:lnTo>
                  <a:lnTo>
                    <a:pt x="1163" y="262"/>
                  </a:lnTo>
                  <a:lnTo>
                    <a:pt x="11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37"/>
            <p:cNvSpPr/>
            <p:nvPr/>
          </p:nvSpPr>
          <p:spPr>
            <a:xfrm>
              <a:off x="5020228" y="3631184"/>
              <a:ext cx="580149" cy="46769"/>
            </a:xfrm>
            <a:custGeom>
              <a:rect b="b" l="l" r="r" t="t"/>
              <a:pathLst>
                <a:path extrusionOk="0" h="262" w="3250">
                  <a:moveTo>
                    <a:pt x="0" y="0"/>
                  </a:moveTo>
                  <a:lnTo>
                    <a:pt x="0" y="262"/>
                  </a:lnTo>
                  <a:lnTo>
                    <a:pt x="3249" y="262"/>
                  </a:lnTo>
                  <a:lnTo>
                    <a:pt x="32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37"/>
            <p:cNvSpPr/>
            <p:nvPr/>
          </p:nvSpPr>
          <p:spPr>
            <a:xfrm>
              <a:off x="5629471" y="3631184"/>
              <a:ext cx="222956" cy="46769"/>
            </a:xfrm>
            <a:custGeom>
              <a:rect b="b" l="l" r="r" t="t"/>
              <a:pathLst>
                <a:path extrusionOk="0" h="262" w="1249">
                  <a:moveTo>
                    <a:pt x="0" y="0"/>
                  </a:moveTo>
                  <a:lnTo>
                    <a:pt x="0" y="262"/>
                  </a:lnTo>
                  <a:lnTo>
                    <a:pt x="1248" y="262"/>
                  </a:lnTo>
                  <a:lnTo>
                    <a:pt x="12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37"/>
            <p:cNvSpPr/>
            <p:nvPr/>
          </p:nvSpPr>
          <p:spPr>
            <a:xfrm>
              <a:off x="5682666" y="3737752"/>
              <a:ext cx="171189" cy="46947"/>
            </a:xfrm>
            <a:custGeom>
              <a:rect b="b" l="l" r="r" t="t"/>
              <a:pathLst>
                <a:path extrusionOk="0" h="263" w="959">
                  <a:moveTo>
                    <a:pt x="1" y="1"/>
                  </a:moveTo>
                  <a:lnTo>
                    <a:pt x="1" y="262"/>
                  </a:lnTo>
                  <a:lnTo>
                    <a:pt x="958" y="262"/>
                  </a:lnTo>
                  <a:lnTo>
                    <a:pt x="9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37"/>
            <p:cNvSpPr/>
            <p:nvPr/>
          </p:nvSpPr>
          <p:spPr>
            <a:xfrm>
              <a:off x="5158214" y="3737752"/>
              <a:ext cx="498393" cy="46947"/>
            </a:xfrm>
            <a:custGeom>
              <a:rect b="b" l="l" r="r" t="t"/>
              <a:pathLst>
                <a:path extrusionOk="0" h="263" w="2792">
                  <a:moveTo>
                    <a:pt x="1" y="1"/>
                  </a:moveTo>
                  <a:lnTo>
                    <a:pt x="1" y="262"/>
                  </a:lnTo>
                  <a:lnTo>
                    <a:pt x="2792" y="262"/>
                  </a:lnTo>
                  <a:lnTo>
                    <a:pt x="27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37"/>
            <p:cNvSpPr/>
            <p:nvPr/>
          </p:nvSpPr>
          <p:spPr>
            <a:xfrm>
              <a:off x="4787813" y="3737752"/>
              <a:ext cx="342199" cy="46947"/>
            </a:xfrm>
            <a:custGeom>
              <a:rect b="b" l="l" r="r" t="t"/>
              <a:pathLst>
                <a:path extrusionOk="0" h="263" w="1917">
                  <a:moveTo>
                    <a:pt x="1" y="1"/>
                  </a:moveTo>
                  <a:lnTo>
                    <a:pt x="1" y="262"/>
                  </a:lnTo>
                  <a:lnTo>
                    <a:pt x="1916" y="262"/>
                  </a:lnTo>
                  <a:lnTo>
                    <a:pt x="191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37"/>
            <p:cNvSpPr/>
            <p:nvPr/>
          </p:nvSpPr>
          <p:spPr>
            <a:xfrm>
              <a:off x="4738188" y="2512665"/>
              <a:ext cx="1116386" cy="580328"/>
            </a:xfrm>
            <a:custGeom>
              <a:rect b="b" l="l" r="r" t="t"/>
              <a:pathLst>
                <a:path extrusionOk="0" h="3251" w="6254">
                  <a:moveTo>
                    <a:pt x="615" y="1"/>
                  </a:moveTo>
                  <a:cubicBezTo>
                    <a:pt x="279" y="1"/>
                    <a:pt x="1" y="279"/>
                    <a:pt x="1" y="615"/>
                  </a:cubicBezTo>
                  <a:lnTo>
                    <a:pt x="1" y="1777"/>
                  </a:lnTo>
                  <a:cubicBezTo>
                    <a:pt x="1" y="2117"/>
                    <a:pt x="279" y="2391"/>
                    <a:pt x="615" y="2391"/>
                  </a:cubicBezTo>
                  <a:lnTo>
                    <a:pt x="3749" y="2391"/>
                  </a:lnTo>
                  <a:lnTo>
                    <a:pt x="3618" y="3250"/>
                  </a:lnTo>
                  <a:lnTo>
                    <a:pt x="3618" y="3250"/>
                  </a:lnTo>
                  <a:lnTo>
                    <a:pt x="4531" y="2391"/>
                  </a:lnTo>
                  <a:lnTo>
                    <a:pt x="5640" y="2391"/>
                  </a:lnTo>
                  <a:cubicBezTo>
                    <a:pt x="5975" y="2391"/>
                    <a:pt x="6254" y="2117"/>
                    <a:pt x="6254" y="1777"/>
                  </a:cubicBezTo>
                  <a:lnTo>
                    <a:pt x="6254" y="615"/>
                  </a:lnTo>
                  <a:cubicBezTo>
                    <a:pt x="6254" y="279"/>
                    <a:pt x="5975" y="1"/>
                    <a:pt x="5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37"/>
            <p:cNvSpPr/>
            <p:nvPr/>
          </p:nvSpPr>
          <p:spPr>
            <a:xfrm>
              <a:off x="5958816" y="2427339"/>
              <a:ext cx="1142627" cy="1411459"/>
            </a:xfrm>
            <a:custGeom>
              <a:rect b="b" l="l" r="r" t="t"/>
              <a:pathLst>
                <a:path extrusionOk="0" h="7907" w="6401">
                  <a:moveTo>
                    <a:pt x="1" y="0"/>
                  </a:moveTo>
                  <a:lnTo>
                    <a:pt x="1" y="7906"/>
                  </a:lnTo>
                  <a:lnTo>
                    <a:pt x="6401" y="7906"/>
                  </a:lnTo>
                  <a:lnTo>
                    <a:pt x="64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37"/>
            <p:cNvSpPr/>
            <p:nvPr/>
          </p:nvSpPr>
          <p:spPr>
            <a:xfrm>
              <a:off x="5996838" y="2452866"/>
              <a:ext cx="1066761" cy="148518"/>
            </a:xfrm>
            <a:custGeom>
              <a:rect b="b" l="l" r="r" t="t"/>
              <a:pathLst>
                <a:path extrusionOk="0" h="832" w="5976">
                  <a:moveTo>
                    <a:pt x="1" y="0"/>
                  </a:moveTo>
                  <a:lnTo>
                    <a:pt x="1" y="831"/>
                  </a:lnTo>
                  <a:lnTo>
                    <a:pt x="5975" y="831"/>
                  </a:lnTo>
                  <a:lnTo>
                    <a:pt x="59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37"/>
            <p:cNvSpPr/>
            <p:nvPr/>
          </p:nvSpPr>
          <p:spPr>
            <a:xfrm>
              <a:off x="6806900" y="2476428"/>
              <a:ext cx="68904" cy="101571"/>
            </a:xfrm>
            <a:custGeom>
              <a:rect b="b" l="l" r="r" t="t"/>
              <a:pathLst>
                <a:path extrusionOk="0" h="569" w="386">
                  <a:moveTo>
                    <a:pt x="341" y="0"/>
                  </a:moveTo>
                  <a:cubicBezTo>
                    <a:pt x="334" y="0"/>
                    <a:pt x="326" y="3"/>
                    <a:pt x="320" y="8"/>
                  </a:cubicBezTo>
                  <a:lnTo>
                    <a:pt x="13" y="253"/>
                  </a:lnTo>
                  <a:cubicBezTo>
                    <a:pt x="5" y="261"/>
                    <a:pt x="1" y="269"/>
                    <a:pt x="1" y="282"/>
                  </a:cubicBezTo>
                  <a:cubicBezTo>
                    <a:pt x="1" y="294"/>
                    <a:pt x="5" y="302"/>
                    <a:pt x="13" y="310"/>
                  </a:cubicBezTo>
                  <a:lnTo>
                    <a:pt x="324" y="560"/>
                  </a:lnTo>
                  <a:cubicBezTo>
                    <a:pt x="332" y="564"/>
                    <a:pt x="340" y="568"/>
                    <a:pt x="345" y="568"/>
                  </a:cubicBezTo>
                  <a:cubicBezTo>
                    <a:pt x="357" y="568"/>
                    <a:pt x="365" y="560"/>
                    <a:pt x="373" y="552"/>
                  </a:cubicBezTo>
                  <a:cubicBezTo>
                    <a:pt x="385" y="540"/>
                    <a:pt x="381" y="515"/>
                    <a:pt x="369" y="503"/>
                  </a:cubicBezTo>
                  <a:lnTo>
                    <a:pt x="91" y="282"/>
                  </a:lnTo>
                  <a:lnTo>
                    <a:pt x="365" y="65"/>
                  </a:lnTo>
                  <a:cubicBezTo>
                    <a:pt x="381" y="53"/>
                    <a:pt x="381" y="32"/>
                    <a:pt x="369" y="16"/>
                  </a:cubicBezTo>
                  <a:cubicBezTo>
                    <a:pt x="362" y="6"/>
                    <a:pt x="351" y="0"/>
                    <a:pt x="3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37"/>
            <p:cNvSpPr/>
            <p:nvPr/>
          </p:nvSpPr>
          <p:spPr>
            <a:xfrm>
              <a:off x="6946492" y="2476428"/>
              <a:ext cx="68904" cy="101571"/>
            </a:xfrm>
            <a:custGeom>
              <a:rect b="b" l="l" r="r" t="t"/>
              <a:pathLst>
                <a:path extrusionOk="0" h="569" w="386">
                  <a:moveTo>
                    <a:pt x="45" y="0"/>
                  </a:moveTo>
                  <a:cubicBezTo>
                    <a:pt x="35" y="0"/>
                    <a:pt x="24" y="6"/>
                    <a:pt x="17" y="16"/>
                  </a:cubicBezTo>
                  <a:cubicBezTo>
                    <a:pt x="5" y="32"/>
                    <a:pt x="5" y="53"/>
                    <a:pt x="21" y="65"/>
                  </a:cubicBezTo>
                  <a:lnTo>
                    <a:pt x="295" y="282"/>
                  </a:lnTo>
                  <a:lnTo>
                    <a:pt x="17" y="503"/>
                  </a:lnTo>
                  <a:cubicBezTo>
                    <a:pt x="0" y="515"/>
                    <a:pt x="0" y="540"/>
                    <a:pt x="13" y="552"/>
                  </a:cubicBezTo>
                  <a:cubicBezTo>
                    <a:pt x="20" y="559"/>
                    <a:pt x="28" y="567"/>
                    <a:pt x="39" y="568"/>
                  </a:cubicBezTo>
                  <a:lnTo>
                    <a:pt x="39" y="568"/>
                  </a:lnTo>
                  <a:cubicBezTo>
                    <a:pt x="47" y="567"/>
                    <a:pt x="54" y="564"/>
                    <a:pt x="62" y="560"/>
                  </a:cubicBezTo>
                  <a:lnTo>
                    <a:pt x="373" y="310"/>
                  </a:lnTo>
                  <a:cubicBezTo>
                    <a:pt x="381" y="302"/>
                    <a:pt x="385" y="294"/>
                    <a:pt x="385" y="282"/>
                  </a:cubicBezTo>
                  <a:cubicBezTo>
                    <a:pt x="385" y="269"/>
                    <a:pt x="381" y="261"/>
                    <a:pt x="373" y="253"/>
                  </a:cubicBezTo>
                  <a:lnTo>
                    <a:pt x="66" y="8"/>
                  </a:lnTo>
                  <a:cubicBezTo>
                    <a:pt x="59" y="3"/>
                    <a:pt x="52" y="0"/>
                    <a:pt x="45" y="0"/>
                  </a:cubicBezTo>
                  <a:close/>
                  <a:moveTo>
                    <a:pt x="39" y="568"/>
                  </a:moveTo>
                  <a:lnTo>
                    <a:pt x="39" y="568"/>
                  </a:lnTo>
                  <a:cubicBezTo>
                    <a:pt x="39" y="568"/>
                    <a:pt x="38" y="568"/>
                    <a:pt x="37" y="568"/>
                  </a:cubicBezTo>
                  <a:lnTo>
                    <a:pt x="41" y="568"/>
                  </a:lnTo>
                  <a:cubicBezTo>
                    <a:pt x="41" y="568"/>
                    <a:pt x="40" y="568"/>
                    <a:pt x="39" y="56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37"/>
            <p:cNvSpPr/>
            <p:nvPr/>
          </p:nvSpPr>
          <p:spPr>
            <a:xfrm>
              <a:off x="6890977" y="2464825"/>
              <a:ext cx="48376" cy="124777"/>
            </a:xfrm>
            <a:custGeom>
              <a:rect b="b" l="l" r="r" t="t"/>
              <a:pathLst>
                <a:path extrusionOk="0" h="699" w="271">
                  <a:moveTo>
                    <a:pt x="229" y="0"/>
                  </a:moveTo>
                  <a:cubicBezTo>
                    <a:pt x="213" y="0"/>
                    <a:pt x="200" y="11"/>
                    <a:pt x="197" y="28"/>
                  </a:cubicBezTo>
                  <a:lnTo>
                    <a:pt x="5" y="650"/>
                  </a:lnTo>
                  <a:cubicBezTo>
                    <a:pt x="0" y="670"/>
                    <a:pt x="9" y="690"/>
                    <a:pt x="29" y="695"/>
                  </a:cubicBezTo>
                  <a:cubicBezTo>
                    <a:pt x="32" y="698"/>
                    <a:pt x="36" y="698"/>
                    <a:pt x="41" y="699"/>
                  </a:cubicBezTo>
                  <a:lnTo>
                    <a:pt x="41" y="699"/>
                  </a:lnTo>
                  <a:cubicBezTo>
                    <a:pt x="58" y="695"/>
                    <a:pt x="70" y="686"/>
                    <a:pt x="74" y="674"/>
                  </a:cubicBezTo>
                  <a:lnTo>
                    <a:pt x="266" y="48"/>
                  </a:lnTo>
                  <a:cubicBezTo>
                    <a:pt x="270" y="28"/>
                    <a:pt x="258" y="7"/>
                    <a:pt x="242" y="3"/>
                  </a:cubicBezTo>
                  <a:cubicBezTo>
                    <a:pt x="237" y="1"/>
                    <a:pt x="233" y="0"/>
                    <a:pt x="229" y="0"/>
                  </a:cubicBezTo>
                  <a:close/>
                  <a:moveTo>
                    <a:pt x="41" y="699"/>
                  </a:moveTo>
                  <a:cubicBezTo>
                    <a:pt x="41" y="699"/>
                    <a:pt x="41" y="699"/>
                    <a:pt x="41" y="699"/>
                  </a:cubicBezTo>
                  <a:lnTo>
                    <a:pt x="45" y="699"/>
                  </a:lnTo>
                  <a:cubicBezTo>
                    <a:pt x="44" y="699"/>
                    <a:pt x="43" y="699"/>
                    <a:pt x="41" y="69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37"/>
            <p:cNvSpPr/>
            <p:nvPr/>
          </p:nvSpPr>
          <p:spPr>
            <a:xfrm>
              <a:off x="6186768" y="3492306"/>
              <a:ext cx="449482" cy="46947"/>
            </a:xfrm>
            <a:custGeom>
              <a:rect b="b" l="l" r="r" t="t"/>
              <a:pathLst>
                <a:path extrusionOk="0" h="263" w="2518">
                  <a:moveTo>
                    <a:pt x="1" y="1"/>
                  </a:moveTo>
                  <a:lnTo>
                    <a:pt x="1" y="262"/>
                  </a:lnTo>
                  <a:lnTo>
                    <a:pt x="2517" y="262"/>
                  </a:lnTo>
                  <a:lnTo>
                    <a:pt x="251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37"/>
            <p:cNvSpPr/>
            <p:nvPr/>
          </p:nvSpPr>
          <p:spPr>
            <a:xfrm>
              <a:off x="5998266" y="3492306"/>
              <a:ext cx="159407" cy="46947"/>
            </a:xfrm>
            <a:custGeom>
              <a:rect b="b" l="l" r="r" t="t"/>
              <a:pathLst>
                <a:path extrusionOk="0" h="263" w="893">
                  <a:moveTo>
                    <a:pt x="1" y="1"/>
                  </a:moveTo>
                  <a:lnTo>
                    <a:pt x="1" y="262"/>
                  </a:lnTo>
                  <a:lnTo>
                    <a:pt x="893" y="262"/>
                  </a:lnTo>
                  <a:lnTo>
                    <a:pt x="8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37"/>
            <p:cNvSpPr/>
            <p:nvPr/>
          </p:nvSpPr>
          <p:spPr>
            <a:xfrm>
              <a:off x="5996838" y="3385738"/>
              <a:ext cx="390931" cy="46769"/>
            </a:xfrm>
            <a:custGeom>
              <a:rect b="b" l="l" r="r" t="t"/>
              <a:pathLst>
                <a:path extrusionOk="0" h="262" w="2190">
                  <a:moveTo>
                    <a:pt x="1" y="0"/>
                  </a:moveTo>
                  <a:lnTo>
                    <a:pt x="1" y="262"/>
                  </a:lnTo>
                  <a:lnTo>
                    <a:pt x="2190" y="262"/>
                  </a:lnTo>
                  <a:lnTo>
                    <a:pt x="219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37"/>
            <p:cNvSpPr/>
            <p:nvPr/>
          </p:nvSpPr>
          <p:spPr>
            <a:xfrm>
              <a:off x="6413293" y="3385738"/>
              <a:ext cx="279186" cy="46769"/>
            </a:xfrm>
            <a:custGeom>
              <a:rect b="b" l="l" r="r" t="t"/>
              <a:pathLst>
                <a:path extrusionOk="0" h="262" w="1564">
                  <a:moveTo>
                    <a:pt x="0" y="0"/>
                  </a:moveTo>
                  <a:lnTo>
                    <a:pt x="0" y="262"/>
                  </a:lnTo>
                  <a:lnTo>
                    <a:pt x="1563" y="262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37"/>
            <p:cNvSpPr/>
            <p:nvPr/>
          </p:nvSpPr>
          <p:spPr>
            <a:xfrm>
              <a:off x="6720682" y="3385738"/>
              <a:ext cx="342913" cy="46769"/>
            </a:xfrm>
            <a:custGeom>
              <a:rect b="b" l="l" r="r" t="t"/>
              <a:pathLst>
                <a:path extrusionOk="0" h="262" w="1921">
                  <a:moveTo>
                    <a:pt x="1" y="0"/>
                  </a:moveTo>
                  <a:lnTo>
                    <a:pt x="1" y="262"/>
                  </a:lnTo>
                  <a:lnTo>
                    <a:pt x="1920" y="262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37"/>
            <p:cNvSpPr/>
            <p:nvPr/>
          </p:nvSpPr>
          <p:spPr>
            <a:xfrm>
              <a:off x="6855097" y="3270245"/>
              <a:ext cx="208497" cy="46947"/>
            </a:xfrm>
            <a:custGeom>
              <a:rect b="b" l="l" r="r" t="t"/>
              <a:pathLst>
                <a:path extrusionOk="0" h="263" w="1168">
                  <a:moveTo>
                    <a:pt x="1" y="1"/>
                  </a:moveTo>
                  <a:lnTo>
                    <a:pt x="1" y="262"/>
                  </a:lnTo>
                  <a:lnTo>
                    <a:pt x="1167" y="262"/>
                  </a:lnTo>
                  <a:lnTo>
                    <a:pt x="116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37"/>
            <p:cNvSpPr/>
            <p:nvPr/>
          </p:nvSpPr>
          <p:spPr>
            <a:xfrm>
              <a:off x="6248889" y="3270245"/>
              <a:ext cx="580149" cy="46947"/>
            </a:xfrm>
            <a:custGeom>
              <a:rect b="b" l="l" r="r" t="t"/>
              <a:pathLst>
                <a:path extrusionOk="0" h="263" w="3250">
                  <a:moveTo>
                    <a:pt x="0" y="1"/>
                  </a:moveTo>
                  <a:lnTo>
                    <a:pt x="0" y="262"/>
                  </a:lnTo>
                  <a:lnTo>
                    <a:pt x="3250" y="262"/>
                  </a:lnTo>
                  <a:lnTo>
                    <a:pt x="32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37"/>
            <p:cNvSpPr/>
            <p:nvPr/>
          </p:nvSpPr>
          <p:spPr>
            <a:xfrm>
              <a:off x="5996838" y="3270245"/>
              <a:ext cx="223670" cy="46947"/>
            </a:xfrm>
            <a:custGeom>
              <a:rect b="b" l="l" r="r" t="t"/>
              <a:pathLst>
                <a:path extrusionOk="0" h="263" w="1253">
                  <a:moveTo>
                    <a:pt x="1" y="1"/>
                  </a:moveTo>
                  <a:lnTo>
                    <a:pt x="1" y="262"/>
                  </a:lnTo>
                  <a:lnTo>
                    <a:pt x="1253" y="262"/>
                  </a:lnTo>
                  <a:lnTo>
                    <a:pt x="12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37"/>
            <p:cNvSpPr/>
            <p:nvPr/>
          </p:nvSpPr>
          <p:spPr>
            <a:xfrm>
              <a:off x="6552707" y="3163676"/>
              <a:ext cx="138343" cy="46769"/>
            </a:xfrm>
            <a:custGeom>
              <a:rect b="b" l="l" r="r" t="t"/>
              <a:pathLst>
                <a:path extrusionOk="0" h="262" w="775">
                  <a:moveTo>
                    <a:pt x="1" y="0"/>
                  </a:moveTo>
                  <a:lnTo>
                    <a:pt x="1" y="262"/>
                  </a:lnTo>
                  <a:lnTo>
                    <a:pt x="774" y="262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37"/>
            <p:cNvSpPr/>
            <p:nvPr/>
          </p:nvSpPr>
          <p:spPr>
            <a:xfrm>
              <a:off x="6719253" y="3163676"/>
              <a:ext cx="342734" cy="46769"/>
            </a:xfrm>
            <a:custGeom>
              <a:rect b="b" l="l" r="r" t="t"/>
              <a:pathLst>
                <a:path extrusionOk="0" h="262" w="1920">
                  <a:moveTo>
                    <a:pt x="1" y="0"/>
                  </a:moveTo>
                  <a:lnTo>
                    <a:pt x="1" y="262"/>
                  </a:lnTo>
                  <a:lnTo>
                    <a:pt x="1920" y="262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37"/>
            <p:cNvSpPr/>
            <p:nvPr/>
          </p:nvSpPr>
          <p:spPr>
            <a:xfrm>
              <a:off x="6552707" y="3032832"/>
              <a:ext cx="513031" cy="46947"/>
            </a:xfrm>
            <a:custGeom>
              <a:rect b="b" l="l" r="r" t="t"/>
              <a:pathLst>
                <a:path extrusionOk="0" h="263" w="2874">
                  <a:moveTo>
                    <a:pt x="1" y="1"/>
                  </a:moveTo>
                  <a:lnTo>
                    <a:pt x="1" y="262"/>
                  </a:lnTo>
                  <a:lnTo>
                    <a:pt x="2873" y="262"/>
                  </a:lnTo>
                  <a:lnTo>
                    <a:pt x="28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37"/>
            <p:cNvSpPr/>
            <p:nvPr/>
          </p:nvSpPr>
          <p:spPr>
            <a:xfrm>
              <a:off x="6552707" y="2926263"/>
              <a:ext cx="141199" cy="46947"/>
            </a:xfrm>
            <a:custGeom>
              <a:rect b="b" l="l" r="r" t="t"/>
              <a:pathLst>
                <a:path extrusionOk="0" h="263" w="791">
                  <a:moveTo>
                    <a:pt x="1" y="0"/>
                  </a:moveTo>
                  <a:lnTo>
                    <a:pt x="1" y="262"/>
                  </a:lnTo>
                  <a:lnTo>
                    <a:pt x="791" y="262"/>
                  </a:lnTo>
                  <a:lnTo>
                    <a:pt x="7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37"/>
            <p:cNvSpPr/>
            <p:nvPr/>
          </p:nvSpPr>
          <p:spPr>
            <a:xfrm>
              <a:off x="6722288" y="2926263"/>
              <a:ext cx="342734" cy="46947"/>
            </a:xfrm>
            <a:custGeom>
              <a:rect b="b" l="l" r="r" t="t"/>
              <a:pathLst>
                <a:path extrusionOk="0" h="263" w="1920">
                  <a:moveTo>
                    <a:pt x="0" y="0"/>
                  </a:moveTo>
                  <a:lnTo>
                    <a:pt x="4" y="262"/>
                  </a:lnTo>
                  <a:lnTo>
                    <a:pt x="1919" y="262"/>
                  </a:lnTo>
                  <a:lnTo>
                    <a:pt x="191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37"/>
            <p:cNvSpPr/>
            <p:nvPr/>
          </p:nvSpPr>
          <p:spPr>
            <a:xfrm>
              <a:off x="6856704" y="2810770"/>
              <a:ext cx="207604" cy="46947"/>
            </a:xfrm>
            <a:custGeom>
              <a:rect b="b" l="l" r="r" t="t"/>
              <a:pathLst>
                <a:path extrusionOk="0" h="263" w="1163">
                  <a:moveTo>
                    <a:pt x="0" y="1"/>
                  </a:moveTo>
                  <a:lnTo>
                    <a:pt x="0" y="262"/>
                  </a:lnTo>
                  <a:lnTo>
                    <a:pt x="1162" y="262"/>
                  </a:lnTo>
                  <a:lnTo>
                    <a:pt x="116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37"/>
            <p:cNvSpPr/>
            <p:nvPr/>
          </p:nvSpPr>
          <p:spPr>
            <a:xfrm>
              <a:off x="6552707" y="2810770"/>
              <a:ext cx="277758" cy="46947"/>
            </a:xfrm>
            <a:custGeom>
              <a:rect b="b" l="l" r="r" t="t"/>
              <a:pathLst>
                <a:path extrusionOk="0" h="263" w="1556">
                  <a:moveTo>
                    <a:pt x="1" y="1"/>
                  </a:moveTo>
                  <a:lnTo>
                    <a:pt x="1" y="262"/>
                  </a:lnTo>
                  <a:lnTo>
                    <a:pt x="1556" y="262"/>
                  </a:lnTo>
                  <a:lnTo>
                    <a:pt x="155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37"/>
            <p:cNvSpPr/>
            <p:nvPr/>
          </p:nvSpPr>
          <p:spPr>
            <a:xfrm>
              <a:off x="6552707" y="2704202"/>
              <a:ext cx="139771" cy="46769"/>
            </a:xfrm>
            <a:custGeom>
              <a:rect b="b" l="l" r="r" t="t"/>
              <a:pathLst>
                <a:path extrusionOk="0" h="262" w="783">
                  <a:moveTo>
                    <a:pt x="1" y="0"/>
                  </a:moveTo>
                  <a:lnTo>
                    <a:pt x="1" y="262"/>
                  </a:lnTo>
                  <a:lnTo>
                    <a:pt x="782" y="262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37"/>
            <p:cNvSpPr/>
            <p:nvPr/>
          </p:nvSpPr>
          <p:spPr>
            <a:xfrm>
              <a:off x="6720682" y="2704202"/>
              <a:ext cx="342913" cy="46769"/>
            </a:xfrm>
            <a:custGeom>
              <a:rect b="b" l="l" r="r" t="t"/>
              <a:pathLst>
                <a:path extrusionOk="0" h="262" w="1921">
                  <a:moveTo>
                    <a:pt x="1" y="0"/>
                  </a:moveTo>
                  <a:lnTo>
                    <a:pt x="1" y="262"/>
                  </a:lnTo>
                  <a:lnTo>
                    <a:pt x="1920" y="262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37"/>
            <p:cNvSpPr/>
            <p:nvPr/>
          </p:nvSpPr>
          <p:spPr>
            <a:xfrm>
              <a:off x="5994695" y="3719544"/>
              <a:ext cx="390217" cy="46947"/>
            </a:xfrm>
            <a:custGeom>
              <a:rect b="b" l="l" r="r" t="t"/>
              <a:pathLst>
                <a:path extrusionOk="0" h="263" w="2186">
                  <a:moveTo>
                    <a:pt x="0" y="0"/>
                  </a:moveTo>
                  <a:lnTo>
                    <a:pt x="0" y="262"/>
                  </a:lnTo>
                  <a:lnTo>
                    <a:pt x="2186" y="262"/>
                  </a:lnTo>
                  <a:lnTo>
                    <a:pt x="218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37"/>
            <p:cNvSpPr/>
            <p:nvPr/>
          </p:nvSpPr>
          <p:spPr>
            <a:xfrm>
              <a:off x="6410973" y="3719544"/>
              <a:ext cx="225276" cy="46947"/>
            </a:xfrm>
            <a:custGeom>
              <a:rect b="b" l="l" r="r" t="t"/>
              <a:pathLst>
                <a:path extrusionOk="0" h="263" w="1262">
                  <a:moveTo>
                    <a:pt x="1" y="0"/>
                  </a:moveTo>
                  <a:lnTo>
                    <a:pt x="1" y="262"/>
                  </a:lnTo>
                  <a:lnTo>
                    <a:pt x="1261" y="262"/>
                  </a:lnTo>
                  <a:lnTo>
                    <a:pt x="12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37"/>
            <p:cNvSpPr/>
            <p:nvPr/>
          </p:nvSpPr>
          <p:spPr>
            <a:xfrm>
              <a:off x="5994695" y="3603337"/>
              <a:ext cx="222956" cy="47662"/>
            </a:xfrm>
            <a:custGeom>
              <a:rect b="b" l="l" r="r" t="t"/>
              <a:pathLst>
                <a:path extrusionOk="0" h="267" w="1249">
                  <a:moveTo>
                    <a:pt x="0" y="1"/>
                  </a:moveTo>
                  <a:lnTo>
                    <a:pt x="0" y="267"/>
                  </a:lnTo>
                  <a:lnTo>
                    <a:pt x="1248" y="267"/>
                  </a:lnTo>
                  <a:lnTo>
                    <a:pt x="12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37"/>
            <p:cNvSpPr/>
            <p:nvPr/>
          </p:nvSpPr>
          <p:spPr>
            <a:xfrm>
              <a:off x="6691585" y="3527293"/>
              <a:ext cx="447161" cy="431274"/>
            </a:xfrm>
            <a:custGeom>
              <a:rect b="b" l="l" r="r" t="t"/>
              <a:pathLst>
                <a:path extrusionOk="0" h="2416" w="2505">
                  <a:moveTo>
                    <a:pt x="127" y="1"/>
                  </a:moveTo>
                  <a:cubicBezTo>
                    <a:pt x="58" y="1"/>
                    <a:pt x="0" y="54"/>
                    <a:pt x="0" y="124"/>
                  </a:cubicBezTo>
                  <a:lnTo>
                    <a:pt x="0" y="2289"/>
                  </a:lnTo>
                  <a:cubicBezTo>
                    <a:pt x="0" y="2358"/>
                    <a:pt x="58" y="2415"/>
                    <a:pt x="127" y="2415"/>
                  </a:cubicBezTo>
                  <a:lnTo>
                    <a:pt x="2378" y="2415"/>
                  </a:lnTo>
                  <a:cubicBezTo>
                    <a:pt x="2447" y="2415"/>
                    <a:pt x="2505" y="2358"/>
                    <a:pt x="2505" y="2289"/>
                  </a:cubicBezTo>
                  <a:lnTo>
                    <a:pt x="2505" y="124"/>
                  </a:lnTo>
                  <a:cubicBezTo>
                    <a:pt x="2505" y="54"/>
                    <a:pt x="2447" y="1"/>
                    <a:pt x="23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37"/>
            <p:cNvSpPr/>
            <p:nvPr/>
          </p:nvSpPr>
          <p:spPr>
            <a:xfrm>
              <a:off x="6246033" y="3603337"/>
              <a:ext cx="390217" cy="47662"/>
            </a:xfrm>
            <a:custGeom>
              <a:rect b="b" l="l" r="r" t="t"/>
              <a:pathLst>
                <a:path extrusionOk="0" h="267" w="2186">
                  <a:moveTo>
                    <a:pt x="0" y="1"/>
                  </a:moveTo>
                  <a:lnTo>
                    <a:pt x="0" y="267"/>
                  </a:lnTo>
                  <a:lnTo>
                    <a:pt x="2185" y="267"/>
                  </a:lnTo>
                  <a:lnTo>
                    <a:pt x="218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37"/>
            <p:cNvSpPr/>
            <p:nvPr/>
          </p:nvSpPr>
          <p:spPr>
            <a:xfrm>
              <a:off x="6730321" y="3557996"/>
              <a:ext cx="390217" cy="350232"/>
            </a:xfrm>
            <a:custGeom>
              <a:rect b="b" l="l" r="r" t="t"/>
              <a:pathLst>
                <a:path extrusionOk="0" h="1962" w="2186">
                  <a:moveTo>
                    <a:pt x="2087" y="50"/>
                  </a:moveTo>
                  <a:cubicBezTo>
                    <a:pt x="2116" y="50"/>
                    <a:pt x="2136" y="75"/>
                    <a:pt x="2136" y="99"/>
                  </a:cubicBezTo>
                  <a:lnTo>
                    <a:pt x="2136" y="1863"/>
                  </a:lnTo>
                  <a:cubicBezTo>
                    <a:pt x="2136" y="1891"/>
                    <a:pt x="2112" y="1912"/>
                    <a:pt x="2087" y="1912"/>
                  </a:cubicBezTo>
                  <a:lnTo>
                    <a:pt x="102" y="1912"/>
                  </a:lnTo>
                  <a:cubicBezTo>
                    <a:pt x="74" y="1912"/>
                    <a:pt x="53" y="1891"/>
                    <a:pt x="53" y="1863"/>
                  </a:cubicBezTo>
                  <a:lnTo>
                    <a:pt x="53" y="99"/>
                  </a:lnTo>
                  <a:cubicBezTo>
                    <a:pt x="53" y="75"/>
                    <a:pt x="74" y="50"/>
                    <a:pt x="102" y="50"/>
                  </a:cubicBezTo>
                  <a:close/>
                  <a:moveTo>
                    <a:pt x="102" y="1"/>
                  </a:moveTo>
                  <a:cubicBezTo>
                    <a:pt x="45" y="1"/>
                    <a:pt x="0" y="46"/>
                    <a:pt x="0" y="99"/>
                  </a:cubicBezTo>
                  <a:lnTo>
                    <a:pt x="0" y="1863"/>
                  </a:lnTo>
                  <a:cubicBezTo>
                    <a:pt x="0" y="1920"/>
                    <a:pt x="45" y="1961"/>
                    <a:pt x="102" y="1961"/>
                  </a:cubicBezTo>
                  <a:lnTo>
                    <a:pt x="2087" y="1961"/>
                  </a:lnTo>
                  <a:cubicBezTo>
                    <a:pt x="2140" y="1961"/>
                    <a:pt x="2185" y="1916"/>
                    <a:pt x="2185" y="1863"/>
                  </a:cubicBezTo>
                  <a:lnTo>
                    <a:pt x="2185" y="99"/>
                  </a:lnTo>
                  <a:cubicBezTo>
                    <a:pt x="2185" y="46"/>
                    <a:pt x="2140" y="1"/>
                    <a:pt x="20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37"/>
            <p:cNvSpPr/>
            <p:nvPr/>
          </p:nvSpPr>
          <p:spPr>
            <a:xfrm>
              <a:off x="6766022" y="3637788"/>
              <a:ext cx="105319" cy="190646"/>
            </a:xfrm>
            <a:custGeom>
              <a:rect b="b" l="l" r="r" t="t"/>
              <a:pathLst>
                <a:path extrusionOk="0" h="1068" w="590">
                  <a:moveTo>
                    <a:pt x="525" y="0"/>
                  </a:moveTo>
                  <a:cubicBezTo>
                    <a:pt x="512" y="0"/>
                    <a:pt x="498" y="5"/>
                    <a:pt x="488" y="16"/>
                  </a:cubicBezTo>
                  <a:lnTo>
                    <a:pt x="21" y="479"/>
                  </a:lnTo>
                  <a:cubicBezTo>
                    <a:pt x="5" y="491"/>
                    <a:pt x="1" y="511"/>
                    <a:pt x="1" y="532"/>
                  </a:cubicBezTo>
                  <a:cubicBezTo>
                    <a:pt x="1" y="552"/>
                    <a:pt x="5" y="573"/>
                    <a:pt x="21" y="585"/>
                  </a:cubicBezTo>
                  <a:lnTo>
                    <a:pt x="496" y="1052"/>
                  </a:lnTo>
                  <a:cubicBezTo>
                    <a:pt x="504" y="1064"/>
                    <a:pt x="516" y="1068"/>
                    <a:pt x="529" y="1068"/>
                  </a:cubicBezTo>
                  <a:cubicBezTo>
                    <a:pt x="545" y="1068"/>
                    <a:pt x="561" y="1060"/>
                    <a:pt x="574" y="1043"/>
                  </a:cubicBezTo>
                  <a:cubicBezTo>
                    <a:pt x="590" y="1015"/>
                    <a:pt x="586" y="970"/>
                    <a:pt x="565" y="949"/>
                  </a:cubicBezTo>
                  <a:lnTo>
                    <a:pt x="140" y="532"/>
                  </a:lnTo>
                  <a:lnTo>
                    <a:pt x="557" y="123"/>
                  </a:lnTo>
                  <a:cubicBezTo>
                    <a:pt x="582" y="98"/>
                    <a:pt x="586" y="57"/>
                    <a:pt x="565" y="24"/>
                  </a:cubicBezTo>
                  <a:cubicBezTo>
                    <a:pt x="556" y="8"/>
                    <a:pt x="541" y="0"/>
                    <a:pt x="5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37"/>
            <p:cNvSpPr/>
            <p:nvPr/>
          </p:nvSpPr>
          <p:spPr>
            <a:xfrm>
              <a:off x="6979338" y="3637788"/>
              <a:ext cx="106033" cy="190646"/>
            </a:xfrm>
            <a:custGeom>
              <a:rect b="b" l="l" r="r" t="t"/>
              <a:pathLst>
                <a:path extrusionOk="0" h="1068" w="594">
                  <a:moveTo>
                    <a:pt x="67" y="0"/>
                  </a:moveTo>
                  <a:cubicBezTo>
                    <a:pt x="52" y="0"/>
                    <a:pt x="37" y="8"/>
                    <a:pt x="25" y="24"/>
                  </a:cubicBezTo>
                  <a:cubicBezTo>
                    <a:pt x="9" y="53"/>
                    <a:pt x="13" y="98"/>
                    <a:pt x="37" y="119"/>
                  </a:cubicBezTo>
                  <a:lnTo>
                    <a:pt x="451" y="532"/>
                  </a:lnTo>
                  <a:lnTo>
                    <a:pt x="29" y="945"/>
                  </a:lnTo>
                  <a:cubicBezTo>
                    <a:pt x="5" y="970"/>
                    <a:pt x="1" y="1015"/>
                    <a:pt x="21" y="1043"/>
                  </a:cubicBezTo>
                  <a:cubicBezTo>
                    <a:pt x="33" y="1060"/>
                    <a:pt x="50" y="1068"/>
                    <a:pt x="62" y="1068"/>
                  </a:cubicBezTo>
                  <a:cubicBezTo>
                    <a:pt x="74" y="1068"/>
                    <a:pt x="87" y="1064"/>
                    <a:pt x="99" y="1052"/>
                  </a:cubicBezTo>
                  <a:lnTo>
                    <a:pt x="573" y="585"/>
                  </a:lnTo>
                  <a:cubicBezTo>
                    <a:pt x="586" y="569"/>
                    <a:pt x="594" y="552"/>
                    <a:pt x="594" y="532"/>
                  </a:cubicBezTo>
                  <a:cubicBezTo>
                    <a:pt x="594" y="511"/>
                    <a:pt x="586" y="491"/>
                    <a:pt x="573" y="479"/>
                  </a:cubicBezTo>
                  <a:lnTo>
                    <a:pt x="103" y="16"/>
                  </a:lnTo>
                  <a:cubicBezTo>
                    <a:pt x="92" y="5"/>
                    <a:pt x="80" y="0"/>
                    <a:pt x="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37"/>
            <p:cNvSpPr/>
            <p:nvPr/>
          </p:nvSpPr>
          <p:spPr>
            <a:xfrm>
              <a:off x="6894547" y="3615475"/>
              <a:ext cx="74081" cy="235273"/>
            </a:xfrm>
            <a:custGeom>
              <a:rect b="b" l="l" r="r" t="t"/>
              <a:pathLst>
                <a:path extrusionOk="0" h="1318" w="415">
                  <a:moveTo>
                    <a:pt x="356" y="0"/>
                  </a:moveTo>
                  <a:cubicBezTo>
                    <a:pt x="332" y="0"/>
                    <a:pt x="311" y="19"/>
                    <a:pt x="304" y="47"/>
                  </a:cubicBezTo>
                  <a:lnTo>
                    <a:pt x="9" y="1230"/>
                  </a:lnTo>
                  <a:cubicBezTo>
                    <a:pt x="1" y="1267"/>
                    <a:pt x="13" y="1303"/>
                    <a:pt x="46" y="1316"/>
                  </a:cubicBezTo>
                  <a:cubicBezTo>
                    <a:pt x="49" y="1316"/>
                    <a:pt x="53" y="1318"/>
                    <a:pt x="58" y="1318"/>
                  </a:cubicBezTo>
                  <a:cubicBezTo>
                    <a:pt x="61" y="1318"/>
                    <a:pt x="64" y="1317"/>
                    <a:pt x="66" y="1316"/>
                  </a:cubicBezTo>
                  <a:cubicBezTo>
                    <a:pt x="87" y="1312"/>
                    <a:pt x="107" y="1295"/>
                    <a:pt x="111" y="1271"/>
                  </a:cubicBezTo>
                  <a:lnTo>
                    <a:pt x="406" y="88"/>
                  </a:lnTo>
                  <a:cubicBezTo>
                    <a:pt x="414" y="51"/>
                    <a:pt x="402" y="14"/>
                    <a:pt x="369" y="2"/>
                  </a:cubicBezTo>
                  <a:cubicBezTo>
                    <a:pt x="365" y="1"/>
                    <a:pt x="361" y="0"/>
                    <a:pt x="3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37"/>
            <p:cNvSpPr/>
            <p:nvPr/>
          </p:nvSpPr>
          <p:spPr>
            <a:xfrm>
              <a:off x="5999694" y="2676355"/>
              <a:ext cx="511602" cy="149232"/>
            </a:xfrm>
            <a:custGeom>
              <a:rect b="b" l="l" r="r" t="t"/>
              <a:pathLst>
                <a:path extrusionOk="0" h="836" w="2866">
                  <a:moveTo>
                    <a:pt x="1" y="1"/>
                  </a:moveTo>
                  <a:lnTo>
                    <a:pt x="1" y="835"/>
                  </a:lnTo>
                  <a:lnTo>
                    <a:pt x="2865" y="835"/>
                  </a:lnTo>
                  <a:lnTo>
                    <a:pt x="286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37"/>
            <p:cNvSpPr/>
            <p:nvPr/>
          </p:nvSpPr>
          <p:spPr>
            <a:xfrm>
              <a:off x="5999694" y="2871462"/>
              <a:ext cx="511602" cy="149232"/>
            </a:xfrm>
            <a:custGeom>
              <a:rect b="b" l="l" r="r" t="t"/>
              <a:pathLst>
                <a:path extrusionOk="0" h="836" w="2866">
                  <a:moveTo>
                    <a:pt x="1" y="0"/>
                  </a:moveTo>
                  <a:lnTo>
                    <a:pt x="1" y="835"/>
                  </a:lnTo>
                  <a:lnTo>
                    <a:pt x="2865" y="835"/>
                  </a:lnTo>
                  <a:lnTo>
                    <a:pt x="28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37"/>
            <p:cNvSpPr/>
            <p:nvPr/>
          </p:nvSpPr>
          <p:spPr>
            <a:xfrm>
              <a:off x="5999694" y="3064249"/>
              <a:ext cx="511602" cy="149232"/>
            </a:xfrm>
            <a:custGeom>
              <a:rect b="b" l="l" r="r" t="t"/>
              <a:pathLst>
                <a:path extrusionOk="0" h="836" w="2866">
                  <a:moveTo>
                    <a:pt x="1" y="1"/>
                  </a:moveTo>
                  <a:lnTo>
                    <a:pt x="1" y="835"/>
                  </a:lnTo>
                  <a:lnTo>
                    <a:pt x="2865" y="835"/>
                  </a:lnTo>
                  <a:lnTo>
                    <a:pt x="286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37"/>
            <p:cNvSpPr/>
            <p:nvPr/>
          </p:nvSpPr>
          <p:spPr>
            <a:xfrm>
              <a:off x="6054495" y="2833440"/>
              <a:ext cx="401999" cy="30168"/>
            </a:xfrm>
            <a:custGeom>
              <a:rect b="b" l="l" r="r" t="t"/>
              <a:pathLst>
                <a:path extrusionOk="0" h="169" w="2252">
                  <a:moveTo>
                    <a:pt x="2198" y="50"/>
                  </a:moveTo>
                  <a:lnTo>
                    <a:pt x="2198" y="115"/>
                  </a:lnTo>
                  <a:lnTo>
                    <a:pt x="54" y="115"/>
                  </a:lnTo>
                  <a:lnTo>
                    <a:pt x="54" y="50"/>
                  </a:lnTo>
                  <a:close/>
                  <a:moveTo>
                    <a:pt x="1" y="0"/>
                  </a:moveTo>
                  <a:lnTo>
                    <a:pt x="1" y="168"/>
                  </a:lnTo>
                  <a:lnTo>
                    <a:pt x="2252" y="168"/>
                  </a:lnTo>
                  <a:lnTo>
                    <a:pt x="22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37"/>
            <p:cNvSpPr/>
            <p:nvPr/>
          </p:nvSpPr>
          <p:spPr>
            <a:xfrm>
              <a:off x="6054495" y="3029261"/>
              <a:ext cx="401999" cy="29989"/>
            </a:xfrm>
            <a:custGeom>
              <a:rect b="b" l="l" r="r" t="t"/>
              <a:pathLst>
                <a:path extrusionOk="0" h="168" w="2252">
                  <a:moveTo>
                    <a:pt x="2198" y="49"/>
                  </a:moveTo>
                  <a:lnTo>
                    <a:pt x="2198" y="115"/>
                  </a:lnTo>
                  <a:lnTo>
                    <a:pt x="54" y="115"/>
                  </a:lnTo>
                  <a:lnTo>
                    <a:pt x="54" y="49"/>
                  </a:lnTo>
                  <a:close/>
                  <a:moveTo>
                    <a:pt x="1" y="0"/>
                  </a:moveTo>
                  <a:lnTo>
                    <a:pt x="1" y="168"/>
                  </a:lnTo>
                  <a:lnTo>
                    <a:pt x="2252" y="168"/>
                  </a:lnTo>
                  <a:lnTo>
                    <a:pt x="22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37"/>
            <p:cNvSpPr/>
            <p:nvPr/>
          </p:nvSpPr>
          <p:spPr>
            <a:xfrm>
              <a:off x="6028969" y="2712235"/>
              <a:ext cx="79793" cy="79793"/>
            </a:xfrm>
            <a:custGeom>
              <a:rect b="b" l="l" r="r" t="t"/>
              <a:pathLst>
                <a:path extrusionOk="0" h="447" w="447">
                  <a:moveTo>
                    <a:pt x="222" y="53"/>
                  </a:moveTo>
                  <a:cubicBezTo>
                    <a:pt x="316" y="53"/>
                    <a:pt x="393" y="131"/>
                    <a:pt x="393" y="225"/>
                  </a:cubicBezTo>
                  <a:cubicBezTo>
                    <a:pt x="393" y="319"/>
                    <a:pt x="316" y="397"/>
                    <a:pt x="222" y="397"/>
                  </a:cubicBezTo>
                  <a:cubicBezTo>
                    <a:pt x="127" y="397"/>
                    <a:pt x="50" y="319"/>
                    <a:pt x="50" y="225"/>
                  </a:cubicBezTo>
                  <a:cubicBezTo>
                    <a:pt x="50" y="131"/>
                    <a:pt x="127" y="53"/>
                    <a:pt x="222" y="53"/>
                  </a:cubicBezTo>
                  <a:close/>
                  <a:moveTo>
                    <a:pt x="222" y="0"/>
                  </a:moveTo>
                  <a:cubicBezTo>
                    <a:pt x="99" y="0"/>
                    <a:pt x="1" y="102"/>
                    <a:pt x="1" y="225"/>
                  </a:cubicBezTo>
                  <a:cubicBezTo>
                    <a:pt x="1" y="348"/>
                    <a:pt x="99" y="446"/>
                    <a:pt x="222" y="446"/>
                  </a:cubicBezTo>
                  <a:cubicBezTo>
                    <a:pt x="344" y="446"/>
                    <a:pt x="447" y="348"/>
                    <a:pt x="447" y="225"/>
                  </a:cubicBezTo>
                  <a:cubicBezTo>
                    <a:pt x="447" y="102"/>
                    <a:pt x="344" y="0"/>
                    <a:pt x="2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37"/>
            <p:cNvSpPr/>
            <p:nvPr/>
          </p:nvSpPr>
          <p:spPr>
            <a:xfrm>
              <a:off x="6028969" y="2900559"/>
              <a:ext cx="79793" cy="79793"/>
            </a:xfrm>
            <a:custGeom>
              <a:rect b="b" l="l" r="r" t="t"/>
              <a:pathLst>
                <a:path extrusionOk="0" h="447" w="447">
                  <a:moveTo>
                    <a:pt x="222" y="50"/>
                  </a:moveTo>
                  <a:cubicBezTo>
                    <a:pt x="316" y="50"/>
                    <a:pt x="393" y="128"/>
                    <a:pt x="393" y="222"/>
                  </a:cubicBezTo>
                  <a:cubicBezTo>
                    <a:pt x="393" y="316"/>
                    <a:pt x="316" y="394"/>
                    <a:pt x="222" y="394"/>
                  </a:cubicBezTo>
                  <a:cubicBezTo>
                    <a:pt x="127" y="394"/>
                    <a:pt x="50" y="316"/>
                    <a:pt x="50" y="222"/>
                  </a:cubicBezTo>
                  <a:cubicBezTo>
                    <a:pt x="50" y="128"/>
                    <a:pt x="127" y="50"/>
                    <a:pt x="222" y="50"/>
                  </a:cubicBezTo>
                  <a:close/>
                  <a:moveTo>
                    <a:pt x="222" y="1"/>
                  </a:moveTo>
                  <a:cubicBezTo>
                    <a:pt x="99" y="1"/>
                    <a:pt x="1" y="99"/>
                    <a:pt x="1" y="222"/>
                  </a:cubicBezTo>
                  <a:cubicBezTo>
                    <a:pt x="1" y="345"/>
                    <a:pt x="99" y="447"/>
                    <a:pt x="222" y="447"/>
                  </a:cubicBezTo>
                  <a:cubicBezTo>
                    <a:pt x="344" y="447"/>
                    <a:pt x="447" y="345"/>
                    <a:pt x="447" y="222"/>
                  </a:cubicBezTo>
                  <a:cubicBezTo>
                    <a:pt x="447" y="99"/>
                    <a:pt x="344" y="1"/>
                    <a:pt x="2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37"/>
            <p:cNvSpPr/>
            <p:nvPr/>
          </p:nvSpPr>
          <p:spPr>
            <a:xfrm>
              <a:off x="6028969" y="3102984"/>
              <a:ext cx="79793" cy="79793"/>
            </a:xfrm>
            <a:custGeom>
              <a:rect b="b" l="l" r="r" t="t"/>
              <a:pathLst>
                <a:path extrusionOk="0" h="447" w="447">
                  <a:moveTo>
                    <a:pt x="222" y="54"/>
                  </a:moveTo>
                  <a:cubicBezTo>
                    <a:pt x="316" y="54"/>
                    <a:pt x="393" y="131"/>
                    <a:pt x="393" y="226"/>
                  </a:cubicBezTo>
                  <a:cubicBezTo>
                    <a:pt x="393" y="320"/>
                    <a:pt x="316" y="397"/>
                    <a:pt x="222" y="397"/>
                  </a:cubicBezTo>
                  <a:cubicBezTo>
                    <a:pt x="127" y="397"/>
                    <a:pt x="50" y="320"/>
                    <a:pt x="50" y="226"/>
                  </a:cubicBezTo>
                  <a:cubicBezTo>
                    <a:pt x="50" y="131"/>
                    <a:pt x="127" y="54"/>
                    <a:pt x="222" y="54"/>
                  </a:cubicBezTo>
                  <a:close/>
                  <a:moveTo>
                    <a:pt x="222" y="0"/>
                  </a:moveTo>
                  <a:cubicBezTo>
                    <a:pt x="99" y="0"/>
                    <a:pt x="1" y="103"/>
                    <a:pt x="1" y="226"/>
                  </a:cubicBezTo>
                  <a:cubicBezTo>
                    <a:pt x="1" y="348"/>
                    <a:pt x="99" y="446"/>
                    <a:pt x="222" y="446"/>
                  </a:cubicBezTo>
                  <a:cubicBezTo>
                    <a:pt x="344" y="446"/>
                    <a:pt x="447" y="348"/>
                    <a:pt x="447" y="226"/>
                  </a:cubicBezTo>
                  <a:cubicBezTo>
                    <a:pt x="447" y="103"/>
                    <a:pt x="344" y="0"/>
                    <a:pt x="2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37"/>
            <p:cNvSpPr/>
            <p:nvPr/>
          </p:nvSpPr>
          <p:spPr>
            <a:xfrm>
              <a:off x="6268524" y="2734727"/>
              <a:ext cx="35344" cy="35344"/>
            </a:xfrm>
            <a:custGeom>
              <a:rect b="b" l="l" r="r" t="t"/>
              <a:pathLst>
                <a:path extrusionOk="0" h="198" w="198">
                  <a:moveTo>
                    <a:pt x="99" y="1"/>
                  </a:moveTo>
                  <a:cubicBezTo>
                    <a:pt x="46" y="1"/>
                    <a:pt x="1" y="46"/>
                    <a:pt x="1" y="99"/>
                  </a:cubicBezTo>
                  <a:cubicBezTo>
                    <a:pt x="1" y="152"/>
                    <a:pt x="46" y="197"/>
                    <a:pt x="99" y="197"/>
                  </a:cubicBezTo>
                  <a:cubicBezTo>
                    <a:pt x="152" y="197"/>
                    <a:pt x="197" y="152"/>
                    <a:pt x="197" y="99"/>
                  </a:cubicBezTo>
                  <a:cubicBezTo>
                    <a:pt x="197" y="46"/>
                    <a:pt x="152" y="1"/>
                    <a:pt x="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37"/>
            <p:cNvSpPr/>
            <p:nvPr/>
          </p:nvSpPr>
          <p:spPr>
            <a:xfrm>
              <a:off x="6440248" y="2734727"/>
              <a:ext cx="35166" cy="35344"/>
            </a:xfrm>
            <a:custGeom>
              <a:rect b="b" l="l" r="r" t="t"/>
              <a:pathLst>
                <a:path extrusionOk="0" h="198" w="197">
                  <a:moveTo>
                    <a:pt x="99" y="1"/>
                  </a:moveTo>
                  <a:cubicBezTo>
                    <a:pt x="46" y="1"/>
                    <a:pt x="1" y="46"/>
                    <a:pt x="1" y="99"/>
                  </a:cubicBezTo>
                  <a:cubicBezTo>
                    <a:pt x="1" y="152"/>
                    <a:pt x="46" y="197"/>
                    <a:pt x="99" y="197"/>
                  </a:cubicBezTo>
                  <a:cubicBezTo>
                    <a:pt x="152" y="197"/>
                    <a:pt x="197" y="152"/>
                    <a:pt x="197" y="99"/>
                  </a:cubicBezTo>
                  <a:cubicBezTo>
                    <a:pt x="197" y="46"/>
                    <a:pt x="152" y="1"/>
                    <a:pt x="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37"/>
            <p:cNvSpPr/>
            <p:nvPr/>
          </p:nvSpPr>
          <p:spPr>
            <a:xfrm>
              <a:off x="6357064" y="2734727"/>
              <a:ext cx="35166" cy="35344"/>
            </a:xfrm>
            <a:custGeom>
              <a:rect b="b" l="l" r="r" t="t"/>
              <a:pathLst>
                <a:path extrusionOk="0" h="198" w="197">
                  <a:moveTo>
                    <a:pt x="98" y="1"/>
                  </a:moveTo>
                  <a:cubicBezTo>
                    <a:pt x="45" y="1"/>
                    <a:pt x="0" y="46"/>
                    <a:pt x="0" y="99"/>
                  </a:cubicBezTo>
                  <a:cubicBezTo>
                    <a:pt x="0" y="152"/>
                    <a:pt x="45" y="197"/>
                    <a:pt x="98" y="197"/>
                  </a:cubicBezTo>
                  <a:cubicBezTo>
                    <a:pt x="151" y="197"/>
                    <a:pt x="196" y="152"/>
                    <a:pt x="196" y="99"/>
                  </a:cubicBezTo>
                  <a:cubicBezTo>
                    <a:pt x="196" y="46"/>
                    <a:pt x="151" y="1"/>
                    <a:pt x="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37"/>
            <p:cNvSpPr/>
            <p:nvPr/>
          </p:nvSpPr>
          <p:spPr>
            <a:xfrm>
              <a:off x="6268524" y="2928406"/>
              <a:ext cx="35344" cy="35166"/>
            </a:xfrm>
            <a:custGeom>
              <a:rect b="b" l="l" r="r" t="t"/>
              <a:pathLst>
                <a:path extrusionOk="0" h="197" w="198">
                  <a:moveTo>
                    <a:pt x="99" y="0"/>
                  </a:moveTo>
                  <a:cubicBezTo>
                    <a:pt x="46" y="0"/>
                    <a:pt x="1" y="45"/>
                    <a:pt x="1" y="99"/>
                  </a:cubicBezTo>
                  <a:cubicBezTo>
                    <a:pt x="1" y="152"/>
                    <a:pt x="46" y="197"/>
                    <a:pt x="99" y="197"/>
                  </a:cubicBezTo>
                  <a:cubicBezTo>
                    <a:pt x="152" y="197"/>
                    <a:pt x="197" y="152"/>
                    <a:pt x="197" y="99"/>
                  </a:cubicBezTo>
                  <a:cubicBezTo>
                    <a:pt x="197" y="45"/>
                    <a:pt x="152" y="0"/>
                    <a:pt x="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37"/>
            <p:cNvSpPr/>
            <p:nvPr/>
          </p:nvSpPr>
          <p:spPr>
            <a:xfrm>
              <a:off x="6440248" y="2928406"/>
              <a:ext cx="35166" cy="35166"/>
            </a:xfrm>
            <a:custGeom>
              <a:rect b="b" l="l" r="r" t="t"/>
              <a:pathLst>
                <a:path extrusionOk="0" h="197" w="197">
                  <a:moveTo>
                    <a:pt x="99" y="0"/>
                  </a:moveTo>
                  <a:cubicBezTo>
                    <a:pt x="46" y="0"/>
                    <a:pt x="1" y="45"/>
                    <a:pt x="1" y="99"/>
                  </a:cubicBezTo>
                  <a:cubicBezTo>
                    <a:pt x="1" y="152"/>
                    <a:pt x="46" y="197"/>
                    <a:pt x="99" y="197"/>
                  </a:cubicBezTo>
                  <a:cubicBezTo>
                    <a:pt x="152" y="197"/>
                    <a:pt x="197" y="152"/>
                    <a:pt x="197" y="99"/>
                  </a:cubicBezTo>
                  <a:cubicBezTo>
                    <a:pt x="197" y="45"/>
                    <a:pt x="152" y="0"/>
                    <a:pt x="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37"/>
            <p:cNvSpPr/>
            <p:nvPr/>
          </p:nvSpPr>
          <p:spPr>
            <a:xfrm>
              <a:off x="6357064" y="2928406"/>
              <a:ext cx="35166" cy="35166"/>
            </a:xfrm>
            <a:custGeom>
              <a:rect b="b" l="l" r="r" t="t"/>
              <a:pathLst>
                <a:path extrusionOk="0" h="197" w="197">
                  <a:moveTo>
                    <a:pt x="98" y="0"/>
                  </a:moveTo>
                  <a:cubicBezTo>
                    <a:pt x="45" y="0"/>
                    <a:pt x="0" y="45"/>
                    <a:pt x="0" y="99"/>
                  </a:cubicBezTo>
                  <a:cubicBezTo>
                    <a:pt x="0" y="152"/>
                    <a:pt x="45" y="197"/>
                    <a:pt x="98" y="197"/>
                  </a:cubicBezTo>
                  <a:cubicBezTo>
                    <a:pt x="151" y="197"/>
                    <a:pt x="196" y="152"/>
                    <a:pt x="196" y="99"/>
                  </a:cubicBezTo>
                  <a:cubicBezTo>
                    <a:pt x="196" y="45"/>
                    <a:pt x="151" y="0"/>
                    <a:pt x="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37"/>
            <p:cNvSpPr/>
            <p:nvPr/>
          </p:nvSpPr>
          <p:spPr>
            <a:xfrm>
              <a:off x="6268524" y="3125655"/>
              <a:ext cx="35344" cy="35166"/>
            </a:xfrm>
            <a:custGeom>
              <a:rect b="b" l="l" r="r" t="t"/>
              <a:pathLst>
                <a:path extrusionOk="0" h="197" w="198">
                  <a:moveTo>
                    <a:pt x="99" y="0"/>
                  </a:moveTo>
                  <a:cubicBezTo>
                    <a:pt x="46" y="0"/>
                    <a:pt x="1" y="45"/>
                    <a:pt x="1" y="99"/>
                  </a:cubicBezTo>
                  <a:cubicBezTo>
                    <a:pt x="1" y="152"/>
                    <a:pt x="46" y="197"/>
                    <a:pt x="99" y="197"/>
                  </a:cubicBezTo>
                  <a:cubicBezTo>
                    <a:pt x="152" y="197"/>
                    <a:pt x="197" y="152"/>
                    <a:pt x="197" y="99"/>
                  </a:cubicBezTo>
                  <a:cubicBezTo>
                    <a:pt x="197" y="45"/>
                    <a:pt x="152" y="0"/>
                    <a:pt x="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37"/>
            <p:cNvSpPr/>
            <p:nvPr/>
          </p:nvSpPr>
          <p:spPr>
            <a:xfrm>
              <a:off x="6440248" y="3125655"/>
              <a:ext cx="35166" cy="35166"/>
            </a:xfrm>
            <a:custGeom>
              <a:rect b="b" l="l" r="r" t="t"/>
              <a:pathLst>
                <a:path extrusionOk="0" h="197" w="197">
                  <a:moveTo>
                    <a:pt x="99" y="0"/>
                  </a:moveTo>
                  <a:cubicBezTo>
                    <a:pt x="46" y="0"/>
                    <a:pt x="1" y="45"/>
                    <a:pt x="1" y="99"/>
                  </a:cubicBezTo>
                  <a:cubicBezTo>
                    <a:pt x="1" y="152"/>
                    <a:pt x="46" y="197"/>
                    <a:pt x="99" y="197"/>
                  </a:cubicBezTo>
                  <a:cubicBezTo>
                    <a:pt x="152" y="197"/>
                    <a:pt x="197" y="152"/>
                    <a:pt x="197" y="99"/>
                  </a:cubicBezTo>
                  <a:cubicBezTo>
                    <a:pt x="197" y="45"/>
                    <a:pt x="152" y="0"/>
                    <a:pt x="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37"/>
            <p:cNvSpPr/>
            <p:nvPr/>
          </p:nvSpPr>
          <p:spPr>
            <a:xfrm>
              <a:off x="6357064" y="3125655"/>
              <a:ext cx="35166" cy="35166"/>
            </a:xfrm>
            <a:custGeom>
              <a:rect b="b" l="l" r="r" t="t"/>
              <a:pathLst>
                <a:path extrusionOk="0" h="197" w="197">
                  <a:moveTo>
                    <a:pt x="98" y="0"/>
                  </a:moveTo>
                  <a:cubicBezTo>
                    <a:pt x="45" y="0"/>
                    <a:pt x="0" y="45"/>
                    <a:pt x="0" y="99"/>
                  </a:cubicBezTo>
                  <a:cubicBezTo>
                    <a:pt x="0" y="152"/>
                    <a:pt x="45" y="197"/>
                    <a:pt x="98" y="197"/>
                  </a:cubicBezTo>
                  <a:cubicBezTo>
                    <a:pt x="151" y="197"/>
                    <a:pt x="196" y="152"/>
                    <a:pt x="196" y="99"/>
                  </a:cubicBezTo>
                  <a:cubicBezTo>
                    <a:pt x="196" y="45"/>
                    <a:pt x="151" y="0"/>
                    <a:pt x="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37"/>
            <p:cNvSpPr/>
            <p:nvPr/>
          </p:nvSpPr>
          <p:spPr>
            <a:xfrm>
              <a:off x="6514846" y="2312002"/>
              <a:ext cx="95150" cy="95168"/>
            </a:xfrm>
            <a:custGeom>
              <a:rect b="b" l="l" r="r" t="t"/>
              <a:pathLst>
                <a:path extrusionOk="0" h="1024" w="1024">
                  <a:moveTo>
                    <a:pt x="512" y="0"/>
                  </a:moveTo>
                  <a:cubicBezTo>
                    <a:pt x="230" y="0"/>
                    <a:pt x="0" y="229"/>
                    <a:pt x="0" y="512"/>
                  </a:cubicBezTo>
                  <a:cubicBezTo>
                    <a:pt x="0" y="794"/>
                    <a:pt x="230" y="1023"/>
                    <a:pt x="512" y="1023"/>
                  </a:cubicBezTo>
                  <a:cubicBezTo>
                    <a:pt x="794" y="1023"/>
                    <a:pt x="1024" y="794"/>
                    <a:pt x="1024" y="512"/>
                  </a:cubicBezTo>
                  <a:cubicBezTo>
                    <a:pt x="1024" y="229"/>
                    <a:pt x="794" y="0"/>
                    <a:pt x="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37"/>
            <p:cNvSpPr/>
            <p:nvPr/>
          </p:nvSpPr>
          <p:spPr>
            <a:xfrm>
              <a:off x="8770109" y="2576190"/>
              <a:ext cx="95150" cy="95168"/>
            </a:xfrm>
            <a:custGeom>
              <a:rect b="b" l="l" r="r" t="t"/>
              <a:pathLst>
                <a:path extrusionOk="0" h="1024" w="1024">
                  <a:moveTo>
                    <a:pt x="512" y="0"/>
                  </a:moveTo>
                  <a:cubicBezTo>
                    <a:pt x="230" y="0"/>
                    <a:pt x="0" y="229"/>
                    <a:pt x="0" y="512"/>
                  </a:cubicBezTo>
                  <a:cubicBezTo>
                    <a:pt x="0" y="794"/>
                    <a:pt x="230" y="1023"/>
                    <a:pt x="512" y="1023"/>
                  </a:cubicBezTo>
                  <a:cubicBezTo>
                    <a:pt x="794" y="1023"/>
                    <a:pt x="1024" y="794"/>
                    <a:pt x="1024" y="512"/>
                  </a:cubicBezTo>
                  <a:cubicBezTo>
                    <a:pt x="1024" y="229"/>
                    <a:pt x="794" y="0"/>
                    <a:pt x="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37"/>
            <p:cNvSpPr/>
            <p:nvPr/>
          </p:nvSpPr>
          <p:spPr>
            <a:xfrm>
              <a:off x="7684259" y="1585165"/>
              <a:ext cx="95150" cy="95168"/>
            </a:xfrm>
            <a:custGeom>
              <a:rect b="b" l="l" r="r" t="t"/>
              <a:pathLst>
                <a:path extrusionOk="0" h="1024" w="1024">
                  <a:moveTo>
                    <a:pt x="512" y="0"/>
                  </a:moveTo>
                  <a:cubicBezTo>
                    <a:pt x="230" y="0"/>
                    <a:pt x="0" y="229"/>
                    <a:pt x="0" y="512"/>
                  </a:cubicBezTo>
                  <a:cubicBezTo>
                    <a:pt x="0" y="794"/>
                    <a:pt x="230" y="1023"/>
                    <a:pt x="512" y="1023"/>
                  </a:cubicBezTo>
                  <a:cubicBezTo>
                    <a:pt x="794" y="1023"/>
                    <a:pt x="1024" y="794"/>
                    <a:pt x="1024" y="512"/>
                  </a:cubicBezTo>
                  <a:cubicBezTo>
                    <a:pt x="1024" y="229"/>
                    <a:pt x="794" y="0"/>
                    <a:pt x="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37"/>
            <p:cNvSpPr/>
            <p:nvPr/>
          </p:nvSpPr>
          <p:spPr>
            <a:xfrm>
              <a:off x="4916951" y="2621834"/>
              <a:ext cx="114273" cy="206848"/>
            </a:xfrm>
            <a:custGeom>
              <a:rect b="b" l="l" r="r" t="t"/>
              <a:pathLst>
                <a:path extrusionOk="0" h="1068" w="590">
                  <a:moveTo>
                    <a:pt x="525" y="0"/>
                  </a:moveTo>
                  <a:cubicBezTo>
                    <a:pt x="512" y="0"/>
                    <a:pt x="498" y="5"/>
                    <a:pt x="488" y="16"/>
                  </a:cubicBezTo>
                  <a:lnTo>
                    <a:pt x="21" y="479"/>
                  </a:lnTo>
                  <a:cubicBezTo>
                    <a:pt x="5" y="491"/>
                    <a:pt x="1" y="511"/>
                    <a:pt x="1" y="532"/>
                  </a:cubicBezTo>
                  <a:cubicBezTo>
                    <a:pt x="1" y="552"/>
                    <a:pt x="5" y="573"/>
                    <a:pt x="21" y="585"/>
                  </a:cubicBezTo>
                  <a:lnTo>
                    <a:pt x="496" y="1052"/>
                  </a:lnTo>
                  <a:cubicBezTo>
                    <a:pt x="504" y="1064"/>
                    <a:pt x="516" y="1068"/>
                    <a:pt x="529" y="1068"/>
                  </a:cubicBezTo>
                  <a:cubicBezTo>
                    <a:pt x="545" y="1068"/>
                    <a:pt x="561" y="1060"/>
                    <a:pt x="574" y="1043"/>
                  </a:cubicBezTo>
                  <a:cubicBezTo>
                    <a:pt x="590" y="1015"/>
                    <a:pt x="586" y="970"/>
                    <a:pt x="565" y="949"/>
                  </a:cubicBezTo>
                  <a:lnTo>
                    <a:pt x="140" y="532"/>
                  </a:lnTo>
                  <a:lnTo>
                    <a:pt x="557" y="123"/>
                  </a:lnTo>
                  <a:cubicBezTo>
                    <a:pt x="582" y="98"/>
                    <a:pt x="586" y="57"/>
                    <a:pt x="565" y="24"/>
                  </a:cubicBezTo>
                  <a:cubicBezTo>
                    <a:pt x="556" y="8"/>
                    <a:pt x="541" y="0"/>
                    <a:pt x="5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37"/>
            <p:cNvSpPr/>
            <p:nvPr/>
          </p:nvSpPr>
          <p:spPr>
            <a:xfrm>
              <a:off x="5148400" y="2621834"/>
              <a:ext cx="115047" cy="206848"/>
            </a:xfrm>
            <a:custGeom>
              <a:rect b="b" l="l" r="r" t="t"/>
              <a:pathLst>
                <a:path extrusionOk="0" h="1068" w="594">
                  <a:moveTo>
                    <a:pt x="67" y="0"/>
                  </a:moveTo>
                  <a:cubicBezTo>
                    <a:pt x="52" y="0"/>
                    <a:pt x="37" y="8"/>
                    <a:pt x="25" y="24"/>
                  </a:cubicBezTo>
                  <a:cubicBezTo>
                    <a:pt x="9" y="53"/>
                    <a:pt x="13" y="98"/>
                    <a:pt x="37" y="119"/>
                  </a:cubicBezTo>
                  <a:lnTo>
                    <a:pt x="451" y="532"/>
                  </a:lnTo>
                  <a:lnTo>
                    <a:pt x="29" y="945"/>
                  </a:lnTo>
                  <a:cubicBezTo>
                    <a:pt x="5" y="970"/>
                    <a:pt x="1" y="1015"/>
                    <a:pt x="21" y="1043"/>
                  </a:cubicBezTo>
                  <a:cubicBezTo>
                    <a:pt x="33" y="1060"/>
                    <a:pt x="50" y="1068"/>
                    <a:pt x="62" y="1068"/>
                  </a:cubicBezTo>
                  <a:cubicBezTo>
                    <a:pt x="74" y="1068"/>
                    <a:pt x="87" y="1064"/>
                    <a:pt x="99" y="1052"/>
                  </a:cubicBezTo>
                  <a:lnTo>
                    <a:pt x="573" y="585"/>
                  </a:lnTo>
                  <a:cubicBezTo>
                    <a:pt x="586" y="569"/>
                    <a:pt x="594" y="552"/>
                    <a:pt x="594" y="532"/>
                  </a:cubicBezTo>
                  <a:cubicBezTo>
                    <a:pt x="594" y="511"/>
                    <a:pt x="586" y="491"/>
                    <a:pt x="573" y="479"/>
                  </a:cubicBezTo>
                  <a:lnTo>
                    <a:pt x="103" y="16"/>
                  </a:lnTo>
                  <a:cubicBezTo>
                    <a:pt x="92" y="5"/>
                    <a:pt x="80" y="0"/>
                    <a:pt x="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37"/>
            <p:cNvSpPr/>
            <p:nvPr/>
          </p:nvSpPr>
          <p:spPr>
            <a:xfrm>
              <a:off x="5056402" y="2597625"/>
              <a:ext cx="80378" cy="255267"/>
            </a:xfrm>
            <a:custGeom>
              <a:rect b="b" l="l" r="r" t="t"/>
              <a:pathLst>
                <a:path extrusionOk="0" h="1318" w="415">
                  <a:moveTo>
                    <a:pt x="356" y="0"/>
                  </a:moveTo>
                  <a:cubicBezTo>
                    <a:pt x="332" y="0"/>
                    <a:pt x="311" y="19"/>
                    <a:pt x="304" y="47"/>
                  </a:cubicBezTo>
                  <a:lnTo>
                    <a:pt x="9" y="1230"/>
                  </a:lnTo>
                  <a:cubicBezTo>
                    <a:pt x="1" y="1267"/>
                    <a:pt x="13" y="1303"/>
                    <a:pt x="46" y="1316"/>
                  </a:cubicBezTo>
                  <a:cubicBezTo>
                    <a:pt x="49" y="1316"/>
                    <a:pt x="53" y="1318"/>
                    <a:pt x="58" y="1318"/>
                  </a:cubicBezTo>
                  <a:cubicBezTo>
                    <a:pt x="61" y="1318"/>
                    <a:pt x="64" y="1317"/>
                    <a:pt x="66" y="1316"/>
                  </a:cubicBezTo>
                  <a:cubicBezTo>
                    <a:pt x="87" y="1312"/>
                    <a:pt x="107" y="1295"/>
                    <a:pt x="111" y="1271"/>
                  </a:cubicBezTo>
                  <a:lnTo>
                    <a:pt x="406" y="88"/>
                  </a:lnTo>
                  <a:cubicBezTo>
                    <a:pt x="414" y="51"/>
                    <a:pt x="402" y="14"/>
                    <a:pt x="369" y="2"/>
                  </a:cubicBezTo>
                  <a:cubicBezTo>
                    <a:pt x="365" y="1"/>
                    <a:pt x="3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37"/>
            <p:cNvSpPr/>
            <p:nvPr/>
          </p:nvSpPr>
          <p:spPr>
            <a:xfrm>
              <a:off x="5301915" y="2786239"/>
              <a:ext cx="66665" cy="66661"/>
            </a:xfrm>
            <a:custGeom>
              <a:rect b="b" l="l" r="r" t="t"/>
              <a:pathLst>
                <a:path extrusionOk="0" h="198" w="198">
                  <a:moveTo>
                    <a:pt x="99" y="1"/>
                  </a:moveTo>
                  <a:cubicBezTo>
                    <a:pt x="46" y="1"/>
                    <a:pt x="1" y="46"/>
                    <a:pt x="1" y="99"/>
                  </a:cubicBezTo>
                  <a:cubicBezTo>
                    <a:pt x="1" y="152"/>
                    <a:pt x="46" y="197"/>
                    <a:pt x="99" y="197"/>
                  </a:cubicBezTo>
                  <a:cubicBezTo>
                    <a:pt x="152" y="197"/>
                    <a:pt x="197" y="152"/>
                    <a:pt x="197" y="99"/>
                  </a:cubicBezTo>
                  <a:cubicBezTo>
                    <a:pt x="197" y="46"/>
                    <a:pt x="152" y="1"/>
                    <a:pt x="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37"/>
            <p:cNvSpPr/>
            <p:nvPr/>
          </p:nvSpPr>
          <p:spPr>
            <a:xfrm>
              <a:off x="5625811" y="2786239"/>
              <a:ext cx="66328" cy="66661"/>
            </a:xfrm>
            <a:custGeom>
              <a:rect b="b" l="l" r="r" t="t"/>
              <a:pathLst>
                <a:path extrusionOk="0" h="198" w="197">
                  <a:moveTo>
                    <a:pt x="99" y="1"/>
                  </a:moveTo>
                  <a:cubicBezTo>
                    <a:pt x="46" y="1"/>
                    <a:pt x="1" y="46"/>
                    <a:pt x="1" y="99"/>
                  </a:cubicBezTo>
                  <a:cubicBezTo>
                    <a:pt x="1" y="152"/>
                    <a:pt x="46" y="197"/>
                    <a:pt x="99" y="197"/>
                  </a:cubicBezTo>
                  <a:cubicBezTo>
                    <a:pt x="152" y="197"/>
                    <a:pt x="197" y="152"/>
                    <a:pt x="197" y="99"/>
                  </a:cubicBezTo>
                  <a:cubicBezTo>
                    <a:pt x="197" y="46"/>
                    <a:pt x="152" y="1"/>
                    <a:pt x="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37"/>
            <p:cNvSpPr/>
            <p:nvPr/>
          </p:nvSpPr>
          <p:spPr>
            <a:xfrm>
              <a:off x="5468913" y="2786239"/>
              <a:ext cx="66328" cy="66661"/>
            </a:xfrm>
            <a:custGeom>
              <a:rect b="b" l="l" r="r" t="t"/>
              <a:pathLst>
                <a:path extrusionOk="0" h="198" w="197">
                  <a:moveTo>
                    <a:pt x="98" y="1"/>
                  </a:moveTo>
                  <a:cubicBezTo>
                    <a:pt x="45" y="1"/>
                    <a:pt x="0" y="46"/>
                    <a:pt x="0" y="99"/>
                  </a:cubicBezTo>
                  <a:cubicBezTo>
                    <a:pt x="0" y="152"/>
                    <a:pt x="45" y="197"/>
                    <a:pt x="98" y="197"/>
                  </a:cubicBezTo>
                  <a:cubicBezTo>
                    <a:pt x="151" y="197"/>
                    <a:pt x="196" y="152"/>
                    <a:pt x="196" y="99"/>
                  </a:cubicBezTo>
                  <a:cubicBezTo>
                    <a:pt x="196" y="46"/>
                    <a:pt x="151" y="1"/>
                    <a:pt x="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0" name="Google Shape;670;p37"/>
          <p:cNvSpPr txBox="1"/>
          <p:nvPr/>
        </p:nvSpPr>
        <p:spPr>
          <a:xfrm>
            <a:off x="298550" y="3525675"/>
            <a:ext cx="3316500" cy="7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Gabriel Soares &amp; Gabriel Mendonca</a:t>
            </a:r>
            <a:endParaRPr sz="16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0" name="Shape 1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1" name="Google Shape;1241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575" y="1526575"/>
            <a:ext cx="3817277" cy="2506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2" name="Google Shape;1242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19482" y="1164999"/>
            <a:ext cx="4800783" cy="22339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3" name="Google Shape;1243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74201" y="3623778"/>
            <a:ext cx="4095749" cy="1233924"/>
          </a:xfrm>
          <a:prstGeom prst="rect">
            <a:avLst/>
          </a:prstGeom>
          <a:noFill/>
          <a:ln>
            <a:noFill/>
          </a:ln>
        </p:spPr>
      </p:pic>
      <p:sp>
        <p:nvSpPr>
          <p:cNvPr id="1244" name="Google Shape;1244;p46"/>
          <p:cNvSpPr txBox="1"/>
          <p:nvPr>
            <p:ph type="title"/>
          </p:nvPr>
        </p:nvSpPr>
        <p:spPr>
          <a:xfrm>
            <a:off x="858450" y="96050"/>
            <a:ext cx="7427100" cy="110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/>
              <a:t>Authentication Pages</a:t>
            </a:r>
            <a:endParaRPr sz="47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8" name="Shape 1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9" name="Google Shape;1249;p47"/>
          <p:cNvGrpSpPr/>
          <p:nvPr/>
        </p:nvGrpSpPr>
        <p:grpSpPr>
          <a:xfrm>
            <a:off x="-1200207" y="540002"/>
            <a:ext cx="6010341" cy="4603527"/>
            <a:chOff x="-1200207" y="540002"/>
            <a:chExt cx="6010341" cy="4603527"/>
          </a:xfrm>
        </p:grpSpPr>
        <p:sp>
          <p:nvSpPr>
            <p:cNvPr id="1250" name="Google Shape;1250;p47"/>
            <p:cNvSpPr/>
            <p:nvPr/>
          </p:nvSpPr>
          <p:spPr>
            <a:xfrm>
              <a:off x="-1200207" y="540002"/>
              <a:ext cx="5907244" cy="4295645"/>
            </a:xfrm>
            <a:custGeom>
              <a:rect b="b" l="l" r="r" t="t"/>
              <a:pathLst>
                <a:path extrusionOk="0" h="21249" w="29221">
                  <a:moveTo>
                    <a:pt x="18122" y="0"/>
                  </a:moveTo>
                  <a:cubicBezTo>
                    <a:pt x="12547" y="0"/>
                    <a:pt x="6272" y="2912"/>
                    <a:pt x="3332" y="7655"/>
                  </a:cubicBezTo>
                  <a:cubicBezTo>
                    <a:pt x="1462" y="10859"/>
                    <a:pt x="1" y="16179"/>
                    <a:pt x="2477" y="19318"/>
                  </a:cubicBezTo>
                  <a:cubicBezTo>
                    <a:pt x="3788" y="20760"/>
                    <a:pt x="5377" y="21248"/>
                    <a:pt x="7066" y="21248"/>
                  </a:cubicBezTo>
                  <a:cubicBezTo>
                    <a:pt x="9749" y="21248"/>
                    <a:pt x="12684" y="20018"/>
                    <a:pt x="15163" y="19420"/>
                  </a:cubicBezTo>
                  <a:cubicBezTo>
                    <a:pt x="17867" y="18794"/>
                    <a:pt x="20720" y="19297"/>
                    <a:pt x="23388" y="18479"/>
                  </a:cubicBezTo>
                  <a:cubicBezTo>
                    <a:pt x="26527" y="17554"/>
                    <a:pt x="28368" y="14374"/>
                    <a:pt x="28667" y="11256"/>
                  </a:cubicBezTo>
                  <a:cubicBezTo>
                    <a:pt x="29220" y="3315"/>
                    <a:pt x="24070" y="0"/>
                    <a:pt x="181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47"/>
            <p:cNvSpPr/>
            <p:nvPr/>
          </p:nvSpPr>
          <p:spPr>
            <a:xfrm>
              <a:off x="-487000" y="3598830"/>
              <a:ext cx="914358" cy="1460386"/>
            </a:xfrm>
            <a:custGeom>
              <a:rect b="b" l="l" r="r" t="t"/>
              <a:pathLst>
                <a:path extrusionOk="0" h="7224" w="4523">
                  <a:moveTo>
                    <a:pt x="606" y="0"/>
                  </a:moveTo>
                  <a:cubicBezTo>
                    <a:pt x="606" y="0"/>
                    <a:pt x="0" y="1674"/>
                    <a:pt x="496" y="3503"/>
                  </a:cubicBezTo>
                  <a:cubicBezTo>
                    <a:pt x="868" y="4870"/>
                    <a:pt x="1858" y="6323"/>
                    <a:pt x="4183" y="7223"/>
                  </a:cubicBezTo>
                  <a:cubicBezTo>
                    <a:pt x="4432" y="6364"/>
                    <a:pt x="4522" y="5594"/>
                    <a:pt x="4490" y="4911"/>
                  </a:cubicBezTo>
                  <a:cubicBezTo>
                    <a:pt x="4322" y="1167"/>
                    <a:pt x="606" y="0"/>
                    <a:pt x="6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47"/>
            <p:cNvSpPr/>
            <p:nvPr/>
          </p:nvSpPr>
          <p:spPr>
            <a:xfrm>
              <a:off x="-300410" y="3732253"/>
              <a:ext cx="657416" cy="1308363"/>
            </a:xfrm>
            <a:custGeom>
              <a:rect b="b" l="l" r="r" t="t"/>
              <a:pathLst>
                <a:path extrusionOk="0" h="6472" w="3252">
                  <a:moveTo>
                    <a:pt x="33" y="1"/>
                  </a:moveTo>
                  <a:cubicBezTo>
                    <a:pt x="16" y="1"/>
                    <a:pt x="0" y="14"/>
                    <a:pt x="10" y="32"/>
                  </a:cubicBezTo>
                  <a:lnTo>
                    <a:pt x="3194" y="6457"/>
                  </a:lnTo>
                  <a:cubicBezTo>
                    <a:pt x="3200" y="6467"/>
                    <a:pt x="3210" y="6472"/>
                    <a:pt x="3220" y="6472"/>
                  </a:cubicBezTo>
                  <a:cubicBezTo>
                    <a:pt x="3236" y="6472"/>
                    <a:pt x="3251" y="6458"/>
                    <a:pt x="3243" y="6440"/>
                  </a:cubicBezTo>
                  <a:lnTo>
                    <a:pt x="60" y="16"/>
                  </a:lnTo>
                  <a:cubicBezTo>
                    <a:pt x="54" y="5"/>
                    <a:pt x="43" y="1"/>
                    <a:pt x="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47"/>
            <p:cNvSpPr/>
            <p:nvPr/>
          </p:nvSpPr>
          <p:spPr>
            <a:xfrm>
              <a:off x="-26286" y="3961094"/>
              <a:ext cx="122912" cy="333156"/>
            </a:xfrm>
            <a:custGeom>
              <a:rect b="b" l="l" r="r" t="t"/>
              <a:pathLst>
                <a:path extrusionOk="0" h="1648" w="608">
                  <a:moveTo>
                    <a:pt x="576" y="1"/>
                  </a:moveTo>
                  <a:cubicBezTo>
                    <a:pt x="568" y="1"/>
                    <a:pt x="560" y="6"/>
                    <a:pt x="557" y="17"/>
                  </a:cubicBezTo>
                  <a:cubicBezTo>
                    <a:pt x="512" y="148"/>
                    <a:pt x="467" y="279"/>
                    <a:pt x="422" y="410"/>
                  </a:cubicBezTo>
                  <a:lnTo>
                    <a:pt x="9" y="1613"/>
                  </a:lnTo>
                  <a:cubicBezTo>
                    <a:pt x="1" y="1632"/>
                    <a:pt x="18" y="1647"/>
                    <a:pt x="34" y="1647"/>
                  </a:cubicBezTo>
                  <a:cubicBezTo>
                    <a:pt x="42" y="1647"/>
                    <a:pt x="50" y="1643"/>
                    <a:pt x="54" y="1634"/>
                  </a:cubicBezTo>
                  <a:cubicBezTo>
                    <a:pt x="99" y="1503"/>
                    <a:pt x="79" y="1564"/>
                    <a:pt x="124" y="1433"/>
                  </a:cubicBezTo>
                  <a:lnTo>
                    <a:pt x="602" y="38"/>
                  </a:lnTo>
                  <a:cubicBezTo>
                    <a:pt x="608" y="17"/>
                    <a:pt x="591" y="1"/>
                    <a:pt x="5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47"/>
            <p:cNvSpPr/>
            <p:nvPr/>
          </p:nvSpPr>
          <p:spPr>
            <a:xfrm>
              <a:off x="162326" y="4342159"/>
              <a:ext cx="122912" cy="333358"/>
            </a:xfrm>
            <a:custGeom>
              <a:rect b="b" l="l" r="r" t="t"/>
              <a:pathLst>
                <a:path extrusionOk="0" h="1649" w="608">
                  <a:moveTo>
                    <a:pt x="575" y="1"/>
                  </a:moveTo>
                  <a:cubicBezTo>
                    <a:pt x="567" y="1"/>
                    <a:pt x="560" y="5"/>
                    <a:pt x="557" y="15"/>
                  </a:cubicBezTo>
                  <a:cubicBezTo>
                    <a:pt x="512" y="146"/>
                    <a:pt x="467" y="281"/>
                    <a:pt x="422" y="412"/>
                  </a:cubicBezTo>
                  <a:lnTo>
                    <a:pt x="9" y="1615"/>
                  </a:lnTo>
                  <a:cubicBezTo>
                    <a:pt x="1" y="1634"/>
                    <a:pt x="18" y="1649"/>
                    <a:pt x="34" y="1649"/>
                  </a:cubicBezTo>
                  <a:cubicBezTo>
                    <a:pt x="42" y="1649"/>
                    <a:pt x="50" y="1645"/>
                    <a:pt x="54" y="1635"/>
                  </a:cubicBezTo>
                  <a:cubicBezTo>
                    <a:pt x="99" y="1500"/>
                    <a:pt x="79" y="1566"/>
                    <a:pt x="124" y="1435"/>
                  </a:cubicBezTo>
                  <a:lnTo>
                    <a:pt x="602" y="35"/>
                  </a:lnTo>
                  <a:cubicBezTo>
                    <a:pt x="608" y="16"/>
                    <a:pt x="590" y="1"/>
                    <a:pt x="575" y="1"/>
                  </a:cubicBezTo>
                  <a:close/>
                </a:path>
              </a:pathLst>
            </a:custGeom>
            <a:solidFill>
              <a:srgbClr val="FFA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47"/>
            <p:cNvSpPr/>
            <p:nvPr/>
          </p:nvSpPr>
          <p:spPr>
            <a:xfrm>
              <a:off x="-166178" y="4559679"/>
              <a:ext cx="337199" cy="117656"/>
            </a:xfrm>
            <a:custGeom>
              <a:rect b="b" l="l" r="r" t="t"/>
              <a:pathLst>
                <a:path extrusionOk="0" h="582" w="1668">
                  <a:moveTo>
                    <a:pt x="28" y="1"/>
                  </a:moveTo>
                  <a:cubicBezTo>
                    <a:pt x="4" y="1"/>
                    <a:pt x="0" y="41"/>
                    <a:pt x="26" y="52"/>
                  </a:cubicBezTo>
                  <a:lnTo>
                    <a:pt x="1233" y="449"/>
                  </a:lnTo>
                  <a:lnTo>
                    <a:pt x="1630" y="580"/>
                  </a:lnTo>
                  <a:cubicBezTo>
                    <a:pt x="1633" y="581"/>
                    <a:pt x="1636" y="582"/>
                    <a:pt x="1639" y="582"/>
                  </a:cubicBezTo>
                  <a:cubicBezTo>
                    <a:pt x="1661" y="582"/>
                    <a:pt x="1668" y="541"/>
                    <a:pt x="1642" y="530"/>
                  </a:cubicBezTo>
                  <a:lnTo>
                    <a:pt x="239" y="64"/>
                  </a:lnTo>
                  <a:cubicBezTo>
                    <a:pt x="108" y="19"/>
                    <a:pt x="169" y="43"/>
                    <a:pt x="38" y="3"/>
                  </a:cubicBezTo>
                  <a:cubicBezTo>
                    <a:pt x="34" y="1"/>
                    <a:pt x="31" y="1"/>
                    <a:pt x="28" y="1"/>
                  </a:cubicBezTo>
                  <a:close/>
                </a:path>
              </a:pathLst>
            </a:custGeom>
            <a:solidFill>
              <a:srgbClr val="FFA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47"/>
            <p:cNvSpPr/>
            <p:nvPr/>
          </p:nvSpPr>
          <p:spPr>
            <a:xfrm>
              <a:off x="-359642" y="4169315"/>
              <a:ext cx="337199" cy="117454"/>
            </a:xfrm>
            <a:custGeom>
              <a:rect b="b" l="l" r="r" t="t"/>
              <a:pathLst>
                <a:path extrusionOk="0" h="581" w="1668">
                  <a:moveTo>
                    <a:pt x="29" y="0"/>
                  </a:moveTo>
                  <a:cubicBezTo>
                    <a:pt x="7" y="0"/>
                    <a:pt x="0" y="40"/>
                    <a:pt x="29" y="51"/>
                  </a:cubicBezTo>
                  <a:lnTo>
                    <a:pt x="1236" y="448"/>
                  </a:lnTo>
                  <a:lnTo>
                    <a:pt x="1629" y="579"/>
                  </a:lnTo>
                  <a:cubicBezTo>
                    <a:pt x="1633" y="580"/>
                    <a:pt x="1636" y="581"/>
                    <a:pt x="1639" y="581"/>
                  </a:cubicBezTo>
                  <a:cubicBezTo>
                    <a:pt x="1663" y="581"/>
                    <a:pt x="1667" y="541"/>
                    <a:pt x="1642" y="534"/>
                  </a:cubicBezTo>
                  <a:lnTo>
                    <a:pt x="242" y="63"/>
                  </a:lnTo>
                  <a:cubicBezTo>
                    <a:pt x="107" y="23"/>
                    <a:pt x="168" y="43"/>
                    <a:pt x="37" y="2"/>
                  </a:cubicBezTo>
                  <a:cubicBezTo>
                    <a:pt x="34" y="1"/>
                    <a:pt x="31" y="0"/>
                    <a:pt x="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47"/>
            <p:cNvSpPr/>
            <p:nvPr/>
          </p:nvSpPr>
          <p:spPr>
            <a:xfrm>
              <a:off x="-1103374" y="4287779"/>
              <a:ext cx="1468674" cy="840773"/>
            </a:xfrm>
            <a:custGeom>
              <a:rect b="b" l="l" r="r" t="t"/>
              <a:pathLst>
                <a:path extrusionOk="0" h="4159" w="7265">
                  <a:moveTo>
                    <a:pt x="2056" y="1"/>
                  </a:moveTo>
                  <a:cubicBezTo>
                    <a:pt x="876" y="1"/>
                    <a:pt x="1" y="329"/>
                    <a:pt x="1" y="329"/>
                  </a:cubicBezTo>
                  <a:cubicBezTo>
                    <a:pt x="1" y="329"/>
                    <a:pt x="553" y="2023"/>
                    <a:pt x="2067" y="3156"/>
                  </a:cubicBezTo>
                  <a:cubicBezTo>
                    <a:pt x="2832" y="3729"/>
                    <a:pt x="3840" y="4159"/>
                    <a:pt x="5143" y="4159"/>
                  </a:cubicBezTo>
                  <a:cubicBezTo>
                    <a:pt x="5778" y="4159"/>
                    <a:pt x="6483" y="4056"/>
                    <a:pt x="7264" y="3819"/>
                  </a:cubicBezTo>
                  <a:cubicBezTo>
                    <a:pt x="6933" y="2989"/>
                    <a:pt x="6528" y="2330"/>
                    <a:pt x="6086" y="1810"/>
                  </a:cubicBezTo>
                  <a:cubicBezTo>
                    <a:pt x="4843" y="357"/>
                    <a:pt x="3285" y="1"/>
                    <a:pt x="20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47"/>
            <p:cNvSpPr/>
            <p:nvPr/>
          </p:nvSpPr>
          <p:spPr>
            <a:xfrm>
              <a:off x="-970153" y="4414126"/>
              <a:ext cx="1322312" cy="638009"/>
            </a:xfrm>
            <a:custGeom>
              <a:rect b="b" l="l" r="r" t="t"/>
              <a:pathLst>
                <a:path extrusionOk="0" h="3156" w="6541">
                  <a:moveTo>
                    <a:pt x="43" y="0"/>
                  </a:moveTo>
                  <a:cubicBezTo>
                    <a:pt x="19" y="0"/>
                    <a:pt x="0" y="33"/>
                    <a:pt x="25" y="47"/>
                  </a:cubicBezTo>
                  <a:lnTo>
                    <a:pt x="6491" y="3153"/>
                  </a:lnTo>
                  <a:cubicBezTo>
                    <a:pt x="6494" y="3155"/>
                    <a:pt x="6498" y="3156"/>
                    <a:pt x="6501" y="3156"/>
                  </a:cubicBezTo>
                  <a:cubicBezTo>
                    <a:pt x="6525" y="3156"/>
                    <a:pt x="6540" y="3123"/>
                    <a:pt x="6515" y="3112"/>
                  </a:cubicBezTo>
                  <a:lnTo>
                    <a:pt x="54" y="2"/>
                  </a:lnTo>
                  <a:cubicBezTo>
                    <a:pt x="50" y="1"/>
                    <a:pt x="46" y="0"/>
                    <a:pt x="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47"/>
            <p:cNvSpPr/>
            <p:nvPr/>
          </p:nvSpPr>
          <p:spPr>
            <a:xfrm>
              <a:off x="-524803" y="4358533"/>
              <a:ext cx="124125" cy="332549"/>
            </a:xfrm>
            <a:custGeom>
              <a:rect b="b" l="l" r="r" t="t"/>
              <a:pathLst>
                <a:path extrusionOk="0" h="1645" w="614">
                  <a:moveTo>
                    <a:pt x="30" y="0"/>
                  </a:moveTo>
                  <a:cubicBezTo>
                    <a:pt x="14" y="0"/>
                    <a:pt x="0" y="12"/>
                    <a:pt x="7" y="32"/>
                  </a:cubicBezTo>
                  <a:cubicBezTo>
                    <a:pt x="52" y="163"/>
                    <a:pt x="97" y="294"/>
                    <a:pt x="146" y="425"/>
                  </a:cubicBezTo>
                  <a:lnTo>
                    <a:pt x="560" y="1628"/>
                  </a:lnTo>
                  <a:cubicBezTo>
                    <a:pt x="563" y="1639"/>
                    <a:pt x="573" y="1644"/>
                    <a:pt x="583" y="1644"/>
                  </a:cubicBezTo>
                  <a:cubicBezTo>
                    <a:pt x="598" y="1644"/>
                    <a:pt x="614" y="1633"/>
                    <a:pt x="609" y="1615"/>
                  </a:cubicBezTo>
                  <a:cubicBezTo>
                    <a:pt x="560" y="1485"/>
                    <a:pt x="584" y="1546"/>
                    <a:pt x="539" y="1415"/>
                  </a:cubicBezTo>
                  <a:lnTo>
                    <a:pt x="56" y="20"/>
                  </a:lnTo>
                  <a:cubicBezTo>
                    <a:pt x="51" y="6"/>
                    <a:pt x="40" y="0"/>
                    <a:pt x="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47"/>
            <p:cNvSpPr/>
            <p:nvPr/>
          </p:nvSpPr>
          <p:spPr>
            <a:xfrm>
              <a:off x="-141313" y="4542900"/>
              <a:ext cx="123720" cy="332549"/>
            </a:xfrm>
            <a:custGeom>
              <a:rect b="b" l="l" r="r" t="t"/>
              <a:pathLst>
                <a:path extrusionOk="0" h="1645" w="612">
                  <a:moveTo>
                    <a:pt x="29" y="1"/>
                  </a:moveTo>
                  <a:cubicBezTo>
                    <a:pt x="15" y="1"/>
                    <a:pt x="0" y="12"/>
                    <a:pt x="5" y="28"/>
                  </a:cubicBezTo>
                  <a:cubicBezTo>
                    <a:pt x="54" y="163"/>
                    <a:pt x="99" y="294"/>
                    <a:pt x="144" y="425"/>
                  </a:cubicBezTo>
                  <a:lnTo>
                    <a:pt x="557" y="1628"/>
                  </a:lnTo>
                  <a:cubicBezTo>
                    <a:pt x="561" y="1640"/>
                    <a:pt x="570" y="1645"/>
                    <a:pt x="580" y="1645"/>
                  </a:cubicBezTo>
                  <a:cubicBezTo>
                    <a:pt x="596" y="1645"/>
                    <a:pt x="612" y="1633"/>
                    <a:pt x="607" y="1616"/>
                  </a:cubicBezTo>
                  <a:cubicBezTo>
                    <a:pt x="562" y="1481"/>
                    <a:pt x="586" y="1546"/>
                    <a:pt x="541" y="1411"/>
                  </a:cubicBezTo>
                  <a:lnTo>
                    <a:pt x="54" y="20"/>
                  </a:lnTo>
                  <a:cubicBezTo>
                    <a:pt x="51" y="6"/>
                    <a:pt x="40" y="1"/>
                    <a:pt x="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47"/>
            <p:cNvSpPr/>
            <p:nvPr/>
          </p:nvSpPr>
          <p:spPr>
            <a:xfrm>
              <a:off x="-354790" y="4869989"/>
              <a:ext cx="336997" cy="124125"/>
            </a:xfrm>
            <a:custGeom>
              <a:rect b="b" l="l" r="r" t="t"/>
              <a:pathLst>
                <a:path extrusionOk="0" h="614" w="1667">
                  <a:moveTo>
                    <a:pt x="1627" y="0"/>
                  </a:moveTo>
                  <a:cubicBezTo>
                    <a:pt x="1624" y="0"/>
                    <a:pt x="1621" y="1"/>
                    <a:pt x="1618" y="2"/>
                  </a:cubicBezTo>
                  <a:lnTo>
                    <a:pt x="226" y="493"/>
                  </a:lnTo>
                  <a:cubicBezTo>
                    <a:pt x="95" y="538"/>
                    <a:pt x="157" y="522"/>
                    <a:pt x="26" y="567"/>
                  </a:cubicBezTo>
                  <a:cubicBezTo>
                    <a:pt x="0" y="578"/>
                    <a:pt x="13" y="614"/>
                    <a:pt x="36" y="614"/>
                  </a:cubicBezTo>
                  <a:cubicBezTo>
                    <a:pt x="40" y="614"/>
                    <a:pt x="43" y="613"/>
                    <a:pt x="46" y="612"/>
                  </a:cubicBezTo>
                  <a:lnTo>
                    <a:pt x="1245" y="186"/>
                  </a:lnTo>
                  <a:cubicBezTo>
                    <a:pt x="1376" y="137"/>
                    <a:pt x="1507" y="92"/>
                    <a:pt x="1638" y="47"/>
                  </a:cubicBezTo>
                  <a:cubicBezTo>
                    <a:pt x="1667" y="36"/>
                    <a:pt x="1651" y="0"/>
                    <a:pt x="16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47"/>
            <p:cNvSpPr/>
            <p:nvPr/>
          </p:nvSpPr>
          <p:spPr>
            <a:xfrm>
              <a:off x="-747579" y="4680771"/>
              <a:ext cx="337199" cy="124731"/>
            </a:xfrm>
            <a:custGeom>
              <a:rect b="b" l="l" r="r" t="t"/>
              <a:pathLst>
                <a:path extrusionOk="0" h="617" w="1668">
                  <a:moveTo>
                    <a:pt x="1625" y="0"/>
                  </a:moveTo>
                  <a:cubicBezTo>
                    <a:pt x="1622" y="0"/>
                    <a:pt x="1619" y="0"/>
                    <a:pt x="1617" y="1"/>
                  </a:cubicBezTo>
                  <a:lnTo>
                    <a:pt x="225" y="496"/>
                  </a:lnTo>
                  <a:cubicBezTo>
                    <a:pt x="95" y="541"/>
                    <a:pt x="160" y="525"/>
                    <a:pt x="29" y="570"/>
                  </a:cubicBezTo>
                  <a:cubicBezTo>
                    <a:pt x="0" y="581"/>
                    <a:pt x="13" y="617"/>
                    <a:pt x="38" y="617"/>
                  </a:cubicBezTo>
                  <a:cubicBezTo>
                    <a:pt x="42" y="617"/>
                    <a:pt x="46" y="616"/>
                    <a:pt x="49" y="615"/>
                  </a:cubicBezTo>
                  <a:lnTo>
                    <a:pt x="1244" y="189"/>
                  </a:lnTo>
                  <a:cubicBezTo>
                    <a:pt x="1375" y="140"/>
                    <a:pt x="1506" y="95"/>
                    <a:pt x="1637" y="50"/>
                  </a:cubicBezTo>
                  <a:cubicBezTo>
                    <a:pt x="1667" y="39"/>
                    <a:pt x="1653" y="0"/>
                    <a:pt x="16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47"/>
            <p:cNvSpPr/>
            <p:nvPr/>
          </p:nvSpPr>
          <p:spPr>
            <a:xfrm>
              <a:off x="-42863" y="1163452"/>
              <a:ext cx="2259514" cy="3975023"/>
            </a:xfrm>
            <a:custGeom>
              <a:rect b="b" l="l" r="r" t="t"/>
              <a:pathLst>
                <a:path extrusionOk="0" h="19663" w="11177">
                  <a:moveTo>
                    <a:pt x="950" y="0"/>
                  </a:moveTo>
                  <a:cubicBezTo>
                    <a:pt x="422" y="0"/>
                    <a:pt x="1" y="438"/>
                    <a:pt x="17" y="962"/>
                  </a:cubicBezTo>
                  <a:lnTo>
                    <a:pt x="590" y="18759"/>
                  </a:lnTo>
                  <a:cubicBezTo>
                    <a:pt x="607" y="19262"/>
                    <a:pt x="1020" y="19663"/>
                    <a:pt x="1519" y="19663"/>
                  </a:cubicBezTo>
                  <a:lnTo>
                    <a:pt x="10227" y="19663"/>
                  </a:lnTo>
                  <a:cubicBezTo>
                    <a:pt x="10755" y="19663"/>
                    <a:pt x="11177" y="19225"/>
                    <a:pt x="11160" y="18701"/>
                  </a:cubicBezTo>
                  <a:lnTo>
                    <a:pt x="10587" y="900"/>
                  </a:lnTo>
                  <a:cubicBezTo>
                    <a:pt x="10571" y="401"/>
                    <a:pt x="10158" y="0"/>
                    <a:pt x="96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47"/>
            <p:cNvSpPr/>
            <p:nvPr/>
          </p:nvSpPr>
          <p:spPr>
            <a:xfrm>
              <a:off x="81261" y="1158398"/>
              <a:ext cx="316174" cy="3985131"/>
            </a:xfrm>
            <a:custGeom>
              <a:rect b="b" l="l" r="r" t="t"/>
              <a:pathLst>
                <a:path extrusionOk="0" h="19713" w="1564">
                  <a:moveTo>
                    <a:pt x="967" y="0"/>
                  </a:moveTo>
                  <a:cubicBezTo>
                    <a:pt x="705" y="0"/>
                    <a:pt x="459" y="103"/>
                    <a:pt x="279" y="291"/>
                  </a:cubicBezTo>
                  <a:cubicBezTo>
                    <a:pt x="95" y="479"/>
                    <a:pt x="1" y="725"/>
                    <a:pt x="9" y="987"/>
                  </a:cubicBezTo>
                  <a:lnTo>
                    <a:pt x="582" y="18788"/>
                  </a:lnTo>
                  <a:cubicBezTo>
                    <a:pt x="598" y="19303"/>
                    <a:pt x="1016" y="19713"/>
                    <a:pt x="1535" y="19713"/>
                  </a:cubicBezTo>
                  <a:cubicBezTo>
                    <a:pt x="1552" y="19713"/>
                    <a:pt x="1564" y="19700"/>
                    <a:pt x="1564" y="19688"/>
                  </a:cubicBezTo>
                  <a:cubicBezTo>
                    <a:pt x="1564" y="19672"/>
                    <a:pt x="1552" y="19659"/>
                    <a:pt x="1535" y="19659"/>
                  </a:cubicBezTo>
                  <a:cubicBezTo>
                    <a:pt x="1044" y="19659"/>
                    <a:pt x="647" y="19275"/>
                    <a:pt x="631" y="18784"/>
                  </a:cubicBezTo>
                  <a:lnTo>
                    <a:pt x="62" y="987"/>
                  </a:lnTo>
                  <a:cubicBezTo>
                    <a:pt x="54" y="737"/>
                    <a:pt x="144" y="504"/>
                    <a:pt x="316" y="328"/>
                  </a:cubicBezTo>
                  <a:cubicBezTo>
                    <a:pt x="488" y="148"/>
                    <a:pt x="717" y="50"/>
                    <a:pt x="967" y="50"/>
                  </a:cubicBezTo>
                  <a:cubicBezTo>
                    <a:pt x="979" y="50"/>
                    <a:pt x="991" y="41"/>
                    <a:pt x="991" y="25"/>
                  </a:cubicBezTo>
                  <a:cubicBezTo>
                    <a:pt x="991" y="13"/>
                    <a:pt x="979" y="0"/>
                    <a:pt x="9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47"/>
            <p:cNvSpPr/>
            <p:nvPr/>
          </p:nvSpPr>
          <p:spPr>
            <a:xfrm>
              <a:off x="230250" y="1442226"/>
              <a:ext cx="1978111" cy="3333173"/>
            </a:xfrm>
            <a:custGeom>
              <a:rect b="b" l="l" r="r" t="t"/>
              <a:pathLst>
                <a:path extrusionOk="0" h="16488" w="9785">
                  <a:moveTo>
                    <a:pt x="0" y="0"/>
                  </a:moveTo>
                  <a:lnTo>
                    <a:pt x="532" y="16488"/>
                  </a:lnTo>
                  <a:lnTo>
                    <a:pt x="9785" y="16488"/>
                  </a:lnTo>
                  <a:lnTo>
                    <a:pt x="92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47"/>
            <p:cNvSpPr/>
            <p:nvPr/>
          </p:nvSpPr>
          <p:spPr>
            <a:xfrm>
              <a:off x="797702" y="4852199"/>
              <a:ext cx="972175" cy="186187"/>
            </a:xfrm>
            <a:custGeom>
              <a:rect b="b" l="l" r="r" t="t"/>
              <a:pathLst>
                <a:path extrusionOk="0" h="921" w="4809">
                  <a:moveTo>
                    <a:pt x="4347" y="49"/>
                  </a:moveTo>
                  <a:cubicBezTo>
                    <a:pt x="4576" y="49"/>
                    <a:pt x="4760" y="233"/>
                    <a:pt x="4760" y="458"/>
                  </a:cubicBezTo>
                  <a:cubicBezTo>
                    <a:pt x="4760" y="688"/>
                    <a:pt x="4576" y="872"/>
                    <a:pt x="4347" y="872"/>
                  </a:cubicBezTo>
                  <a:lnTo>
                    <a:pt x="463" y="872"/>
                  </a:lnTo>
                  <a:cubicBezTo>
                    <a:pt x="238" y="872"/>
                    <a:pt x="54" y="688"/>
                    <a:pt x="54" y="458"/>
                  </a:cubicBezTo>
                  <a:cubicBezTo>
                    <a:pt x="54" y="233"/>
                    <a:pt x="238" y="49"/>
                    <a:pt x="463" y="49"/>
                  </a:cubicBezTo>
                  <a:close/>
                  <a:moveTo>
                    <a:pt x="463" y="0"/>
                  </a:moveTo>
                  <a:cubicBezTo>
                    <a:pt x="209" y="0"/>
                    <a:pt x="1" y="205"/>
                    <a:pt x="1" y="458"/>
                  </a:cubicBezTo>
                  <a:cubicBezTo>
                    <a:pt x="1" y="716"/>
                    <a:pt x="209" y="921"/>
                    <a:pt x="463" y="921"/>
                  </a:cubicBezTo>
                  <a:lnTo>
                    <a:pt x="4347" y="921"/>
                  </a:lnTo>
                  <a:cubicBezTo>
                    <a:pt x="4604" y="921"/>
                    <a:pt x="4809" y="716"/>
                    <a:pt x="4809" y="458"/>
                  </a:cubicBezTo>
                  <a:cubicBezTo>
                    <a:pt x="4809" y="205"/>
                    <a:pt x="4604" y="0"/>
                    <a:pt x="43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47"/>
            <p:cNvSpPr/>
            <p:nvPr/>
          </p:nvSpPr>
          <p:spPr>
            <a:xfrm>
              <a:off x="638808" y="1316485"/>
              <a:ext cx="1131071" cy="56402"/>
            </a:xfrm>
            <a:custGeom>
              <a:rect b="b" l="l" r="r" t="t"/>
              <a:pathLst>
                <a:path extrusionOk="0" h="279" w="5595">
                  <a:moveTo>
                    <a:pt x="5456" y="49"/>
                  </a:moveTo>
                  <a:cubicBezTo>
                    <a:pt x="5505" y="49"/>
                    <a:pt x="5546" y="90"/>
                    <a:pt x="5546" y="139"/>
                  </a:cubicBezTo>
                  <a:cubicBezTo>
                    <a:pt x="5546" y="188"/>
                    <a:pt x="5505" y="229"/>
                    <a:pt x="5456" y="229"/>
                  </a:cubicBezTo>
                  <a:lnTo>
                    <a:pt x="140" y="229"/>
                  </a:lnTo>
                  <a:cubicBezTo>
                    <a:pt x="91" y="229"/>
                    <a:pt x="50" y="188"/>
                    <a:pt x="50" y="139"/>
                  </a:cubicBezTo>
                  <a:cubicBezTo>
                    <a:pt x="50" y="90"/>
                    <a:pt x="91" y="49"/>
                    <a:pt x="140" y="49"/>
                  </a:cubicBezTo>
                  <a:close/>
                  <a:moveTo>
                    <a:pt x="140" y="0"/>
                  </a:moveTo>
                  <a:cubicBezTo>
                    <a:pt x="62" y="0"/>
                    <a:pt x="1" y="61"/>
                    <a:pt x="1" y="139"/>
                  </a:cubicBezTo>
                  <a:cubicBezTo>
                    <a:pt x="1" y="217"/>
                    <a:pt x="62" y="278"/>
                    <a:pt x="140" y="278"/>
                  </a:cubicBezTo>
                  <a:lnTo>
                    <a:pt x="5456" y="278"/>
                  </a:lnTo>
                  <a:cubicBezTo>
                    <a:pt x="5534" y="278"/>
                    <a:pt x="5595" y="217"/>
                    <a:pt x="5595" y="139"/>
                  </a:cubicBezTo>
                  <a:cubicBezTo>
                    <a:pt x="5595" y="61"/>
                    <a:pt x="5534" y="0"/>
                    <a:pt x="5456" y="0"/>
                  </a:cubicBezTo>
                  <a:close/>
                </a:path>
              </a:pathLst>
            </a:custGeom>
            <a:solidFill>
              <a:srgbClr val="1E24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47"/>
            <p:cNvSpPr/>
            <p:nvPr/>
          </p:nvSpPr>
          <p:spPr>
            <a:xfrm>
              <a:off x="20008" y="1696134"/>
              <a:ext cx="51550" cy="1299873"/>
            </a:xfrm>
            <a:custGeom>
              <a:rect b="b" l="l" r="r" t="t"/>
              <a:pathLst>
                <a:path extrusionOk="0" h="6430" w="255">
                  <a:moveTo>
                    <a:pt x="25" y="0"/>
                  </a:moveTo>
                  <a:cubicBezTo>
                    <a:pt x="9" y="0"/>
                    <a:pt x="1" y="13"/>
                    <a:pt x="1" y="25"/>
                  </a:cubicBezTo>
                  <a:lnTo>
                    <a:pt x="206" y="6405"/>
                  </a:lnTo>
                  <a:cubicBezTo>
                    <a:pt x="206" y="6421"/>
                    <a:pt x="214" y="6429"/>
                    <a:pt x="230" y="6429"/>
                  </a:cubicBezTo>
                  <a:cubicBezTo>
                    <a:pt x="242" y="6429"/>
                    <a:pt x="255" y="6417"/>
                    <a:pt x="255" y="6405"/>
                  </a:cubicBezTo>
                  <a:lnTo>
                    <a:pt x="50" y="25"/>
                  </a:lnTo>
                  <a:cubicBezTo>
                    <a:pt x="50" y="13"/>
                    <a:pt x="38" y="0"/>
                    <a:pt x="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47"/>
            <p:cNvSpPr/>
            <p:nvPr/>
          </p:nvSpPr>
          <p:spPr>
            <a:xfrm>
              <a:off x="447770" y="2453816"/>
              <a:ext cx="2010456" cy="640637"/>
            </a:xfrm>
            <a:custGeom>
              <a:rect b="b" l="l" r="r" t="t"/>
              <a:pathLst>
                <a:path extrusionOk="0" h="3169" w="9945">
                  <a:moveTo>
                    <a:pt x="614" y="1"/>
                  </a:moveTo>
                  <a:cubicBezTo>
                    <a:pt x="275" y="1"/>
                    <a:pt x="1" y="275"/>
                    <a:pt x="1" y="615"/>
                  </a:cubicBezTo>
                  <a:lnTo>
                    <a:pt x="1" y="2554"/>
                  </a:lnTo>
                  <a:cubicBezTo>
                    <a:pt x="1" y="2894"/>
                    <a:pt x="275" y="3168"/>
                    <a:pt x="614" y="3168"/>
                  </a:cubicBezTo>
                  <a:lnTo>
                    <a:pt x="9331" y="3168"/>
                  </a:lnTo>
                  <a:cubicBezTo>
                    <a:pt x="9670" y="3168"/>
                    <a:pt x="9945" y="2894"/>
                    <a:pt x="9945" y="2554"/>
                  </a:cubicBezTo>
                  <a:lnTo>
                    <a:pt x="9945" y="615"/>
                  </a:lnTo>
                  <a:cubicBezTo>
                    <a:pt x="9945" y="275"/>
                    <a:pt x="9670" y="1"/>
                    <a:pt x="9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47"/>
            <p:cNvSpPr/>
            <p:nvPr/>
          </p:nvSpPr>
          <p:spPr>
            <a:xfrm>
              <a:off x="1183214" y="2630905"/>
              <a:ext cx="734034" cy="49124"/>
            </a:xfrm>
            <a:custGeom>
              <a:rect b="b" l="l" r="r" t="t"/>
              <a:pathLst>
                <a:path extrusionOk="0" h="243" w="3631">
                  <a:moveTo>
                    <a:pt x="123" y="1"/>
                  </a:moveTo>
                  <a:cubicBezTo>
                    <a:pt x="58" y="1"/>
                    <a:pt x="1" y="54"/>
                    <a:pt x="1" y="119"/>
                  </a:cubicBezTo>
                  <a:cubicBezTo>
                    <a:pt x="1" y="189"/>
                    <a:pt x="58" y="242"/>
                    <a:pt x="123" y="242"/>
                  </a:cubicBezTo>
                  <a:lnTo>
                    <a:pt x="3508" y="242"/>
                  </a:lnTo>
                  <a:cubicBezTo>
                    <a:pt x="3577" y="242"/>
                    <a:pt x="3630" y="189"/>
                    <a:pt x="3630" y="119"/>
                  </a:cubicBezTo>
                  <a:cubicBezTo>
                    <a:pt x="3630" y="54"/>
                    <a:pt x="3577" y="1"/>
                    <a:pt x="35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71" name="Google Shape;1271;p47"/>
            <p:cNvGrpSpPr/>
            <p:nvPr/>
          </p:nvGrpSpPr>
          <p:grpSpPr>
            <a:xfrm>
              <a:off x="586614" y="2581153"/>
              <a:ext cx="407432" cy="407391"/>
              <a:chOff x="812101" y="2571761"/>
              <a:chExt cx="417066" cy="417024"/>
            </a:xfrm>
          </p:grpSpPr>
          <p:sp>
            <p:nvSpPr>
              <p:cNvPr id="1272" name="Google Shape;1272;p47"/>
              <p:cNvSpPr/>
              <p:nvPr/>
            </p:nvSpPr>
            <p:spPr>
              <a:xfrm>
                <a:off x="935084" y="2694744"/>
                <a:ext cx="171071" cy="171071"/>
              </a:xfrm>
              <a:custGeom>
                <a:rect b="b" l="l" r="r" t="t"/>
                <a:pathLst>
                  <a:path extrusionOk="0" h="8197" w="8197">
                    <a:moveTo>
                      <a:pt x="4099" y="1171"/>
                    </a:moveTo>
                    <a:cubicBezTo>
                      <a:pt x="5712" y="1171"/>
                      <a:pt x="7027" y="2484"/>
                      <a:pt x="7027" y="4097"/>
                    </a:cubicBezTo>
                    <a:cubicBezTo>
                      <a:pt x="7027" y="5712"/>
                      <a:pt x="5712" y="7025"/>
                      <a:pt x="4099" y="7025"/>
                    </a:cubicBezTo>
                    <a:cubicBezTo>
                      <a:pt x="2486" y="7025"/>
                      <a:pt x="1171" y="5712"/>
                      <a:pt x="1171" y="4097"/>
                    </a:cubicBezTo>
                    <a:cubicBezTo>
                      <a:pt x="1171" y="2484"/>
                      <a:pt x="2486" y="1171"/>
                      <a:pt x="4099" y="1171"/>
                    </a:cubicBezTo>
                    <a:close/>
                    <a:moveTo>
                      <a:pt x="4099" y="0"/>
                    </a:moveTo>
                    <a:cubicBezTo>
                      <a:pt x="1840" y="0"/>
                      <a:pt x="0" y="1838"/>
                      <a:pt x="0" y="4097"/>
                    </a:cubicBezTo>
                    <a:cubicBezTo>
                      <a:pt x="0" y="6358"/>
                      <a:pt x="1840" y="8196"/>
                      <a:pt x="4099" y="8196"/>
                    </a:cubicBezTo>
                    <a:cubicBezTo>
                      <a:pt x="6358" y="8196"/>
                      <a:pt x="8196" y="6358"/>
                      <a:pt x="8196" y="4097"/>
                    </a:cubicBezTo>
                    <a:cubicBezTo>
                      <a:pt x="8196" y="1838"/>
                      <a:pt x="6358" y="0"/>
                      <a:pt x="40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3" name="Google Shape;1273;p47"/>
              <p:cNvSpPr/>
              <p:nvPr/>
            </p:nvSpPr>
            <p:spPr>
              <a:xfrm>
                <a:off x="860977" y="2620616"/>
                <a:ext cx="319311" cy="319290"/>
              </a:xfrm>
              <a:custGeom>
                <a:rect b="b" l="l" r="r" t="t"/>
                <a:pathLst>
                  <a:path extrusionOk="0" h="15299" w="15300">
                    <a:moveTo>
                      <a:pt x="12333" y="1171"/>
                    </a:moveTo>
                    <a:cubicBezTo>
                      <a:pt x="13306" y="1171"/>
                      <a:pt x="14128" y="1994"/>
                      <a:pt x="14128" y="2967"/>
                    </a:cubicBezTo>
                    <a:lnTo>
                      <a:pt x="14128" y="12334"/>
                    </a:lnTo>
                    <a:cubicBezTo>
                      <a:pt x="14128" y="13307"/>
                      <a:pt x="13306" y="14129"/>
                      <a:pt x="12333" y="14129"/>
                    </a:cubicBezTo>
                    <a:lnTo>
                      <a:pt x="2968" y="14129"/>
                    </a:lnTo>
                    <a:cubicBezTo>
                      <a:pt x="1993" y="14129"/>
                      <a:pt x="1172" y="13307"/>
                      <a:pt x="1172" y="12334"/>
                    </a:cubicBezTo>
                    <a:lnTo>
                      <a:pt x="1172" y="2967"/>
                    </a:lnTo>
                    <a:cubicBezTo>
                      <a:pt x="1172" y="1994"/>
                      <a:pt x="1993" y="1171"/>
                      <a:pt x="2968" y="1171"/>
                    </a:cubicBezTo>
                    <a:close/>
                    <a:moveTo>
                      <a:pt x="2968" y="0"/>
                    </a:moveTo>
                    <a:cubicBezTo>
                      <a:pt x="1351" y="0"/>
                      <a:pt x="1" y="1346"/>
                      <a:pt x="1" y="2967"/>
                    </a:cubicBezTo>
                    <a:lnTo>
                      <a:pt x="1" y="12334"/>
                    </a:lnTo>
                    <a:cubicBezTo>
                      <a:pt x="1" y="13952"/>
                      <a:pt x="1349" y="15299"/>
                      <a:pt x="2968" y="15299"/>
                    </a:cubicBezTo>
                    <a:lnTo>
                      <a:pt x="12333" y="15299"/>
                    </a:lnTo>
                    <a:cubicBezTo>
                      <a:pt x="13953" y="15299"/>
                      <a:pt x="15299" y="13951"/>
                      <a:pt x="15299" y="12334"/>
                    </a:cubicBezTo>
                    <a:lnTo>
                      <a:pt x="15299" y="2967"/>
                    </a:lnTo>
                    <a:cubicBezTo>
                      <a:pt x="15299" y="1345"/>
                      <a:pt x="13948" y="0"/>
                      <a:pt x="123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4" name="Google Shape;1274;p47"/>
              <p:cNvSpPr/>
              <p:nvPr/>
            </p:nvSpPr>
            <p:spPr>
              <a:xfrm>
                <a:off x="812101" y="2571761"/>
                <a:ext cx="417066" cy="417024"/>
              </a:xfrm>
              <a:custGeom>
                <a:rect b="b" l="l" r="r" t="t"/>
                <a:pathLst>
                  <a:path extrusionOk="0" h="19982" w="19984">
                    <a:moveTo>
                      <a:pt x="17056" y="1172"/>
                    </a:moveTo>
                    <a:cubicBezTo>
                      <a:pt x="18025" y="1172"/>
                      <a:pt x="18812" y="1959"/>
                      <a:pt x="18812" y="2927"/>
                    </a:cubicBezTo>
                    <a:lnTo>
                      <a:pt x="18812" y="17056"/>
                    </a:lnTo>
                    <a:cubicBezTo>
                      <a:pt x="18812" y="18023"/>
                      <a:pt x="18025" y="18811"/>
                      <a:pt x="17056" y="18811"/>
                    </a:cubicBezTo>
                    <a:lnTo>
                      <a:pt x="2928" y="18811"/>
                    </a:lnTo>
                    <a:cubicBezTo>
                      <a:pt x="1961" y="18811"/>
                      <a:pt x="1172" y="18023"/>
                      <a:pt x="1172" y="17056"/>
                    </a:cubicBezTo>
                    <a:lnTo>
                      <a:pt x="1172" y="2927"/>
                    </a:lnTo>
                    <a:cubicBezTo>
                      <a:pt x="1172" y="1959"/>
                      <a:pt x="1961" y="1172"/>
                      <a:pt x="2928" y="1172"/>
                    </a:cubicBezTo>
                    <a:close/>
                    <a:moveTo>
                      <a:pt x="2928" y="1"/>
                    </a:moveTo>
                    <a:cubicBezTo>
                      <a:pt x="1313" y="1"/>
                      <a:pt x="1" y="1313"/>
                      <a:pt x="1" y="2927"/>
                    </a:cubicBezTo>
                    <a:lnTo>
                      <a:pt x="1" y="17056"/>
                    </a:lnTo>
                    <a:cubicBezTo>
                      <a:pt x="1" y="18669"/>
                      <a:pt x="1313" y="19982"/>
                      <a:pt x="2928" y="19982"/>
                    </a:cubicBezTo>
                    <a:lnTo>
                      <a:pt x="17056" y="19982"/>
                    </a:lnTo>
                    <a:cubicBezTo>
                      <a:pt x="18669" y="19982"/>
                      <a:pt x="19984" y="18669"/>
                      <a:pt x="19984" y="17056"/>
                    </a:cubicBezTo>
                    <a:lnTo>
                      <a:pt x="19984" y="2927"/>
                    </a:lnTo>
                    <a:cubicBezTo>
                      <a:pt x="19984" y="1313"/>
                      <a:pt x="18669" y="1"/>
                      <a:pt x="170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5" name="Google Shape;1275;p47"/>
              <p:cNvSpPr/>
              <p:nvPr/>
            </p:nvSpPr>
            <p:spPr>
              <a:xfrm>
                <a:off x="1081712" y="2670306"/>
                <a:ext cx="48878" cy="48898"/>
              </a:xfrm>
              <a:custGeom>
                <a:rect b="b" l="l" r="r" t="t"/>
                <a:pathLst>
                  <a:path extrusionOk="0" h="2343" w="2342">
                    <a:moveTo>
                      <a:pt x="1170" y="0"/>
                    </a:moveTo>
                    <a:cubicBezTo>
                      <a:pt x="524" y="0"/>
                      <a:pt x="1" y="526"/>
                      <a:pt x="1" y="1171"/>
                    </a:cubicBezTo>
                    <a:cubicBezTo>
                      <a:pt x="1" y="1817"/>
                      <a:pt x="524" y="2342"/>
                      <a:pt x="1170" y="2342"/>
                    </a:cubicBezTo>
                    <a:cubicBezTo>
                      <a:pt x="1816" y="2342"/>
                      <a:pt x="2341" y="1817"/>
                      <a:pt x="2341" y="1171"/>
                    </a:cubicBezTo>
                    <a:cubicBezTo>
                      <a:pt x="2341" y="526"/>
                      <a:pt x="1816" y="0"/>
                      <a:pt x="11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276" name="Google Shape;1276;p47"/>
            <p:cNvSpPr/>
            <p:nvPr/>
          </p:nvSpPr>
          <p:spPr>
            <a:xfrm>
              <a:off x="1183214" y="2746741"/>
              <a:ext cx="1159171" cy="49933"/>
            </a:xfrm>
            <a:custGeom>
              <a:rect b="b" l="l" r="r" t="t"/>
              <a:pathLst>
                <a:path extrusionOk="0" h="247" w="5734">
                  <a:moveTo>
                    <a:pt x="123" y="0"/>
                  </a:moveTo>
                  <a:cubicBezTo>
                    <a:pt x="58" y="0"/>
                    <a:pt x="1" y="58"/>
                    <a:pt x="1" y="123"/>
                  </a:cubicBezTo>
                  <a:cubicBezTo>
                    <a:pt x="1" y="189"/>
                    <a:pt x="58" y="246"/>
                    <a:pt x="123" y="246"/>
                  </a:cubicBezTo>
                  <a:lnTo>
                    <a:pt x="5615" y="246"/>
                  </a:lnTo>
                  <a:cubicBezTo>
                    <a:pt x="5681" y="246"/>
                    <a:pt x="5734" y="189"/>
                    <a:pt x="5734" y="123"/>
                  </a:cubicBezTo>
                  <a:cubicBezTo>
                    <a:pt x="5734" y="58"/>
                    <a:pt x="5681" y="0"/>
                    <a:pt x="56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47"/>
            <p:cNvSpPr/>
            <p:nvPr/>
          </p:nvSpPr>
          <p:spPr>
            <a:xfrm>
              <a:off x="1183214" y="2867428"/>
              <a:ext cx="1159171" cy="49933"/>
            </a:xfrm>
            <a:custGeom>
              <a:rect b="b" l="l" r="r" t="t"/>
              <a:pathLst>
                <a:path extrusionOk="0" h="247" w="5734">
                  <a:moveTo>
                    <a:pt x="123" y="1"/>
                  </a:moveTo>
                  <a:cubicBezTo>
                    <a:pt x="58" y="1"/>
                    <a:pt x="1" y="58"/>
                    <a:pt x="1" y="124"/>
                  </a:cubicBezTo>
                  <a:cubicBezTo>
                    <a:pt x="1" y="193"/>
                    <a:pt x="58" y="246"/>
                    <a:pt x="123" y="246"/>
                  </a:cubicBezTo>
                  <a:lnTo>
                    <a:pt x="5615" y="246"/>
                  </a:lnTo>
                  <a:cubicBezTo>
                    <a:pt x="5681" y="246"/>
                    <a:pt x="5734" y="193"/>
                    <a:pt x="5734" y="124"/>
                  </a:cubicBezTo>
                  <a:cubicBezTo>
                    <a:pt x="5734" y="58"/>
                    <a:pt x="5681" y="1"/>
                    <a:pt x="56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47"/>
            <p:cNvSpPr/>
            <p:nvPr/>
          </p:nvSpPr>
          <p:spPr>
            <a:xfrm>
              <a:off x="379037" y="2448964"/>
              <a:ext cx="2021373" cy="650341"/>
            </a:xfrm>
            <a:custGeom>
              <a:rect b="b" l="l" r="r" t="t"/>
              <a:pathLst>
                <a:path extrusionOk="0" h="3217" w="9999">
                  <a:moveTo>
                    <a:pt x="9356" y="49"/>
                  </a:moveTo>
                  <a:cubicBezTo>
                    <a:pt x="9683" y="49"/>
                    <a:pt x="9945" y="315"/>
                    <a:pt x="9945" y="639"/>
                  </a:cubicBezTo>
                  <a:lnTo>
                    <a:pt x="9945" y="2578"/>
                  </a:lnTo>
                  <a:cubicBezTo>
                    <a:pt x="9945" y="2902"/>
                    <a:pt x="9683" y="3168"/>
                    <a:pt x="9356" y="3168"/>
                  </a:cubicBezTo>
                  <a:lnTo>
                    <a:pt x="639" y="3168"/>
                  </a:lnTo>
                  <a:cubicBezTo>
                    <a:pt x="316" y="3168"/>
                    <a:pt x="50" y="2902"/>
                    <a:pt x="50" y="2578"/>
                  </a:cubicBezTo>
                  <a:lnTo>
                    <a:pt x="50" y="639"/>
                  </a:lnTo>
                  <a:cubicBezTo>
                    <a:pt x="50" y="315"/>
                    <a:pt x="316" y="49"/>
                    <a:pt x="639" y="49"/>
                  </a:cubicBezTo>
                  <a:close/>
                  <a:moveTo>
                    <a:pt x="639" y="0"/>
                  </a:moveTo>
                  <a:cubicBezTo>
                    <a:pt x="287" y="0"/>
                    <a:pt x="1" y="287"/>
                    <a:pt x="1" y="639"/>
                  </a:cubicBezTo>
                  <a:lnTo>
                    <a:pt x="1" y="2578"/>
                  </a:lnTo>
                  <a:cubicBezTo>
                    <a:pt x="1" y="2930"/>
                    <a:pt x="287" y="3217"/>
                    <a:pt x="639" y="3217"/>
                  </a:cubicBezTo>
                  <a:lnTo>
                    <a:pt x="9356" y="3217"/>
                  </a:lnTo>
                  <a:cubicBezTo>
                    <a:pt x="9708" y="3217"/>
                    <a:pt x="9998" y="2930"/>
                    <a:pt x="9998" y="2578"/>
                  </a:cubicBezTo>
                  <a:lnTo>
                    <a:pt x="9998" y="639"/>
                  </a:lnTo>
                  <a:cubicBezTo>
                    <a:pt x="9998" y="287"/>
                    <a:pt x="9708" y="0"/>
                    <a:pt x="93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47"/>
            <p:cNvSpPr/>
            <p:nvPr/>
          </p:nvSpPr>
          <p:spPr>
            <a:xfrm>
              <a:off x="642244" y="3219180"/>
              <a:ext cx="2010456" cy="640435"/>
            </a:xfrm>
            <a:custGeom>
              <a:rect b="b" l="l" r="r" t="t"/>
              <a:pathLst>
                <a:path extrusionOk="0" h="3168" w="9945">
                  <a:moveTo>
                    <a:pt x="614" y="0"/>
                  </a:moveTo>
                  <a:cubicBezTo>
                    <a:pt x="274" y="0"/>
                    <a:pt x="0" y="274"/>
                    <a:pt x="0" y="614"/>
                  </a:cubicBezTo>
                  <a:lnTo>
                    <a:pt x="0" y="2554"/>
                  </a:lnTo>
                  <a:cubicBezTo>
                    <a:pt x="0" y="2893"/>
                    <a:pt x="274" y="3167"/>
                    <a:pt x="614" y="3167"/>
                  </a:cubicBezTo>
                  <a:lnTo>
                    <a:pt x="9330" y="3167"/>
                  </a:lnTo>
                  <a:cubicBezTo>
                    <a:pt x="9670" y="3167"/>
                    <a:pt x="9944" y="2893"/>
                    <a:pt x="9944" y="2554"/>
                  </a:cubicBezTo>
                  <a:lnTo>
                    <a:pt x="9944" y="614"/>
                  </a:lnTo>
                  <a:cubicBezTo>
                    <a:pt x="9944" y="274"/>
                    <a:pt x="9670" y="0"/>
                    <a:pt x="93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47"/>
            <p:cNvSpPr/>
            <p:nvPr/>
          </p:nvSpPr>
          <p:spPr>
            <a:xfrm>
              <a:off x="1377688" y="3396067"/>
              <a:ext cx="734034" cy="49124"/>
            </a:xfrm>
            <a:custGeom>
              <a:rect b="b" l="l" r="r" t="t"/>
              <a:pathLst>
                <a:path extrusionOk="0" h="243" w="3631">
                  <a:moveTo>
                    <a:pt x="123" y="1"/>
                  </a:moveTo>
                  <a:cubicBezTo>
                    <a:pt x="58" y="1"/>
                    <a:pt x="0" y="54"/>
                    <a:pt x="0" y="124"/>
                  </a:cubicBezTo>
                  <a:cubicBezTo>
                    <a:pt x="0" y="189"/>
                    <a:pt x="58" y="242"/>
                    <a:pt x="123" y="242"/>
                  </a:cubicBezTo>
                  <a:lnTo>
                    <a:pt x="3507" y="242"/>
                  </a:lnTo>
                  <a:cubicBezTo>
                    <a:pt x="3577" y="242"/>
                    <a:pt x="3630" y="189"/>
                    <a:pt x="3630" y="124"/>
                  </a:cubicBezTo>
                  <a:cubicBezTo>
                    <a:pt x="3630" y="54"/>
                    <a:pt x="3577" y="1"/>
                    <a:pt x="35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47"/>
            <p:cNvSpPr/>
            <p:nvPr/>
          </p:nvSpPr>
          <p:spPr>
            <a:xfrm>
              <a:off x="1377688" y="3511903"/>
              <a:ext cx="1159171" cy="49933"/>
            </a:xfrm>
            <a:custGeom>
              <a:rect b="b" l="l" r="r" t="t"/>
              <a:pathLst>
                <a:path extrusionOk="0" h="247" w="5734">
                  <a:moveTo>
                    <a:pt x="123" y="1"/>
                  </a:moveTo>
                  <a:cubicBezTo>
                    <a:pt x="58" y="1"/>
                    <a:pt x="0" y="58"/>
                    <a:pt x="0" y="124"/>
                  </a:cubicBezTo>
                  <a:cubicBezTo>
                    <a:pt x="0" y="193"/>
                    <a:pt x="58" y="246"/>
                    <a:pt x="123" y="246"/>
                  </a:cubicBezTo>
                  <a:lnTo>
                    <a:pt x="5615" y="246"/>
                  </a:lnTo>
                  <a:cubicBezTo>
                    <a:pt x="5680" y="246"/>
                    <a:pt x="5733" y="193"/>
                    <a:pt x="5733" y="124"/>
                  </a:cubicBezTo>
                  <a:cubicBezTo>
                    <a:pt x="5733" y="58"/>
                    <a:pt x="5680" y="1"/>
                    <a:pt x="56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47"/>
            <p:cNvSpPr/>
            <p:nvPr/>
          </p:nvSpPr>
          <p:spPr>
            <a:xfrm>
              <a:off x="1377688" y="3633601"/>
              <a:ext cx="1159171" cy="48922"/>
            </a:xfrm>
            <a:custGeom>
              <a:rect b="b" l="l" r="r" t="t"/>
              <a:pathLst>
                <a:path extrusionOk="0" h="242" w="5734">
                  <a:moveTo>
                    <a:pt x="123" y="0"/>
                  </a:moveTo>
                  <a:cubicBezTo>
                    <a:pt x="58" y="0"/>
                    <a:pt x="0" y="54"/>
                    <a:pt x="0" y="119"/>
                  </a:cubicBezTo>
                  <a:cubicBezTo>
                    <a:pt x="0" y="189"/>
                    <a:pt x="58" y="242"/>
                    <a:pt x="123" y="242"/>
                  </a:cubicBezTo>
                  <a:lnTo>
                    <a:pt x="5615" y="242"/>
                  </a:lnTo>
                  <a:cubicBezTo>
                    <a:pt x="5680" y="242"/>
                    <a:pt x="5733" y="189"/>
                    <a:pt x="5733" y="119"/>
                  </a:cubicBezTo>
                  <a:cubicBezTo>
                    <a:pt x="5733" y="54"/>
                    <a:pt x="5680" y="0"/>
                    <a:pt x="56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47"/>
            <p:cNvSpPr/>
            <p:nvPr/>
          </p:nvSpPr>
          <p:spPr>
            <a:xfrm>
              <a:off x="573511" y="3214126"/>
              <a:ext cx="2021171" cy="650543"/>
            </a:xfrm>
            <a:custGeom>
              <a:rect b="b" l="l" r="r" t="t"/>
              <a:pathLst>
                <a:path extrusionOk="0" h="3218" w="9998">
                  <a:moveTo>
                    <a:pt x="9355" y="50"/>
                  </a:moveTo>
                  <a:cubicBezTo>
                    <a:pt x="9683" y="50"/>
                    <a:pt x="9945" y="316"/>
                    <a:pt x="9945" y="639"/>
                  </a:cubicBezTo>
                  <a:lnTo>
                    <a:pt x="9945" y="2579"/>
                  </a:lnTo>
                  <a:cubicBezTo>
                    <a:pt x="9945" y="2902"/>
                    <a:pt x="9683" y="3168"/>
                    <a:pt x="9355" y="3168"/>
                  </a:cubicBezTo>
                  <a:lnTo>
                    <a:pt x="639" y="3168"/>
                  </a:lnTo>
                  <a:cubicBezTo>
                    <a:pt x="316" y="3168"/>
                    <a:pt x="50" y="2902"/>
                    <a:pt x="50" y="2579"/>
                  </a:cubicBezTo>
                  <a:lnTo>
                    <a:pt x="50" y="639"/>
                  </a:lnTo>
                  <a:cubicBezTo>
                    <a:pt x="50" y="316"/>
                    <a:pt x="316" y="50"/>
                    <a:pt x="639" y="50"/>
                  </a:cubicBezTo>
                  <a:close/>
                  <a:moveTo>
                    <a:pt x="639" y="1"/>
                  </a:moveTo>
                  <a:cubicBezTo>
                    <a:pt x="287" y="1"/>
                    <a:pt x="1" y="287"/>
                    <a:pt x="1" y="639"/>
                  </a:cubicBezTo>
                  <a:lnTo>
                    <a:pt x="1" y="2579"/>
                  </a:lnTo>
                  <a:cubicBezTo>
                    <a:pt x="1" y="2931"/>
                    <a:pt x="287" y="3217"/>
                    <a:pt x="639" y="3217"/>
                  </a:cubicBezTo>
                  <a:lnTo>
                    <a:pt x="9355" y="3217"/>
                  </a:lnTo>
                  <a:cubicBezTo>
                    <a:pt x="9707" y="3217"/>
                    <a:pt x="9998" y="2931"/>
                    <a:pt x="9998" y="2579"/>
                  </a:cubicBezTo>
                  <a:lnTo>
                    <a:pt x="9998" y="639"/>
                  </a:lnTo>
                  <a:cubicBezTo>
                    <a:pt x="9998" y="287"/>
                    <a:pt x="9707" y="1"/>
                    <a:pt x="93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47"/>
            <p:cNvSpPr/>
            <p:nvPr/>
          </p:nvSpPr>
          <p:spPr>
            <a:xfrm>
              <a:off x="911920" y="3945528"/>
              <a:ext cx="2010456" cy="640435"/>
            </a:xfrm>
            <a:custGeom>
              <a:rect b="b" l="l" r="r" t="t"/>
              <a:pathLst>
                <a:path extrusionOk="0" h="3168" w="9945">
                  <a:moveTo>
                    <a:pt x="614" y="0"/>
                  </a:moveTo>
                  <a:cubicBezTo>
                    <a:pt x="270" y="0"/>
                    <a:pt x="0" y="274"/>
                    <a:pt x="0" y="614"/>
                  </a:cubicBezTo>
                  <a:lnTo>
                    <a:pt x="0" y="2554"/>
                  </a:lnTo>
                  <a:cubicBezTo>
                    <a:pt x="0" y="2893"/>
                    <a:pt x="270" y="3167"/>
                    <a:pt x="614" y="3167"/>
                  </a:cubicBezTo>
                  <a:lnTo>
                    <a:pt x="9331" y="3167"/>
                  </a:lnTo>
                  <a:cubicBezTo>
                    <a:pt x="9670" y="3167"/>
                    <a:pt x="9944" y="2893"/>
                    <a:pt x="9944" y="2554"/>
                  </a:cubicBezTo>
                  <a:lnTo>
                    <a:pt x="9944" y="614"/>
                  </a:lnTo>
                  <a:cubicBezTo>
                    <a:pt x="9944" y="274"/>
                    <a:pt x="9670" y="0"/>
                    <a:pt x="93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47"/>
            <p:cNvSpPr/>
            <p:nvPr/>
          </p:nvSpPr>
          <p:spPr>
            <a:xfrm>
              <a:off x="1647365" y="4122415"/>
              <a:ext cx="733023" cy="49124"/>
            </a:xfrm>
            <a:custGeom>
              <a:rect b="b" l="l" r="r" t="t"/>
              <a:pathLst>
                <a:path extrusionOk="0" h="243" w="3626">
                  <a:moveTo>
                    <a:pt x="123" y="1"/>
                  </a:moveTo>
                  <a:cubicBezTo>
                    <a:pt x="53" y="1"/>
                    <a:pt x="0" y="54"/>
                    <a:pt x="0" y="119"/>
                  </a:cubicBezTo>
                  <a:cubicBezTo>
                    <a:pt x="0" y="189"/>
                    <a:pt x="53" y="242"/>
                    <a:pt x="123" y="242"/>
                  </a:cubicBezTo>
                  <a:lnTo>
                    <a:pt x="3507" y="242"/>
                  </a:lnTo>
                  <a:cubicBezTo>
                    <a:pt x="3573" y="242"/>
                    <a:pt x="3626" y="189"/>
                    <a:pt x="3626" y="119"/>
                  </a:cubicBezTo>
                  <a:cubicBezTo>
                    <a:pt x="3626" y="54"/>
                    <a:pt x="3573" y="1"/>
                    <a:pt x="35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47"/>
            <p:cNvSpPr/>
            <p:nvPr/>
          </p:nvSpPr>
          <p:spPr>
            <a:xfrm>
              <a:off x="1647365" y="4238250"/>
              <a:ext cx="1159171" cy="49124"/>
            </a:xfrm>
            <a:custGeom>
              <a:rect b="b" l="l" r="r" t="t"/>
              <a:pathLst>
                <a:path extrusionOk="0" h="243" w="5734">
                  <a:moveTo>
                    <a:pt x="123" y="1"/>
                  </a:moveTo>
                  <a:cubicBezTo>
                    <a:pt x="53" y="1"/>
                    <a:pt x="0" y="54"/>
                    <a:pt x="0" y="123"/>
                  </a:cubicBezTo>
                  <a:cubicBezTo>
                    <a:pt x="0" y="189"/>
                    <a:pt x="53" y="242"/>
                    <a:pt x="123" y="242"/>
                  </a:cubicBezTo>
                  <a:lnTo>
                    <a:pt x="5611" y="242"/>
                  </a:lnTo>
                  <a:cubicBezTo>
                    <a:pt x="5680" y="242"/>
                    <a:pt x="5733" y="189"/>
                    <a:pt x="5733" y="123"/>
                  </a:cubicBezTo>
                  <a:cubicBezTo>
                    <a:pt x="5733" y="54"/>
                    <a:pt x="5680" y="1"/>
                    <a:pt x="56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47"/>
            <p:cNvSpPr/>
            <p:nvPr/>
          </p:nvSpPr>
          <p:spPr>
            <a:xfrm>
              <a:off x="1647365" y="4359140"/>
              <a:ext cx="1159171" cy="49731"/>
            </a:xfrm>
            <a:custGeom>
              <a:rect b="b" l="l" r="r" t="t"/>
              <a:pathLst>
                <a:path extrusionOk="0" h="246" w="5734">
                  <a:moveTo>
                    <a:pt x="123" y="0"/>
                  </a:moveTo>
                  <a:cubicBezTo>
                    <a:pt x="53" y="0"/>
                    <a:pt x="0" y="53"/>
                    <a:pt x="0" y="123"/>
                  </a:cubicBezTo>
                  <a:cubicBezTo>
                    <a:pt x="0" y="188"/>
                    <a:pt x="53" y="246"/>
                    <a:pt x="123" y="246"/>
                  </a:cubicBezTo>
                  <a:lnTo>
                    <a:pt x="5611" y="246"/>
                  </a:lnTo>
                  <a:cubicBezTo>
                    <a:pt x="5680" y="246"/>
                    <a:pt x="5733" y="188"/>
                    <a:pt x="5733" y="123"/>
                  </a:cubicBezTo>
                  <a:cubicBezTo>
                    <a:pt x="5733" y="53"/>
                    <a:pt x="5680" y="0"/>
                    <a:pt x="56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47"/>
            <p:cNvSpPr/>
            <p:nvPr/>
          </p:nvSpPr>
          <p:spPr>
            <a:xfrm>
              <a:off x="842379" y="3939665"/>
              <a:ext cx="2021171" cy="651149"/>
            </a:xfrm>
            <a:custGeom>
              <a:rect b="b" l="l" r="r" t="t"/>
              <a:pathLst>
                <a:path extrusionOk="0" h="3221" w="9998">
                  <a:moveTo>
                    <a:pt x="9359" y="54"/>
                  </a:moveTo>
                  <a:cubicBezTo>
                    <a:pt x="9683" y="54"/>
                    <a:pt x="9949" y="316"/>
                    <a:pt x="9949" y="643"/>
                  </a:cubicBezTo>
                  <a:lnTo>
                    <a:pt x="9949" y="2583"/>
                  </a:lnTo>
                  <a:cubicBezTo>
                    <a:pt x="9949" y="2906"/>
                    <a:pt x="9683" y="3168"/>
                    <a:pt x="9359" y="3168"/>
                  </a:cubicBezTo>
                  <a:lnTo>
                    <a:pt x="639" y="3168"/>
                  </a:lnTo>
                  <a:cubicBezTo>
                    <a:pt x="316" y="3168"/>
                    <a:pt x="54" y="2906"/>
                    <a:pt x="54" y="2583"/>
                  </a:cubicBezTo>
                  <a:lnTo>
                    <a:pt x="54" y="643"/>
                  </a:lnTo>
                  <a:cubicBezTo>
                    <a:pt x="54" y="316"/>
                    <a:pt x="316" y="54"/>
                    <a:pt x="639" y="54"/>
                  </a:cubicBezTo>
                  <a:close/>
                  <a:moveTo>
                    <a:pt x="639" y="0"/>
                  </a:moveTo>
                  <a:cubicBezTo>
                    <a:pt x="287" y="0"/>
                    <a:pt x="1" y="291"/>
                    <a:pt x="1" y="643"/>
                  </a:cubicBezTo>
                  <a:lnTo>
                    <a:pt x="1" y="2583"/>
                  </a:lnTo>
                  <a:cubicBezTo>
                    <a:pt x="1" y="2935"/>
                    <a:pt x="287" y="3221"/>
                    <a:pt x="639" y="3221"/>
                  </a:cubicBezTo>
                  <a:lnTo>
                    <a:pt x="9359" y="3221"/>
                  </a:lnTo>
                  <a:cubicBezTo>
                    <a:pt x="9711" y="3221"/>
                    <a:pt x="9998" y="2935"/>
                    <a:pt x="9998" y="2583"/>
                  </a:cubicBezTo>
                  <a:lnTo>
                    <a:pt x="9998" y="643"/>
                  </a:lnTo>
                  <a:cubicBezTo>
                    <a:pt x="9998" y="291"/>
                    <a:pt x="9711" y="0"/>
                    <a:pt x="93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47"/>
            <p:cNvSpPr/>
            <p:nvPr/>
          </p:nvSpPr>
          <p:spPr>
            <a:xfrm>
              <a:off x="333552" y="647954"/>
              <a:ext cx="1575413" cy="1576222"/>
            </a:xfrm>
            <a:custGeom>
              <a:rect b="b" l="l" r="r" t="t"/>
              <a:pathLst>
                <a:path extrusionOk="0" h="7797" w="7793">
                  <a:moveTo>
                    <a:pt x="3897" y="1"/>
                  </a:moveTo>
                  <a:cubicBezTo>
                    <a:pt x="1744" y="1"/>
                    <a:pt x="1" y="1748"/>
                    <a:pt x="1" y="3896"/>
                  </a:cubicBezTo>
                  <a:cubicBezTo>
                    <a:pt x="1" y="6049"/>
                    <a:pt x="1744" y="7796"/>
                    <a:pt x="3897" y="7796"/>
                  </a:cubicBezTo>
                  <a:cubicBezTo>
                    <a:pt x="6049" y="7796"/>
                    <a:pt x="7792" y="6049"/>
                    <a:pt x="7792" y="3896"/>
                  </a:cubicBezTo>
                  <a:cubicBezTo>
                    <a:pt x="7792" y="1748"/>
                    <a:pt x="6049" y="1"/>
                    <a:pt x="38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47"/>
            <p:cNvSpPr/>
            <p:nvPr/>
          </p:nvSpPr>
          <p:spPr>
            <a:xfrm>
              <a:off x="291503" y="605703"/>
              <a:ext cx="1659713" cy="1660522"/>
            </a:xfrm>
            <a:custGeom>
              <a:rect b="b" l="l" r="r" t="t"/>
              <a:pathLst>
                <a:path extrusionOk="0" h="8214" w="8210">
                  <a:moveTo>
                    <a:pt x="4105" y="54"/>
                  </a:moveTo>
                  <a:cubicBezTo>
                    <a:pt x="6339" y="54"/>
                    <a:pt x="8160" y="1871"/>
                    <a:pt x="8160" y="4109"/>
                  </a:cubicBezTo>
                  <a:cubicBezTo>
                    <a:pt x="8160" y="6344"/>
                    <a:pt x="6339" y="8161"/>
                    <a:pt x="4105" y="8161"/>
                  </a:cubicBezTo>
                  <a:cubicBezTo>
                    <a:pt x="1870" y="8161"/>
                    <a:pt x="49" y="6344"/>
                    <a:pt x="49" y="4109"/>
                  </a:cubicBezTo>
                  <a:cubicBezTo>
                    <a:pt x="49" y="1871"/>
                    <a:pt x="1870" y="54"/>
                    <a:pt x="4105" y="54"/>
                  </a:cubicBezTo>
                  <a:close/>
                  <a:moveTo>
                    <a:pt x="4105" y="1"/>
                  </a:moveTo>
                  <a:cubicBezTo>
                    <a:pt x="1842" y="1"/>
                    <a:pt x="0" y="1846"/>
                    <a:pt x="0" y="4109"/>
                  </a:cubicBezTo>
                  <a:cubicBezTo>
                    <a:pt x="0" y="6372"/>
                    <a:pt x="1842" y="8214"/>
                    <a:pt x="4105" y="8214"/>
                  </a:cubicBezTo>
                  <a:cubicBezTo>
                    <a:pt x="6368" y="8214"/>
                    <a:pt x="8209" y="6372"/>
                    <a:pt x="8209" y="4109"/>
                  </a:cubicBezTo>
                  <a:cubicBezTo>
                    <a:pt x="8209" y="1846"/>
                    <a:pt x="6368" y="1"/>
                    <a:pt x="41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47"/>
            <p:cNvSpPr/>
            <p:nvPr/>
          </p:nvSpPr>
          <p:spPr>
            <a:xfrm>
              <a:off x="1512526" y="1559679"/>
              <a:ext cx="474261" cy="842390"/>
            </a:xfrm>
            <a:custGeom>
              <a:rect b="b" l="l" r="r" t="t"/>
              <a:pathLst>
                <a:path extrusionOk="0" h="4167" w="2346">
                  <a:moveTo>
                    <a:pt x="180" y="0"/>
                  </a:moveTo>
                  <a:lnTo>
                    <a:pt x="13" y="794"/>
                  </a:lnTo>
                  <a:cubicBezTo>
                    <a:pt x="13" y="794"/>
                    <a:pt x="8" y="790"/>
                    <a:pt x="0" y="790"/>
                  </a:cubicBezTo>
                  <a:lnTo>
                    <a:pt x="0" y="790"/>
                  </a:lnTo>
                  <a:cubicBezTo>
                    <a:pt x="13" y="794"/>
                    <a:pt x="1167" y="1138"/>
                    <a:pt x="1514" y="3814"/>
                  </a:cubicBezTo>
                  <a:cubicBezTo>
                    <a:pt x="1543" y="4019"/>
                    <a:pt x="1715" y="4166"/>
                    <a:pt x="1915" y="4166"/>
                  </a:cubicBezTo>
                  <a:cubicBezTo>
                    <a:pt x="1936" y="4166"/>
                    <a:pt x="1952" y="4166"/>
                    <a:pt x="1969" y="4162"/>
                  </a:cubicBezTo>
                  <a:cubicBezTo>
                    <a:pt x="2190" y="4133"/>
                    <a:pt x="2345" y="3929"/>
                    <a:pt x="2316" y="3708"/>
                  </a:cubicBezTo>
                  <a:cubicBezTo>
                    <a:pt x="2140" y="2361"/>
                    <a:pt x="1752" y="1334"/>
                    <a:pt x="1162" y="663"/>
                  </a:cubicBezTo>
                  <a:cubicBezTo>
                    <a:pt x="680" y="123"/>
                    <a:pt x="234" y="12"/>
                    <a:pt x="1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47"/>
            <p:cNvSpPr/>
            <p:nvPr/>
          </p:nvSpPr>
          <p:spPr>
            <a:xfrm>
              <a:off x="961449" y="2075784"/>
              <a:ext cx="380056" cy="279786"/>
            </a:xfrm>
            <a:custGeom>
              <a:rect b="b" l="l" r="r" t="t"/>
              <a:pathLst>
                <a:path extrusionOk="0" h="1384" w="1880">
                  <a:moveTo>
                    <a:pt x="1" y="1"/>
                  </a:moveTo>
                  <a:lnTo>
                    <a:pt x="1" y="1384"/>
                  </a:lnTo>
                  <a:lnTo>
                    <a:pt x="1879" y="1384"/>
                  </a:lnTo>
                  <a:lnTo>
                    <a:pt x="18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47"/>
            <p:cNvSpPr/>
            <p:nvPr/>
          </p:nvSpPr>
          <p:spPr>
            <a:xfrm>
              <a:off x="623242" y="708398"/>
              <a:ext cx="996232" cy="681069"/>
            </a:xfrm>
            <a:custGeom>
              <a:rect b="b" l="l" r="r" t="t"/>
              <a:pathLst>
                <a:path extrusionOk="0" h="3369" w="4928">
                  <a:moveTo>
                    <a:pt x="2464" y="0"/>
                  </a:moveTo>
                  <a:cubicBezTo>
                    <a:pt x="1105" y="0"/>
                    <a:pt x="0" y="753"/>
                    <a:pt x="0" y="2128"/>
                  </a:cubicBezTo>
                  <a:cubicBezTo>
                    <a:pt x="0" y="2272"/>
                    <a:pt x="12" y="2411"/>
                    <a:pt x="33" y="2546"/>
                  </a:cubicBezTo>
                  <a:cubicBezTo>
                    <a:pt x="115" y="3024"/>
                    <a:pt x="536" y="3368"/>
                    <a:pt x="1023" y="3368"/>
                  </a:cubicBezTo>
                  <a:lnTo>
                    <a:pt x="3904" y="3368"/>
                  </a:lnTo>
                  <a:cubicBezTo>
                    <a:pt x="4403" y="3368"/>
                    <a:pt x="4825" y="3004"/>
                    <a:pt x="4899" y="2513"/>
                  </a:cubicBezTo>
                  <a:cubicBezTo>
                    <a:pt x="4919" y="2386"/>
                    <a:pt x="4927" y="2259"/>
                    <a:pt x="4927" y="2128"/>
                  </a:cubicBezTo>
                  <a:cubicBezTo>
                    <a:pt x="4927" y="921"/>
                    <a:pt x="4080" y="197"/>
                    <a:pt x="2955" y="37"/>
                  </a:cubicBezTo>
                  <a:cubicBezTo>
                    <a:pt x="2795" y="13"/>
                    <a:pt x="2631" y="0"/>
                    <a:pt x="24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47"/>
            <p:cNvSpPr/>
            <p:nvPr/>
          </p:nvSpPr>
          <p:spPr>
            <a:xfrm>
              <a:off x="821759" y="715878"/>
              <a:ext cx="797713" cy="673589"/>
            </a:xfrm>
            <a:custGeom>
              <a:rect b="b" l="l" r="r" t="t"/>
              <a:pathLst>
                <a:path extrusionOk="0" h="3332" w="3946">
                  <a:moveTo>
                    <a:pt x="1973" y="0"/>
                  </a:moveTo>
                  <a:cubicBezTo>
                    <a:pt x="847" y="160"/>
                    <a:pt x="0" y="884"/>
                    <a:pt x="0" y="2091"/>
                  </a:cubicBezTo>
                  <a:cubicBezTo>
                    <a:pt x="0" y="2235"/>
                    <a:pt x="13" y="2374"/>
                    <a:pt x="33" y="2509"/>
                  </a:cubicBezTo>
                  <a:cubicBezTo>
                    <a:pt x="115" y="2987"/>
                    <a:pt x="536" y="3331"/>
                    <a:pt x="1023" y="3331"/>
                  </a:cubicBezTo>
                  <a:lnTo>
                    <a:pt x="2922" y="3331"/>
                  </a:lnTo>
                  <a:cubicBezTo>
                    <a:pt x="3421" y="3331"/>
                    <a:pt x="3843" y="2967"/>
                    <a:pt x="3917" y="2476"/>
                  </a:cubicBezTo>
                  <a:cubicBezTo>
                    <a:pt x="3937" y="2349"/>
                    <a:pt x="3945" y="2222"/>
                    <a:pt x="3945" y="2091"/>
                  </a:cubicBezTo>
                  <a:cubicBezTo>
                    <a:pt x="3945" y="884"/>
                    <a:pt x="3098" y="160"/>
                    <a:pt x="19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47"/>
            <p:cNvSpPr/>
            <p:nvPr/>
          </p:nvSpPr>
          <p:spPr>
            <a:xfrm>
              <a:off x="584225" y="990406"/>
              <a:ext cx="200540" cy="312940"/>
            </a:xfrm>
            <a:custGeom>
              <a:rect b="b" l="l" r="r" t="t"/>
              <a:pathLst>
                <a:path extrusionOk="0" h="1548" w="992">
                  <a:moveTo>
                    <a:pt x="496" y="54"/>
                  </a:moveTo>
                  <a:cubicBezTo>
                    <a:pt x="742" y="54"/>
                    <a:pt x="942" y="254"/>
                    <a:pt x="942" y="500"/>
                  </a:cubicBezTo>
                  <a:lnTo>
                    <a:pt x="942" y="1048"/>
                  </a:lnTo>
                  <a:cubicBezTo>
                    <a:pt x="942" y="1294"/>
                    <a:pt x="742" y="1494"/>
                    <a:pt x="496" y="1494"/>
                  </a:cubicBezTo>
                  <a:cubicBezTo>
                    <a:pt x="250" y="1494"/>
                    <a:pt x="50" y="1294"/>
                    <a:pt x="50" y="1048"/>
                  </a:cubicBezTo>
                  <a:lnTo>
                    <a:pt x="50" y="500"/>
                  </a:lnTo>
                  <a:cubicBezTo>
                    <a:pt x="50" y="254"/>
                    <a:pt x="250" y="54"/>
                    <a:pt x="496" y="54"/>
                  </a:cubicBezTo>
                  <a:close/>
                  <a:moveTo>
                    <a:pt x="496" y="1"/>
                  </a:moveTo>
                  <a:cubicBezTo>
                    <a:pt x="222" y="1"/>
                    <a:pt x="1" y="226"/>
                    <a:pt x="1" y="500"/>
                  </a:cubicBezTo>
                  <a:lnTo>
                    <a:pt x="1" y="1048"/>
                  </a:lnTo>
                  <a:cubicBezTo>
                    <a:pt x="1" y="1323"/>
                    <a:pt x="222" y="1548"/>
                    <a:pt x="496" y="1548"/>
                  </a:cubicBezTo>
                  <a:cubicBezTo>
                    <a:pt x="770" y="1548"/>
                    <a:pt x="991" y="1323"/>
                    <a:pt x="991" y="1048"/>
                  </a:cubicBezTo>
                  <a:lnTo>
                    <a:pt x="991" y="500"/>
                  </a:lnTo>
                  <a:cubicBezTo>
                    <a:pt x="991" y="226"/>
                    <a:pt x="770" y="1"/>
                    <a:pt x="4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47"/>
            <p:cNvSpPr/>
            <p:nvPr/>
          </p:nvSpPr>
          <p:spPr>
            <a:xfrm>
              <a:off x="1078093" y="1004557"/>
              <a:ext cx="166578" cy="177292"/>
            </a:xfrm>
            <a:custGeom>
              <a:rect b="b" l="l" r="r" t="t"/>
              <a:pathLst>
                <a:path extrusionOk="0" h="877" w="824">
                  <a:moveTo>
                    <a:pt x="414" y="0"/>
                  </a:moveTo>
                  <a:cubicBezTo>
                    <a:pt x="185" y="0"/>
                    <a:pt x="1" y="197"/>
                    <a:pt x="1" y="438"/>
                  </a:cubicBezTo>
                  <a:cubicBezTo>
                    <a:pt x="1" y="680"/>
                    <a:pt x="185" y="876"/>
                    <a:pt x="414" y="876"/>
                  </a:cubicBezTo>
                  <a:cubicBezTo>
                    <a:pt x="639" y="876"/>
                    <a:pt x="823" y="680"/>
                    <a:pt x="823" y="438"/>
                  </a:cubicBezTo>
                  <a:cubicBezTo>
                    <a:pt x="823" y="197"/>
                    <a:pt x="639" y="0"/>
                    <a:pt x="4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47"/>
            <p:cNvSpPr/>
            <p:nvPr/>
          </p:nvSpPr>
          <p:spPr>
            <a:xfrm>
              <a:off x="1411650" y="1004557"/>
              <a:ext cx="166376" cy="177292"/>
            </a:xfrm>
            <a:custGeom>
              <a:rect b="b" l="l" r="r" t="t"/>
              <a:pathLst>
                <a:path extrusionOk="0" h="877" w="823">
                  <a:moveTo>
                    <a:pt x="413" y="0"/>
                  </a:moveTo>
                  <a:cubicBezTo>
                    <a:pt x="184" y="0"/>
                    <a:pt x="0" y="197"/>
                    <a:pt x="0" y="438"/>
                  </a:cubicBezTo>
                  <a:cubicBezTo>
                    <a:pt x="0" y="680"/>
                    <a:pt x="184" y="876"/>
                    <a:pt x="413" y="876"/>
                  </a:cubicBezTo>
                  <a:cubicBezTo>
                    <a:pt x="638" y="876"/>
                    <a:pt x="823" y="680"/>
                    <a:pt x="823" y="438"/>
                  </a:cubicBezTo>
                  <a:cubicBezTo>
                    <a:pt x="823" y="197"/>
                    <a:pt x="638" y="0"/>
                    <a:pt x="4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47"/>
            <p:cNvSpPr/>
            <p:nvPr/>
          </p:nvSpPr>
          <p:spPr>
            <a:xfrm>
              <a:off x="1028565" y="1396741"/>
              <a:ext cx="234301" cy="79448"/>
            </a:xfrm>
            <a:custGeom>
              <a:rect b="b" l="l" r="r" t="t"/>
              <a:pathLst>
                <a:path extrusionOk="0" h="393" w="1159">
                  <a:moveTo>
                    <a:pt x="1105" y="49"/>
                  </a:moveTo>
                  <a:lnTo>
                    <a:pt x="1105" y="340"/>
                  </a:lnTo>
                  <a:lnTo>
                    <a:pt x="54" y="340"/>
                  </a:lnTo>
                  <a:lnTo>
                    <a:pt x="54" y="49"/>
                  </a:lnTo>
                  <a:close/>
                  <a:moveTo>
                    <a:pt x="25" y="0"/>
                  </a:moveTo>
                  <a:cubicBezTo>
                    <a:pt x="13" y="0"/>
                    <a:pt x="0" y="12"/>
                    <a:pt x="0" y="25"/>
                  </a:cubicBezTo>
                  <a:lnTo>
                    <a:pt x="0" y="364"/>
                  </a:lnTo>
                  <a:cubicBezTo>
                    <a:pt x="0" y="381"/>
                    <a:pt x="13" y="393"/>
                    <a:pt x="25" y="393"/>
                  </a:cubicBezTo>
                  <a:lnTo>
                    <a:pt x="1130" y="393"/>
                  </a:lnTo>
                  <a:cubicBezTo>
                    <a:pt x="1146" y="393"/>
                    <a:pt x="1158" y="381"/>
                    <a:pt x="1158" y="364"/>
                  </a:cubicBezTo>
                  <a:lnTo>
                    <a:pt x="1158" y="25"/>
                  </a:lnTo>
                  <a:cubicBezTo>
                    <a:pt x="1158" y="12"/>
                    <a:pt x="1146" y="0"/>
                    <a:pt x="11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47"/>
            <p:cNvSpPr/>
            <p:nvPr/>
          </p:nvSpPr>
          <p:spPr>
            <a:xfrm>
              <a:off x="641436" y="1492563"/>
              <a:ext cx="996232" cy="681069"/>
            </a:xfrm>
            <a:custGeom>
              <a:rect b="b" l="l" r="r" t="t"/>
              <a:pathLst>
                <a:path extrusionOk="0" h="3369" w="4928">
                  <a:moveTo>
                    <a:pt x="1023" y="1"/>
                  </a:moveTo>
                  <a:cubicBezTo>
                    <a:pt x="524" y="1"/>
                    <a:pt x="102" y="365"/>
                    <a:pt x="29" y="860"/>
                  </a:cubicBezTo>
                  <a:cubicBezTo>
                    <a:pt x="8" y="983"/>
                    <a:pt x="0" y="1110"/>
                    <a:pt x="0" y="1241"/>
                  </a:cubicBezTo>
                  <a:cubicBezTo>
                    <a:pt x="0" y="2448"/>
                    <a:pt x="847" y="3172"/>
                    <a:pt x="1973" y="3336"/>
                  </a:cubicBezTo>
                  <a:cubicBezTo>
                    <a:pt x="2132" y="3356"/>
                    <a:pt x="2296" y="3369"/>
                    <a:pt x="2464" y="3369"/>
                  </a:cubicBezTo>
                  <a:cubicBezTo>
                    <a:pt x="3822" y="3369"/>
                    <a:pt x="4927" y="2620"/>
                    <a:pt x="4927" y="1241"/>
                  </a:cubicBezTo>
                  <a:cubicBezTo>
                    <a:pt x="4927" y="1102"/>
                    <a:pt x="4915" y="962"/>
                    <a:pt x="4894" y="827"/>
                  </a:cubicBezTo>
                  <a:cubicBezTo>
                    <a:pt x="4813" y="349"/>
                    <a:pt x="4391" y="1"/>
                    <a:pt x="39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47"/>
            <p:cNvSpPr/>
            <p:nvPr/>
          </p:nvSpPr>
          <p:spPr>
            <a:xfrm>
              <a:off x="902015" y="1543911"/>
              <a:ext cx="685920" cy="289692"/>
            </a:xfrm>
            <a:custGeom>
              <a:rect b="b" l="l" r="r" t="t"/>
              <a:pathLst>
                <a:path extrusionOk="0" h="1433" w="3393">
                  <a:moveTo>
                    <a:pt x="712" y="0"/>
                  </a:moveTo>
                  <a:cubicBezTo>
                    <a:pt x="516" y="0"/>
                    <a:pt x="340" y="82"/>
                    <a:pt x="209" y="213"/>
                  </a:cubicBezTo>
                  <a:cubicBezTo>
                    <a:pt x="78" y="340"/>
                    <a:pt x="0" y="520"/>
                    <a:pt x="0" y="717"/>
                  </a:cubicBezTo>
                  <a:cubicBezTo>
                    <a:pt x="0" y="1109"/>
                    <a:pt x="319" y="1433"/>
                    <a:pt x="712" y="1433"/>
                  </a:cubicBezTo>
                  <a:lnTo>
                    <a:pt x="2677" y="1433"/>
                  </a:lnTo>
                  <a:cubicBezTo>
                    <a:pt x="2873" y="1433"/>
                    <a:pt x="3053" y="1351"/>
                    <a:pt x="3184" y="1220"/>
                  </a:cubicBezTo>
                  <a:cubicBezTo>
                    <a:pt x="3311" y="1093"/>
                    <a:pt x="3393" y="913"/>
                    <a:pt x="3393" y="717"/>
                  </a:cubicBezTo>
                  <a:cubicBezTo>
                    <a:pt x="3393" y="324"/>
                    <a:pt x="3073" y="0"/>
                    <a:pt x="26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47"/>
            <p:cNvSpPr/>
            <p:nvPr/>
          </p:nvSpPr>
          <p:spPr>
            <a:xfrm>
              <a:off x="827419" y="1512374"/>
              <a:ext cx="121092" cy="609101"/>
            </a:xfrm>
            <a:custGeom>
              <a:rect b="b" l="l" r="r" t="t"/>
              <a:pathLst>
                <a:path extrusionOk="0" h="3013" w="599">
                  <a:moveTo>
                    <a:pt x="111" y="0"/>
                  </a:moveTo>
                  <a:cubicBezTo>
                    <a:pt x="100" y="0"/>
                    <a:pt x="90" y="11"/>
                    <a:pt x="87" y="21"/>
                  </a:cubicBezTo>
                  <a:cubicBezTo>
                    <a:pt x="21" y="557"/>
                    <a:pt x="1" y="1098"/>
                    <a:pt x="30" y="1638"/>
                  </a:cubicBezTo>
                  <a:cubicBezTo>
                    <a:pt x="42" y="1879"/>
                    <a:pt x="62" y="2137"/>
                    <a:pt x="140" y="2383"/>
                  </a:cubicBezTo>
                  <a:cubicBezTo>
                    <a:pt x="197" y="2567"/>
                    <a:pt x="320" y="2829"/>
                    <a:pt x="553" y="3009"/>
                  </a:cubicBezTo>
                  <a:cubicBezTo>
                    <a:pt x="557" y="3013"/>
                    <a:pt x="566" y="3013"/>
                    <a:pt x="570" y="3013"/>
                  </a:cubicBezTo>
                  <a:cubicBezTo>
                    <a:pt x="578" y="3013"/>
                    <a:pt x="586" y="3009"/>
                    <a:pt x="590" y="3005"/>
                  </a:cubicBezTo>
                  <a:cubicBezTo>
                    <a:pt x="598" y="2992"/>
                    <a:pt x="594" y="2976"/>
                    <a:pt x="586" y="2968"/>
                  </a:cubicBezTo>
                  <a:cubicBezTo>
                    <a:pt x="361" y="2796"/>
                    <a:pt x="246" y="2546"/>
                    <a:pt x="189" y="2366"/>
                  </a:cubicBezTo>
                  <a:cubicBezTo>
                    <a:pt x="111" y="2125"/>
                    <a:pt x="91" y="1871"/>
                    <a:pt x="79" y="1634"/>
                  </a:cubicBezTo>
                  <a:cubicBezTo>
                    <a:pt x="54" y="1102"/>
                    <a:pt x="70" y="562"/>
                    <a:pt x="140" y="30"/>
                  </a:cubicBezTo>
                  <a:cubicBezTo>
                    <a:pt x="140" y="13"/>
                    <a:pt x="132" y="1"/>
                    <a:pt x="116" y="1"/>
                  </a:cubicBezTo>
                  <a:cubicBezTo>
                    <a:pt x="114" y="0"/>
                    <a:pt x="112" y="0"/>
                    <a:pt x="1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47"/>
            <p:cNvSpPr/>
            <p:nvPr/>
          </p:nvSpPr>
          <p:spPr>
            <a:xfrm>
              <a:off x="606665" y="1530568"/>
              <a:ext cx="199529" cy="342050"/>
            </a:xfrm>
            <a:custGeom>
              <a:rect b="b" l="l" r="r" t="t"/>
              <a:pathLst>
                <a:path extrusionOk="0" h="1692" w="987">
                  <a:moveTo>
                    <a:pt x="491" y="50"/>
                  </a:moveTo>
                  <a:cubicBezTo>
                    <a:pt x="737" y="50"/>
                    <a:pt x="937" y="251"/>
                    <a:pt x="937" y="492"/>
                  </a:cubicBezTo>
                  <a:lnTo>
                    <a:pt x="937" y="1196"/>
                  </a:lnTo>
                  <a:cubicBezTo>
                    <a:pt x="937" y="1441"/>
                    <a:pt x="737" y="1642"/>
                    <a:pt x="491" y="1642"/>
                  </a:cubicBezTo>
                  <a:cubicBezTo>
                    <a:pt x="250" y="1642"/>
                    <a:pt x="49" y="1441"/>
                    <a:pt x="49" y="1196"/>
                  </a:cubicBezTo>
                  <a:lnTo>
                    <a:pt x="49" y="492"/>
                  </a:lnTo>
                  <a:cubicBezTo>
                    <a:pt x="49" y="251"/>
                    <a:pt x="250" y="50"/>
                    <a:pt x="491" y="50"/>
                  </a:cubicBezTo>
                  <a:close/>
                  <a:moveTo>
                    <a:pt x="491" y="1"/>
                  </a:moveTo>
                  <a:cubicBezTo>
                    <a:pt x="221" y="1"/>
                    <a:pt x="0" y="222"/>
                    <a:pt x="0" y="492"/>
                  </a:cubicBezTo>
                  <a:lnTo>
                    <a:pt x="0" y="1200"/>
                  </a:lnTo>
                  <a:cubicBezTo>
                    <a:pt x="0" y="1470"/>
                    <a:pt x="221" y="1691"/>
                    <a:pt x="491" y="1691"/>
                  </a:cubicBezTo>
                  <a:cubicBezTo>
                    <a:pt x="766" y="1691"/>
                    <a:pt x="987" y="1470"/>
                    <a:pt x="987" y="1200"/>
                  </a:cubicBezTo>
                  <a:lnTo>
                    <a:pt x="987" y="492"/>
                  </a:lnTo>
                  <a:cubicBezTo>
                    <a:pt x="987" y="222"/>
                    <a:pt x="766" y="1"/>
                    <a:pt x="4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47"/>
            <p:cNvSpPr/>
            <p:nvPr/>
          </p:nvSpPr>
          <p:spPr>
            <a:xfrm>
              <a:off x="1270141" y="1163452"/>
              <a:ext cx="144138" cy="65499"/>
            </a:xfrm>
            <a:custGeom>
              <a:rect b="b" l="l" r="r" t="t"/>
              <a:pathLst>
                <a:path extrusionOk="0" h="324" w="713">
                  <a:moveTo>
                    <a:pt x="37" y="0"/>
                  </a:moveTo>
                  <a:cubicBezTo>
                    <a:pt x="37" y="0"/>
                    <a:pt x="0" y="323"/>
                    <a:pt x="356" y="323"/>
                  </a:cubicBezTo>
                  <a:cubicBezTo>
                    <a:pt x="712" y="323"/>
                    <a:pt x="671" y="0"/>
                    <a:pt x="6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47"/>
            <p:cNvSpPr/>
            <p:nvPr/>
          </p:nvSpPr>
          <p:spPr>
            <a:xfrm>
              <a:off x="304643" y="1620932"/>
              <a:ext cx="467590" cy="807417"/>
            </a:xfrm>
            <a:custGeom>
              <a:rect b="b" l="l" r="r" t="t"/>
              <a:pathLst>
                <a:path extrusionOk="0" h="3994" w="2313">
                  <a:moveTo>
                    <a:pt x="1876" y="1"/>
                  </a:moveTo>
                  <a:cubicBezTo>
                    <a:pt x="1800" y="1"/>
                    <a:pt x="1723" y="22"/>
                    <a:pt x="1654" y="70"/>
                  </a:cubicBezTo>
                  <a:cubicBezTo>
                    <a:pt x="1511" y="168"/>
                    <a:pt x="1351" y="303"/>
                    <a:pt x="1183" y="491"/>
                  </a:cubicBezTo>
                  <a:cubicBezTo>
                    <a:pt x="594" y="1162"/>
                    <a:pt x="205" y="2181"/>
                    <a:pt x="29" y="3523"/>
                  </a:cubicBezTo>
                  <a:cubicBezTo>
                    <a:pt x="1" y="3724"/>
                    <a:pt x="123" y="3924"/>
                    <a:pt x="320" y="3978"/>
                  </a:cubicBezTo>
                  <a:cubicBezTo>
                    <a:pt x="357" y="3990"/>
                    <a:pt x="394" y="3994"/>
                    <a:pt x="430" y="3994"/>
                  </a:cubicBezTo>
                  <a:cubicBezTo>
                    <a:pt x="631" y="3994"/>
                    <a:pt x="803" y="3843"/>
                    <a:pt x="831" y="3638"/>
                  </a:cubicBezTo>
                  <a:cubicBezTo>
                    <a:pt x="1081" y="1706"/>
                    <a:pt x="1752" y="990"/>
                    <a:pt x="2112" y="741"/>
                  </a:cubicBezTo>
                  <a:cubicBezTo>
                    <a:pt x="2247" y="647"/>
                    <a:pt x="2313" y="479"/>
                    <a:pt x="2276" y="319"/>
                  </a:cubicBezTo>
                  <a:cubicBezTo>
                    <a:pt x="2230" y="123"/>
                    <a:pt x="2056" y="1"/>
                    <a:pt x="18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47"/>
            <p:cNvSpPr/>
            <p:nvPr/>
          </p:nvSpPr>
          <p:spPr>
            <a:xfrm>
              <a:off x="682675" y="864665"/>
              <a:ext cx="10108" cy="302225"/>
            </a:xfrm>
            <a:custGeom>
              <a:rect b="b" l="l" r="r" t="t"/>
              <a:pathLst>
                <a:path extrusionOk="0" h="1495" w="50">
                  <a:moveTo>
                    <a:pt x="25" y="1"/>
                  </a:moveTo>
                  <a:cubicBezTo>
                    <a:pt x="13" y="1"/>
                    <a:pt x="1" y="9"/>
                    <a:pt x="1" y="25"/>
                  </a:cubicBezTo>
                  <a:lnTo>
                    <a:pt x="1" y="1470"/>
                  </a:lnTo>
                  <a:cubicBezTo>
                    <a:pt x="1" y="1486"/>
                    <a:pt x="13" y="1494"/>
                    <a:pt x="25" y="1494"/>
                  </a:cubicBezTo>
                  <a:cubicBezTo>
                    <a:pt x="42" y="1494"/>
                    <a:pt x="50" y="1486"/>
                    <a:pt x="50" y="1470"/>
                  </a:cubicBezTo>
                  <a:lnTo>
                    <a:pt x="50" y="25"/>
                  </a:lnTo>
                  <a:cubicBezTo>
                    <a:pt x="50" y="9"/>
                    <a:pt x="42" y="1"/>
                    <a:pt x="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47"/>
            <p:cNvSpPr/>
            <p:nvPr/>
          </p:nvSpPr>
          <p:spPr>
            <a:xfrm>
              <a:off x="643861" y="1092293"/>
              <a:ext cx="88747" cy="129987"/>
            </a:xfrm>
            <a:custGeom>
              <a:rect b="b" l="l" r="r" t="t"/>
              <a:pathLst>
                <a:path extrusionOk="0" h="643" w="439">
                  <a:moveTo>
                    <a:pt x="217" y="0"/>
                  </a:moveTo>
                  <a:cubicBezTo>
                    <a:pt x="99" y="0"/>
                    <a:pt x="0" y="143"/>
                    <a:pt x="0" y="319"/>
                  </a:cubicBezTo>
                  <a:cubicBezTo>
                    <a:pt x="0" y="499"/>
                    <a:pt x="99" y="643"/>
                    <a:pt x="217" y="643"/>
                  </a:cubicBezTo>
                  <a:cubicBezTo>
                    <a:pt x="340" y="643"/>
                    <a:pt x="438" y="499"/>
                    <a:pt x="438" y="319"/>
                  </a:cubicBezTo>
                  <a:cubicBezTo>
                    <a:pt x="438" y="143"/>
                    <a:pt x="340" y="0"/>
                    <a:pt x="2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47"/>
            <p:cNvSpPr/>
            <p:nvPr/>
          </p:nvSpPr>
          <p:spPr>
            <a:xfrm>
              <a:off x="634764" y="822617"/>
              <a:ext cx="99461" cy="99461"/>
            </a:xfrm>
            <a:custGeom>
              <a:rect b="b" l="l" r="r" t="t"/>
              <a:pathLst>
                <a:path extrusionOk="0" h="492" w="492">
                  <a:moveTo>
                    <a:pt x="246" y="0"/>
                  </a:moveTo>
                  <a:cubicBezTo>
                    <a:pt x="111" y="0"/>
                    <a:pt x="0" y="111"/>
                    <a:pt x="0" y="246"/>
                  </a:cubicBezTo>
                  <a:cubicBezTo>
                    <a:pt x="0" y="381"/>
                    <a:pt x="111" y="491"/>
                    <a:pt x="246" y="491"/>
                  </a:cubicBezTo>
                  <a:cubicBezTo>
                    <a:pt x="385" y="491"/>
                    <a:pt x="492" y="381"/>
                    <a:pt x="492" y="246"/>
                  </a:cubicBezTo>
                  <a:cubicBezTo>
                    <a:pt x="492" y="111"/>
                    <a:pt x="385" y="0"/>
                    <a:pt x="2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47"/>
            <p:cNvSpPr/>
            <p:nvPr/>
          </p:nvSpPr>
          <p:spPr>
            <a:xfrm>
              <a:off x="1220411" y="1562105"/>
              <a:ext cx="34973" cy="259975"/>
            </a:xfrm>
            <a:custGeom>
              <a:rect b="b" l="l" r="r" t="t"/>
              <a:pathLst>
                <a:path extrusionOk="0" h="1286" w="173">
                  <a:moveTo>
                    <a:pt x="87" y="0"/>
                  </a:moveTo>
                  <a:cubicBezTo>
                    <a:pt x="38" y="0"/>
                    <a:pt x="1" y="41"/>
                    <a:pt x="1" y="86"/>
                  </a:cubicBezTo>
                  <a:lnTo>
                    <a:pt x="1" y="1199"/>
                  </a:lnTo>
                  <a:cubicBezTo>
                    <a:pt x="1" y="1245"/>
                    <a:pt x="38" y="1285"/>
                    <a:pt x="87" y="1285"/>
                  </a:cubicBezTo>
                  <a:cubicBezTo>
                    <a:pt x="132" y="1285"/>
                    <a:pt x="173" y="1245"/>
                    <a:pt x="173" y="1199"/>
                  </a:cubicBezTo>
                  <a:lnTo>
                    <a:pt x="173" y="86"/>
                  </a:lnTo>
                  <a:cubicBezTo>
                    <a:pt x="173" y="41"/>
                    <a:pt x="132" y="0"/>
                    <a:pt x="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47"/>
            <p:cNvSpPr/>
            <p:nvPr/>
          </p:nvSpPr>
          <p:spPr>
            <a:xfrm>
              <a:off x="1167446" y="1624975"/>
              <a:ext cx="34973" cy="135041"/>
            </a:xfrm>
            <a:custGeom>
              <a:rect b="b" l="l" r="r" t="t"/>
              <a:pathLst>
                <a:path extrusionOk="0" h="668" w="173">
                  <a:moveTo>
                    <a:pt x="87" y="0"/>
                  </a:moveTo>
                  <a:cubicBezTo>
                    <a:pt x="38" y="0"/>
                    <a:pt x="1" y="37"/>
                    <a:pt x="1" y="86"/>
                  </a:cubicBezTo>
                  <a:lnTo>
                    <a:pt x="1" y="582"/>
                  </a:lnTo>
                  <a:cubicBezTo>
                    <a:pt x="1" y="627"/>
                    <a:pt x="38" y="668"/>
                    <a:pt x="87" y="668"/>
                  </a:cubicBezTo>
                  <a:cubicBezTo>
                    <a:pt x="132" y="668"/>
                    <a:pt x="173" y="627"/>
                    <a:pt x="173" y="582"/>
                  </a:cubicBezTo>
                  <a:lnTo>
                    <a:pt x="173" y="86"/>
                  </a:lnTo>
                  <a:cubicBezTo>
                    <a:pt x="173" y="37"/>
                    <a:pt x="132" y="0"/>
                    <a:pt x="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47"/>
            <p:cNvSpPr/>
            <p:nvPr/>
          </p:nvSpPr>
          <p:spPr>
            <a:xfrm>
              <a:off x="1067379" y="1611835"/>
              <a:ext cx="34973" cy="160513"/>
            </a:xfrm>
            <a:custGeom>
              <a:rect b="b" l="l" r="r" t="t"/>
              <a:pathLst>
                <a:path extrusionOk="0" h="794" w="173">
                  <a:moveTo>
                    <a:pt x="87" y="0"/>
                  </a:moveTo>
                  <a:cubicBezTo>
                    <a:pt x="42" y="0"/>
                    <a:pt x="1" y="41"/>
                    <a:pt x="1" y="86"/>
                  </a:cubicBezTo>
                  <a:lnTo>
                    <a:pt x="1" y="708"/>
                  </a:lnTo>
                  <a:cubicBezTo>
                    <a:pt x="1" y="757"/>
                    <a:pt x="42" y="794"/>
                    <a:pt x="87" y="794"/>
                  </a:cubicBezTo>
                  <a:cubicBezTo>
                    <a:pt x="136" y="794"/>
                    <a:pt x="173" y="757"/>
                    <a:pt x="173" y="708"/>
                  </a:cubicBezTo>
                  <a:lnTo>
                    <a:pt x="173" y="86"/>
                  </a:lnTo>
                  <a:cubicBezTo>
                    <a:pt x="173" y="41"/>
                    <a:pt x="136" y="0"/>
                    <a:pt x="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47"/>
            <p:cNvSpPr/>
            <p:nvPr/>
          </p:nvSpPr>
          <p:spPr>
            <a:xfrm>
              <a:off x="1115492" y="1648223"/>
              <a:ext cx="34771" cy="87736"/>
            </a:xfrm>
            <a:custGeom>
              <a:rect b="b" l="l" r="r" t="t"/>
              <a:pathLst>
                <a:path extrusionOk="0" h="434" w="172">
                  <a:moveTo>
                    <a:pt x="86" y="0"/>
                  </a:moveTo>
                  <a:cubicBezTo>
                    <a:pt x="41" y="0"/>
                    <a:pt x="0" y="37"/>
                    <a:pt x="0" y="86"/>
                  </a:cubicBezTo>
                  <a:lnTo>
                    <a:pt x="0" y="348"/>
                  </a:lnTo>
                  <a:cubicBezTo>
                    <a:pt x="0" y="397"/>
                    <a:pt x="41" y="434"/>
                    <a:pt x="86" y="434"/>
                  </a:cubicBezTo>
                  <a:cubicBezTo>
                    <a:pt x="135" y="434"/>
                    <a:pt x="172" y="397"/>
                    <a:pt x="172" y="348"/>
                  </a:cubicBezTo>
                  <a:lnTo>
                    <a:pt x="172" y="86"/>
                  </a:lnTo>
                  <a:cubicBezTo>
                    <a:pt x="172" y="37"/>
                    <a:pt x="135" y="0"/>
                    <a:pt x="8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47"/>
            <p:cNvSpPr/>
            <p:nvPr/>
          </p:nvSpPr>
          <p:spPr>
            <a:xfrm>
              <a:off x="1017850" y="1648223"/>
              <a:ext cx="34771" cy="87736"/>
            </a:xfrm>
            <a:custGeom>
              <a:rect b="b" l="l" r="r" t="t"/>
              <a:pathLst>
                <a:path extrusionOk="0" h="434" w="172">
                  <a:moveTo>
                    <a:pt x="86" y="0"/>
                  </a:moveTo>
                  <a:cubicBezTo>
                    <a:pt x="41" y="0"/>
                    <a:pt x="0" y="37"/>
                    <a:pt x="0" y="86"/>
                  </a:cubicBezTo>
                  <a:lnTo>
                    <a:pt x="0" y="348"/>
                  </a:lnTo>
                  <a:cubicBezTo>
                    <a:pt x="0" y="397"/>
                    <a:pt x="41" y="434"/>
                    <a:pt x="86" y="434"/>
                  </a:cubicBezTo>
                  <a:cubicBezTo>
                    <a:pt x="135" y="434"/>
                    <a:pt x="172" y="397"/>
                    <a:pt x="172" y="348"/>
                  </a:cubicBezTo>
                  <a:lnTo>
                    <a:pt x="172" y="86"/>
                  </a:lnTo>
                  <a:cubicBezTo>
                    <a:pt x="172" y="37"/>
                    <a:pt x="135" y="0"/>
                    <a:pt x="8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47"/>
            <p:cNvSpPr/>
            <p:nvPr/>
          </p:nvSpPr>
          <p:spPr>
            <a:xfrm>
              <a:off x="1273376" y="1624975"/>
              <a:ext cx="34973" cy="135041"/>
            </a:xfrm>
            <a:custGeom>
              <a:rect b="b" l="l" r="r" t="t"/>
              <a:pathLst>
                <a:path extrusionOk="0" h="668" w="173">
                  <a:moveTo>
                    <a:pt x="87" y="0"/>
                  </a:moveTo>
                  <a:cubicBezTo>
                    <a:pt x="37" y="0"/>
                    <a:pt x="1" y="37"/>
                    <a:pt x="1" y="86"/>
                  </a:cubicBezTo>
                  <a:lnTo>
                    <a:pt x="1" y="582"/>
                  </a:lnTo>
                  <a:cubicBezTo>
                    <a:pt x="1" y="627"/>
                    <a:pt x="37" y="668"/>
                    <a:pt x="87" y="668"/>
                  </a:cubicBezTo>
                  <a:cubicBezTo>
                    <a:pt x="132" y="668"/>
                    <a:pt x="172" y="627"/>
                    <a:pt x="172" y="582"/>
                  </a:cubicBezTo>
                  <a:lnTo>
                    <a:pt x="172" y="86"/>
                  </a:lnTo>
                  <a:cubicBezTo>
                    <a:pt x="172" y="37"/>
                    <a:pt x="132" y="0"/>
                    <a:pt x="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47"/>
            <p:cNvSpPr/>
            <p:nvPr/>
          </p:nvSpPr>
          <p:spPr>
            <a:xfrm>
              <a:off x="1372634" y="1611835"/>
              <a:ext cx="34973" cy="160513"/>
            </a:xfrm>
            <a:custGeom>
              <a:rect b="b" l="l" r="r" t="t"/>
              <a:pathLst>
                <a:path extrusionOk="0" h="794" w="173">
                  <a:moveTo>
                    <a:pt x="87" y="0"/>
                  </a:moveTo>
                  <a:cubicBezTo>
                    <a:pt x="38" y="0"/>
                    <a:pt x="1" y="41"/>
                    <a:pt x="1" y="86"/>
                  </a:cubicBezTo>
                  <a:lnTo>
                    <a:pt x="1" y="708"/>
                  </a:lnTo>
                  <a:cubicBezTo>
                    <a:pt x="1" y="757"/>
                    <a:pt x="38" y="794"/>
                    <a:pt x="87" y="794"/>
                  </a:cubicBezTo>
                  <a:cubicBezTo>
                    <a:pt x="136" y="794"/>
                    <a:pt x="173" y="757"/>
                    <a:pt x="173" y="708"/>
                  </a:cubicBezTo>
                  <a:lnTo>
                    <a:pt x="173" y="86"/>
                  </a:lnTo>
                  <a:cubicBezTo>
                    <a:pt x="173" y="41"/>
                    <a:pt x="136" y="0"/>
                    <a:pt x="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47"/>
            <p:cNvSpPr/>
            <p:nvPr/>
          </p:nvSpPr>
          <p:spPr>
            <a:xfrm>
              <a:off x="1324723" y="1648223"/>
              <a:ext cx="34973" cy="87736"/>
            </a:xfrm>
            <a:custGeom>
              <a:rect b="b" l="l" r="r" t="t"/>
              <a:pathLst>
                <a:path extrusionOk="0" h="434" w="173">
                  <a:moveTo>
                    <a:pt x="86" y="0"/>
                  </a:moveTo>
                  <a:cubicBezTo>
                    <a:pt x="37" y="0"/>
                    <a:pt x="0" y="37"/>
                    <a:pt x="0" y="86"/>
                  </a:cubicBezTo>
                  <a:lnTo>
                    <a:pt x="0" y="348"/>
                  </a:lnTo>
                  <a:cubicBezTo>
                    <a:pt x="0" y="397"/>
                    <a:pt x="37" y="434"/>
                    <a:pt x="86" y="434"/>
                  </a:cubicBezTo>
                  <a:cubicBezTo>
                    <a:pt x="135" y="434"/>
                    <a:pt x="172" y="397"/>
                    <a:pt x="172" y="348"/>
                  </a:cubicBezTo>
                  <a:lnTo>
                    <a:pt x="172" y="86"/>
                  </a:lnTo>
                  <a:cubicBezTo>
                    <a:pt x="172" y="37"/>
                    <a:pt x="135" y="0"/>
                    <a:pt x="8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47"/>
            <p:cNvSpPr/>
            <p:nvPr/>
          </p:nvSpPr>
          <p:spPr>
            <a:xfrm>
              <a:off x="1422365" y="1648223"/>
              <a:ext cx="34973" cy="87736"/>
            </a:xfrm>
            <a:custGeom>
              <a:rect b="b" l="l" r="r" t="t"/>
              <a:pathLst>
                <a:path extrusionOk="0" h="434" w="173">
                  <a:moveTo>
                    <a:pt x="86" y="0"/>
                  </a:moveTo>
                  <a:cubicBezTo>
                    <a:pt x="37" y="0"/>
                    <a:pt x="0" y="37"/>
                    <a:pt x="0" y="86"/>
                  </a:cubicBezTo>
                  <a:lnTo>
                    <a:pt x="0" y="348"/>
                  </a:lnTo>
                  <a:cubicBezTo>
                    <a:pt x="0" y="397"/>
                    <a:pt x="37" y="434"/>
                    <a:pt x="86" y="434"/>
                  </a:cubicBezTo>
                  <a:cubicBezTo>
                    <a:pt x="135" y="434"/>
                    <a:pt x="172" y="397"/>
                    <a:pt x="172" y="348"/>
                  </a:cubicBezTo>
                  <a:lnTo>
                    <a:pt x="172" y="86"/>
                  </a:lnTo>
                  <a:cubicBezTo>
                    <a:pt x="172" y="37"/>
                    <a:pt x="135" y="0"/>
                    <a:pt x="8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47"/>
            <p:cNvSpPr/>
            <p:nvPr/>
          </p:nvSpPr>
          <p:spPr>
            <a:xfrm>
              <a:off x="3919802" y="4301930"/>
              <a:ext cx="629721" cy="666109"/>
            </a:xfrm>
            <a:custGeom>
              <a:rect b="b" l="l" r="r" t="t"/>
              <a:pathLst>
                <a:path extrusionOk="0" h="3295" w="3115">
                  <a:moveTo>
                    <a:pt x="2255" y="1"/>
                  </a:moveTo>
                  <a:lnTo>
                    <a:pt x="1040" y="1175"/>
                  </a:lnTo>
                  <a:lnTo>
                    <a:pt x="975" y="1752"/>
                  </a:lnTo>
                  <a:cubicBezTo>
                    <a:pt x="975" y="1752"/>
                    <a:pt x="1" y="2648"/>
                    <a:pt x="631" y="3295"/>
                  </a:cubicBezTo>
                  <a:lnTo>
                    <a:pt x="3115" y="885"/>
                  </a:lnTo>
                  <a:lnTo>
                    <a:pt x="225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47"/>
            <p:cNvSpPr/>
            <p:nvPr/>
          </p:nvSpPr>
          <p:spPr>
            <a:xfrm>
              <a:off x="4100125" y="4233399"/>
              <a:ext cx="252495" cy="279786"/>
            </a:xfrm>
            <a:custGeom>
              <a:rect b="b" l="l" r="r" t="t"/>
              <a:pathLst>
                <a:path extrusionOk="0" h="1384" w="1249">
                  <a:moveTo>
                    <a:pt x="811" y="0"/>
                  </a:moveTo>
                  <a:lnTo>
                    <a:pt x="1" y="1150"/>
                  </a:lnTo>
                  <a:lnTo>
                    <a:pt x="287" y="1383"/>
                  </a:lnTo>
                  <a:lnTo>
                    <a:pt x="1249" y="450"/>
                  </a:lnTo>
                  <a:lnTo>
                    <a:pt x="8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47"/>
            <p:cNvSpPr/>
            <p:nvPr/>
          </p:nvSpPr>
          <p:spPr>
            <a:xfrm>
              <a:off x="4032403" y="4469517"/>
              <a:ext cx="495690" cy="480326"/>
            </a:xfrm>
            <a:custGeom>
              <a:rect b="b" l="l" r="r" t="t"/>
              <a:pathLst>
                <a:path extrusionOk="0" h="2376" w="2452">
                  <a:moveTo>
                    <a:pt x="2423" y="0"/>
                  </a:moveTo>
                  <a:cubicBezTo>
                    <a:pt x="2417" y="0"/>
                    <a:pt x="2410" y="3"/>
                    <a:pt x="2406" y="7"/>
                  </a:cubicBezTo>
                  <a:lnTo>
                    <a:pt x="12" y="2331"/>
                  </a:lnTo>
                  <a:cubicBezTo>
                    <a:pt x="0" y="2343"/>
                    <a:pt x="0" y="2360"/>
                    <a:pt x="12" y="2368"/>
                  </a:cubicBezTo>
                  <a:cubicBezTo>
                    <a:pt x="16" y="2376"/>
                    <a:pt x="21" y="2376"/>
                    <a:pt x="29" y="2376"/>
                  </a:cubicBezTo>
                  <a:cubicBezTo>
                    <a:pt x="37" y="2376"/>
                    <a:pt x="41" y="2372"/>
                    <a:pt x="45" y="2368"/>
                  </a:cubicBezTo>
                  <a:lnTo>
                    <a:pt x="2443" y="43"/>
                  </a:lnTo>
                  <a:cubicBezTo>
                    <a:pt x="2451" y="35"/>
                    <a:pt x="2451" y="19"/>
                    <a:pt x="2443" y="7"/>
                  </a:cubicBezTo>
                  <a:cubicBezTo>
                    <a:pt x="2437" y="3"/>
                    <a:pt x="2430" y="0"/>
                    <a:pt x="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47"/>
            <p:cNvSpPr/>
            <p:nvPr/>
          </p:nvSpPr>
          <p:spPr>
            <a:xfrm>
              <a:off x="4111648" y="4580905"/>
              <a:ext cx="177292" cy="80257"/>
            </a:xfrm>
            <a:custGeom>
              <a:rect b="b" l="l" r="r" t="t"/>
              <a:pathLst>
                <a:path extrusionOk="0" h="397" w="877">
                  <a:moveTo>
                    <a:pt x="792" y="0"/>
                  </a:moveTo>
                  <a:cubicBezTo>
                    <a:pt x="449" y="0"/>
                    <a:pt x="29" y="336"/>
                    <a:pt x="13" y="352"/>
                  </a:cubicBezTo>
                  <a:cubicBezTo>
                    <a:pt x="1" y="360"/>
                    <a:pt x="1" y="376"/>
                    <a:pt x="9" y="389"/>
                  </a:cubicBezTo>
                  <a:cubicBezTo>
                    <a:pt x="13" y="393"/>
                    <a:pt x="21" y="397"/>
                    <a:pt x="30" y="397"/>
                  </a:cubicBezTo>
                  <a:cubicBezTo>
                    <a:pt x="34" y="397"/>
                    <a:pt x="38" y="397"/>
                    <a:pt x="42" y="393"/>
                  </a:cubicBezTo>
                  <a:cubicBezTo>
                    <a:pt x="50" y="389"/>
                    <a:pt x="465" y="53"/>
                    <a:pt x="791" y="53"/>
                  </a:cubicBezTo>
                  <a:cubicBezTo>
                    <a:pt x="810" y="53"/>
                    <a:pt x="829" y="55"/>
                    <a:pt x="848" y="57"/>
                  </a:cubicBezTo>
                  <a:cubicBezTo>
                    <a:pt x="860" y="57"/>
                    <a:pt x="873" y="49"/>
                    <a:pt x="877" y="33"/>
                  </a:cubicBezTo>
                  <a:cubicBezTo>
                    <a:pt x="877" y="20"/>
                    <a:pt x="868" y="8"/>
                    <a:pt x="852" y="4"/>
                  </a:cubicBezTo>
                  <a:cubicBezTo>
                    <a:pt x="832" y="1"/>
                    <a:pt x="812" y="0"/>
                    <a:pt x="7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47"/>
            <p:cNvSpPr/>
            <p:nvPr/>
          </p:nvSpPr>
          <p:spPr>
            <a:xfrm>
              <a:off x="4034829" y="4449706"/>
              <a:ext cx="257549" cy="141106"/>
            </a:xfrm>
            <a:custGeom>
              <a:rect b="b" l="l" r="r" t="t"/>
              <a:pathLst>
                <a:path extrusionOk="0" h="698" w="1274">
                  <a:moveTo>
                    <a:pt x="925" y="51"/>
                  </a:moveTo>
                  <a:cubicBezTo>
                    <a:pt x="942" y="51"/>
                    <a:pt x="954" y="55"/>
                    <a:pt x="966" y="64"/>
                  </a:cubicBezTo>
                  <a:cubicBezTo>
                    <a:pt x="1007" y="92"/>
                    <a:pt x="991" y="166"/>
                    <a:pt x="987" y="186"/>
                  </a:cubicBezTo>
                  <a:cubicBezTo>
                    <a:pt x="966" y="276"/>
                    <a:pt x="917" y="362"/>
                    <a:pt x="847" y="444"/>
                  </a:cubicBezTo>
                  <a:cubicBezTo>
                    <a:pt x="794" y="506"/>
                    <a:pt x="729" y="563"/>
                    <a:pt x="643" y="624"/>
                  </a:cubicBezTo>
                  <a:cubicBezTo>
                    <a:pt x="643" y="514"/>
                    <a:pt x="651" y="424"/>
                    <a:pt x="676" y="346"/>
                  </a:cubicBezTo>
                  <a:cubicBezTo>
                    <a:pt x="708" y="240"/>
                    <a:pt x="766" y="146"/>
                    <a:pt x="839" y="88"/>
                  </a:cubicBezTo>
                  <a:cubicBezTo>
                    <a:pt x="864" y="72"/>
                    <a:pt x="884" y="60"/>
                    <a:pt x="905" y="55"/>
                  </a:cubicBezTo>
                  <a:cubicBezTo>
                    <a:pt x="913" y="55"/>
                    <a:pt x="921" y="51"/>
                    <a:pt x="925" y="51"/>
                  </a:cubicBezTo>
                  <a:close/>
                  <a:moveTo>
                    <a:pt x="176" y="379"/>
                  </a:moveTo>
                  <a:cubicBezTo>
                    <a:pt x="254" y="383"/>
                    <a:pt x="336" y="420"/>
                    <a:pt x="414" y="481"/>
                  </a:cubicBezTo>
                  <a:cubicBezTo>
                    <a:pt x="471" y="526"/>
                    <a:pt x="524" y="583"/>
                    <a:pt x="573" y="645"/>
                  </a:cubicBezTo>
                  <a:cubicBezTo>
                    <a:pt x="541" y="645"/>
                    <a:pt x="507" y="646"/>
                    <a:pt x="473" y="646"/>
                  </a:cubicBezTo>
                  <a:cubicBezTo>
                    <a:pt x="438" y="646"/>
                    <a:pt x="403" y="645"/>
                    <a:pt x="369" y="641"/>
                  </a:cubicBezTo>
                  <a:cubicBezTo>
                    <a:pt x="279" y="632"/>
                    <a:pt x="201" y="608"/>
                    <a:pt x="140" y="567"/>
                  </a:cubicBezTo>
                  <a:cubicBezTo>
                    <a:pt x="103" y="547"/>
                    <a:pt x="82" y="522"/>
                    <a:pt x="66" y="497"/>
                  </a:cubicBezTo>
                  <a:cubicBezTo>
                    <a:pt x="54" y="469"/>
                    <a:pt x="54" y="436"/>
                    <a:pt x="70" y="412"/>
                  </a:cubicBezTo>
                  <a:cubicBezTo>
                    <a:pt x="90" y="383"/>
                    <a:pt x="131" y="379"/>
                    <a:pt x="156" y="379"/>
                  </a:cubicBezTo>
                  <a:close/>
                  <a:moveTo>
                    <a:pt x="928" y="1"/>
                  </a:moveTo>
                  <a:cubicBezTo>
                    <a:pt x="916" y="1"/>
                    <a:pt x="904" y="2"/>
                    <a:pt x="892" y="6"/>
                  </a:cubicBezTo>
                  <a:cubicBezTo>
                    <a:pt x="864" y="10"/>
                    <a:pt x="839" y="27"/>
                    <a:pt x="811" y="47"/>
                  </a:cubicBezTo>
                  <a:cubicBezTo>
                    <a:pt x="704" y="133"/>
                    <a:pt x="651" y="248"/>
                    <a:pt x="626" y="330"/>
                  </a:cubicBezTo>
                  <a:cubicBezTo>
                    <a:pt x="606" y="403"/>
                    <a:pt x="594" y="489"/>
                    <a:pt x="594" y="587"/>
                  </a:cubicBezTo>
                  <a:cubicBezTo>
                    <a:pt x="549" y="534"/>
                    <a:pt x="500" y="485"/>
                    <a:pt x="442" y="440"/>
                  </a:cubicBezTo>
                  <a:cubicBezTo>
                    <a:pt x="360" y="375"/>
                    <a:pt x="266" y="334"/>
                    <a:pt x="180" y="330"/>
                  </a:cubicBezTo>
                  <a:cubicBezTo>
                    <a:pt x="170" y="328"/>
                    <a:pt x="160" y="328"/>
                    <a:pt x="151" y="328"/>
                  </a:cubicBezTo>
                  <a:cubicBezTo>
                    <a:pt x="96" y="328"/>
                    <a:pt x="53" y="348"/>
                    <a:pt x="25" y="383"/>
                  </a:cubicBezTo>
                  <a:cubicBezTo>
                    <a:pt x="0" y="420"/>
                    <a:pt x="0" y="473"/>
                    <a:pt x="21" y="522"/>
                  </a:cubicBezTo>
                  <a:cubicBezTo>
                    <a:pt x="41" y="555"/>
                    <a:pt x="70" y="583"/>
                    <a:pt x="115" y="612"/>
                  </a:cubicBezTo>
                  <a:cubicBezTo>
                    <a:pt x="180" y="653"/>
                    <a:pt x="266" y="682"/>
                    <a:pt x="365" y="690"/>
                  </a:cubicBezTo>
                  <a:cubicBezTo>
                    <a:pt x="406" y="694"/>
                    <a:pt x="446" y="698"/>
                    <a:pt x="483" y="698"/>
                  </a:cubicBezTo>
                  <a:cubicBezTo>
                    <a:pt x="532" y="698"/>
                    <a:pt x="577" y="694"/>
                    <a:pt x="622" y="694"/>
                  </a:cubicBezTo>
                  <a:cubicBezTo>
                    <a:pt x="626" y="694"/>
                    <a:pt x="631" y="690"/>
                    <a:pt x="635" y="690"/>
                  </a:cubicBezTo>
                  <a:cubicBezTo>
                    <a:pt x="660" y="692"/>
                    <a:pt x="685" y="693"/>
                    <a:pt x="711" y="693"/>
                  </a:cubicBezTo>
                  <a:cubicBezTo>
                    <a:pt x="820" y="693"/>
                    <a:pt x="927" y="672"/>
                    <a:pt x="1023" y="628"/>
                  </a:cubicBezTo>
                  <a:cubicBezTo>
                    <a:pt x="1093" y="600"/>
                    <a:pt x="1146" y="563"/>
                    <a:pt x="1187" y="522"/>
                  </a:cubicBezTo>
                  <a:cubicBezTo>
                    <a:pt x="1236" y="469"/>
                    <a:pt x="1265" y="407"/>
                    <a:pt x="1269" y="342"/>
                  </a:cubicBezTo>
                  <a:cubicBezTo>
                    <a:pt x="1273" y="272"/>
                    <a:pt x="1240" y="199"/>
                    <a:pt x="1183" y="162"/>
                  </a:cubicBezTo>
                  <a:cubicBezTo>
                    <a:pt x="1179" y="158"/>
                    <a:pt x="1174" y="156"/>
                    <a:pt x="1169" y="156"/>
                  </a:cubicBezTo>
                  <a:cubicBezTo>
                    <a:pt x="1162" y="156"/>
                    <a:pt x="1155" y="159"/>
                    <a:pt x="1150" y="166"/>
                  </a:cubicBezTo>
                  <a:cubicBezTo>
                    <a:pt x="1142" y="178"/>
                    <a:pt x="1142" y="195"/>
                    <a:pt x="1154" y="203"/>
                  </a:cubicBezTo>
                  <a:cubicBezTo>
                    <a:pt x="1195" y="231"/>
                    <a:pt x="1220" y="285"/>
                    <a:pt x="1216" y="342"/>
                  </a:cubicBezTo>
                  <a:cubicBezTo>
                    <a:pt x="1212" y="391"/>
                    <a:pt x="1187" y="444"/>
                    <a:pt x="1146" y="485"/>
                  </a:cubicBezTo>
                  <a:cubicBezTo>
                    <a:pt x="1113" y="522"/>
                    <a:pt x="1064" y="555"/>
                    <a:pt x="1003" y="583"/>
                  </a:cubicBezTo>
                  <a:cubicBezTo>
                    <a:pt x="909" y="624"/>
                    <a:pt x="811" y="641"/>
                    <a:pt x="704" y="641"/>
                  </a:cubicBezTo>
                  <a:cubicBezTo>
                    <a:pt x="778" y="587"/>
                    <a:pt x="839" y="534"/>
                    <a:pt x="884" y="477"/>
                  </a:cubicBezTo>
                  <a:cubicBezTo>
                    <a:pt x="962" y="391"/>
                    <a:pt x="1015" y="297"/>
                    <a:pt x="1036" y="199"/>
                  </a:cubicBezTo>
                  <a:cubicBezTo>
                    <a:pt x="1056" y="117"/>
                    <a:pt x="1040" y="55"/>
                    <a:pt x="995" y="23"/>
                  </a:cubicBezTo>
                  <a:cubicBezTo>
                    <a:pt x="975" y="9"/>
                    <a:pt x="952" y="1"/>
                    <a:pt x="9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47"/>
            <p:cNvSpPr/>
            <p:nvPr/>
          </p:nvSpPr>
          <p:spPr>
            <a:xfrm>
              <a:off x="2650059" y="4885959"/>
              <a:ext cx="700071" cy="250069"/>
            </a:xfrm>
            <a:custGeom>
              <a:rect b="b" l="l" r="r" t="t"/>
              <a:pathLst>
                <a:path extrusionOk="0" h="1237" w="3463">
                  <a:moveTo>
                    <a:pt x="1772" y="1"/>
                  </a:moveTo>
                  <a:lnTo>
                    <a:pt x="1326" y="369"/>
                  </a:lnTo>
                  <a:cubicBezTo>
                    <a:pt x="1326" y="369"/>
                    <a:pt x="1320" y="369"/>
                    <a:pt x="1308" y="369"/>
                  </a:cubicBezTo>
                  <a:cubicBezTo>
                    <a:pt x="1152" y="369"/>
                    <a:pt x="0" y="397"/>
                    <a:pt x="0" y="1237"/>
                  </a:cubicBezTo>
                  <a:lnTo>
                    <a:pt x="3462" y="1237"/>
                  </a:lnTo>
                  <a:lnTo>
                    <a:pt x="346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47"/>
            <p:cNvSpPr/>
            <p:nvPr/>
          </p:nvSpPr>
          <p:spPr>
            <a:xfrm>
              <a:off x="3038805" y="4759409"/>
              <a:ext cx="278977" cy="126753"/>
            </a:xfrm>
            <a:custGeom>
              <a:rect b="b" l="l" r="r" t="t"/>
              <a:pathLst>
                <a:path extrusionOk="0" h="627" w="1380">
                  <a:moveTo>
                    <a:pt x="1379" y="1"/>
                  </a:moveTo>
                  <a:lnTo>
                    <a:pt x="0" y="263"/>
                  </a:lnTo>
                  <a:lnTo>
                    <a:pt x="41" y="627"/>
                  </a:lnTo>
                  <a:lnTo>
                    <a:pt x="1379" y="627"/>
                  </a:lnTo>
                  <a:lnTo>
                    <a:pt x="137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47"/>
            <p:cNvSpPr/>
            <p:nvPr/>
          </p:nvSpPr>
          <p:spPr>
            <a:xfrm>
              <a:off x="2654911" y="5107725"/>
              <a:ext cx="685112" cy="10917"/>
            </a:xfrm>
            <a:custGeom>
              <a:rect b="b" l="l" r="r" t="t"/>
              <a:pathLst>
                <a:path extrusionOk="0" h="54" w="3389">
                  <a:moveTo>
                    <a:pt x="25" y="1"/>
                  </a:moveTo>
                  <a:cubicBezTo>
                    <a:pt x="9" y="1"/>
                    <a:pt x="1" y="13"/>
                    <a:pt x="1" y="29"/>
                  </a:cubicBezTo>
                  <a:cubicBezTo>
                    <a:pt x="1" y="41"/>
                    <a:pt x="9" y="54"/>
                    <a:pt x="25" y="54"/>
                  </a:cubicBezTo>
                  <a:lnTo>
                    <a:pt x="3364" y="54"/>
                  </a:lnTo>
                  <a:cubicBezTo>
                    <a:pt x="3377" y="54"/>
                    <a:pt x="3389" y="41"/>
                    <a:pt x="3389" y="29"/>
                  </a:cubicBezTo>
                  <a:cubicBezTo>
                    <a:pt x="3389" y="13"/>
                    <a:pt x="3377" y="1"/>
                    <a:pt x="33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47"/>
            <p:cNvSpPr/>
            <p:nvPr/>
          </p:nvSpPr>
          <p:spPr>
            <a:xfrm>
              <a:off x="2912256" y="4955501"/>
              <a:ext cx="178909" cy="77224"/>
            </a:xfrm>
            <a:custGeom>
              <a:rect b="b" l="l" r="r" t="t"/>
              <a:pathLst>
                <a:path extrusionOk="0" h="382" w="885">
                  <a:moveTo>
                    <a:pt x="29" y="1"/>
                  </a:moveTo>
                  <a:cubicBezTo>
                    <a:pt x="17" y="1"/>
                    <a:pt x="4" y="13"/>
                    <a:pt x="0" y="25"/>
                  </a:cubicBezTo>
                  <a:cubicBezTo>
                    <a:pt x="0" y="37"/>
                    <a:pt x="13" y="50"/>
                    <a:pt x="25" y="54"/>
                  </a:cubicBezTo>
                  <a:cubicBezTo>
                    <a:pt x="33" y="54"/>
                    <a:pt x="626" y="111"/>
                    <a:pt x="835" y="373"/>
                  </a:cubicBezTo>
                  <a:cubicBezTo>
                    <a:pt x="839" y="377"/>
                    <a:pt x="847" y="381"/>
                    <a:pt x="856" y="381"/>
                  </a:cubicBezTo>
                  <a:cubicBezTo>
                    <a:pt x="860" y="381"/>
                    <a:pt x="868" y="381"/>
                    <a:pt x="872" y="377"/>
                  </a:cubicBezTo>
                  <a:cubicBezTo>
                    <a:pt x="880" y="369"/>
                    <a:pt x="884" y="353"/>
                    <a:pt x="876" y="340"/>
                  </a:cubicBezTo>
                  <a:cubicBezTo>
                    <a:pt x="655" y="62"/>
                    <a:pt x="53" y="5"/>
                    <a:pt x="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47"/>
            <p:cNvSpPr/>
            <p:nvPr/>
          </p:nvSpPr>
          <p:spPr>
            <a:xfrm>
              <a:off x="2929641" y="4814396"/>
              <a:ext cx="224395" cy="184368"/>
            </a:xfrm>
            <a:custGeom>
              <a:rect b="b" l="l" r="r" t="t"/>
              <a:pathLst>
                <a:path extrusionOk="0" h="912" w="1110">
                  <a:moveTo>
                    <a:pt x="131" y="52"/>
                  </a:moveTo>
                  <a:cubicBezTo>
                    <a:pt x="172" y="52"/>
                    <a:pt x="209" y="85"/>
                    <a:pt x="221" y="101"/>
                  </a:cubicBezTo>
                  <a:cubicBezTo>
                    <a:pt x="274" y="163"/>
                    <a:pt x="307" y="244"/>
                    <a:pt x="319" y="343"/>
                  </a:cubicBezTo>
                  <a:cubicBezTo>
                    <a:pt x="332" y="416"/>
                    <a:pt x="328" y="494"/>
                    <a:pt x="323" y="572"/>
                  </a:cubicBezTo>
                  <a:cubicBezTo>
                    <a:pt x="274" y="527"/>
                    <a:pt x="221" y="478"/>
                    <a:pt x="180" y="424"/>
                  </a:cubicBezTo>
                  <a:cubicBezTo>
                    <a:pt x="119" y="355"/>
                    <a:pt x="82" y="285"/>
                    <a:pt x="66" y="216"/>
                  </a:cubicBezTo>
                  <a:cubicBezTo>
                    <a:pt x="53" y="175"/>
                    <a:pt x="53" y="142"/>
                    <a:pt x="62" y="113"/>
                  </a:cubicBezTo>
                  <a:cubicBezTo>
                    <a:pt x="70" y="81"/>
                    <a:pt x="94" y="56"/>
                    <a:pt x="123" y="52"/>
                  </a:cubicBezTo>
                  <a:close/>
                  <a:moveTo>
                    <a:pt x="852" y="356"/>
                  </a:moveTo>
                  <a:cubicBezTo>
                    <a:pt x="868" y="356"/>
                    <a:pt x="885" y="357"/>
                    <a:pt x="900" y="359"/>
                  </a:cubicBezTo>
                  <a:cubicBezTo>
                    <a:pt x="929" y="363"/>
                    <a:pt x="954" y="367"/>
                    <a:pt x="970" y="379"/>
                  </a:cubicBezTo>
                  <a:cubicBezTo>
                    <a:pt x="991" y="392"/>
                    <a:pt x="1003" y="408"/>
                    <a:pt x="1007" y="429"/>
                  </a:cubicBezTo>
                  <a:cubicBezTo>
                    <a:pt x="1015" y="478"/>
                    <a:pt x="958" y="519"/>
                    <a:pt x="937" y="531"/>
                  </a:cubicBezTo>
                  <a:cubicBezTo>
                    <a:pt x="860" y="580"/>
                    <a:pt x="765" y="609"/>
                    <a:pt x="659" y="617"/>
                  </a:cubicBezTo>
                  <a:cubicBezTo>
                    <a:pt x="632" y="619"/>
                    <a:pt x="604" y="621"/>
                    <a:pt x="575" y="621"/>
                  </a:cubicBezTo>
                  <a:cubicBezTo>
                    <a:pt x="518" y="621"/>
                    <a:pt x="457" y="615"/>
                    <a:pt x="389" y="604"/>
                  </a:cubicBezTo>
                  <a:cubicBezTo>
                    <a:pt x="463" y="527"/>
                    <a:pt x="532" y="469"/>
                    <a:pt x="606" y="429"/>
                  </a:cubicBezTo>
                  <a:cubicBezTo>
                    <a:pt x="684" y="381"/>
                    <a:pt x="771" y="356"/>
                    <a:pt x="852" y="356"/>
                  </a:cubicBezTo>
                  <a:close/>
                  <a:moveTo>
                    <a:pt x="134" y="0"/>
                  </a:moveTo>
                  <a:cubicBezTo>
                    <a:pt x="126" y="0"/>
                    <a:pt x="118" y="1"/>
                    <a:pt x="111" y="3"/>
                  </a:cubicBezTo>
                  <a:cubicBezTo>
                    <a:pt x="66" y="11"/>
                    <a:pt x="29" y="48"/>
                    <a:pt x="12" y="97"/>
                  </a:cubicBezTo>
                  <a:cubicBezTo>
                    <a:pt x="0" y="134"/>
                    <a:pt x="0" y="179"/>
                    <a:pt x="12" y="228"/>
                  </a:cubicBezTo>
                  <a:cubicBezTo>
                    <a:pt x="33" y="306"/>
                    <a:pt x="78" y="384"/>
                    <a:pt x="139" y="461"/>
                  </a:cubicBezTo>
                  <a:cubicBezTo>
                    <a:pt x="197" y="527"/>
                    <a:pt x="262" y="584"/>
                    <a:pt x="323" y="641"/>
                  </a:cubicBezTo>
                  <a:lnTo>
                    <a:pt x="328" y="637"/>
                  </a:lnTo>
                  <a:cubicBezTo>
                    <a:pt x="328" y="637"/>
                    <a:pt x="332" y="641"/>
                    <a:pt x="332" y="641"/>
                  </a:cubicBezTo>
                  <a:cubicBezTo>
                    <a:pt x="418" y="744"/>
                    <a:pt x="532" y="825"/>
                    <a:pt x="659" y="875"/>
                  </a:cubicBezTo>
                  <a:cubicBezTo>
                    <a:pt x="720" y="895"/>
                    <a:pt x="778" y="907"/>
                    <a:pt x="831" y="907"/>
                  </a:cubicBezTo>
                  <a:lnTo>
                    <a:pt x="835" y="911"/>
                  </a:lnTo>
                  <a:lnTo>
                    <a:pt x="847" y="911"/>
                  </a:lnTo>
                  <a:cubicBezTo>
                    <a:pt x="917" y="907"/>
                    <a:pt x="982" y="883"/>
                    <a:pt x="1031" y="838"/>
                  </a:cubicBezTo>
                  <a:cubicBezTo>
                    <a:pt x="1085" y="789"/>
                    <a:pt x="1109" y="715"/>
                    <a:pt x="1097" y="650"/>
                  </a:cubicBezTo>
                  <a:cubicBezTo>
                    <a:pt x="1097" y="639"/>
                    <a:pt x="1085" y="628"/>
                    <a:pt x="1073" y="628"/>
                  </a:cubicBezTo>
                  <a:cubicBezTo>
                    <a:pt x="1072" y="628"/>
                    <a:pt x="1070" y="628"/>
                    <a:pt x="1068" y="629"/>
                  </a:cubicBezTo>
                  <a:cubicBezTo>
                    <a:pt x="1056" y="633"/>
                    <a:pt x="1044" y="645"/>
                    <a:pt x="1048" y="658"/>
                  </a:cubicBezTo>
                  <a:cubicBezTo>
                    <a:pt x="1056" y="707"/>
                    <a:pt x="1036" y="764"/>
                    <a:pt x="995" y="801"/>
                  </a:cubicBezTo>
                  <a:cubicBezTo>
                    <a:pt x="958" y="834"/>
                    <a:pt x="905" y="854"/>
                    <a:pt x="843" y="858"/>
                  </a:cubicBezTo>
                  <a:cubicBezTo>
                    <a:pt x="794" y="858"/>
                    <a:pt x="737" y="850"/>
                    <a:pt x="675" y="825"/>
                  </a:cubicBezTo>
                  <a:cubicBezTo>
                    <a:pt x="581" y="789"/>
                    <a:pt x="491" y="731"/>
                    <a:pt x="418" y="662"/>
                  </a:cubicBezTo>
                  <a:lnTo>
                    <a:pt x="418" y="662"/>
                  </a:lnTo>
                  <a:cubicBezTo>
                    <a:pt x="477" y="670"/>
                    <a:pt x="530" y="672"/>
                    <a:pt x="580" y="672"/>
                  </a:cubicBezTo>
                  <a:cubicBezTo>
                    <a:pt x="609" y="672"/>
                    <a:pt x="636" y="671"/>
                    <a:pt x="663" y="670"/>
                  </a:cubicBezTo>
                  <a:cubicBezTo>
                    <a:pt x="778" y="658"/>
                    <a:pt x="880" y="625"/>
                    <a:pt x="966" y="572"/>
                  </a:cubicBezTo>
                  <a:cubicBezTo>
                    <a:pt x="1036" y="531"/>
                    <a:pt x="1068" y="474"/>
                    <a:pt x="1060" y="416"/>
                  </a:cubicBezTo>
                  <a:cubicBezTo>
                    <a:pt x="1052" y="384"/>
                    <a:pt x="1031" y="355"/>
                    <a:pt x="995" y="334"/>
                  </a:cubicBezTo>
                  <a:cubicBezTo>
                    <a:pt x="974" y="322"/>
                    <a:pt x="941" y="310"/>
                    <a:pt x="905" y="306"/>
                  </a:cubicBezTo>
                  <a:cubicBezTo>
                    <a:pt x="890" y="304"/>
                    <a:pt x="875" y="304"/>
                    <a:pt x="860" y="304"/>
                  </a:cubicBezTo>
                  <a:cubicBezTo>
                    <a:pt x="747" y="304"/>
                    <a:pt x="647" y="344"/>
                    <a:pt x="581" y="384"/>
                  </a:cubicBezTo>
                  <a:cubicBezTo>
                    <a:pt x="512" y="420"/>
                    <a:pt x="442" y="474"/>
                    <a:pt x="377" y="543"/>
                  </a:cubicBezTo>
                  <a:cubicBezTo>
                    <a:pt x="381" y="474"/>
                    <a:pt x="381" y="404"/>
                    <a:pt x="368" y="334"/>
                  </a:cubicBezTo>
                  <a:cubicBezTo>
                    <a:pt x="356" y="228"/>
                    <a:pt x="319" y="138"/>
                    <a:pt x="262" y="68"/>
                  </a:cubicBezTo>
                  <a:cubicBezTo>
                    <a:pt x="221" y="27"/>
                    <a:pt x="176" y="0"/>
                    <a:pt x="1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47"/>
            <p:cNvSpPr/>
            <p:nvPr/>
          </p:nvSpPr>
          <p:spPr>
            <a:xfrm>
              <a:off x="3268859" y="2721067"/>
              <a:ext cx="1027567" cy="1775549"/>
            </a:xfrm>
            <a:custGeom>
              <a:rect b="b" l="l" r="r" t="t"/>
              <a:pathLst>
                <a:path extrusionOk="0" h="8783" w="5083">
                  <a:moveTo>
                    <a:pt x="2566" y="1"/>
                  </a:moveTo>
                  <a:cubicBezTo>
                    <a:pt x="2451" y="46"/>
                    <a:pt x="2341" y="87"/>
                    <a:pt x="2226" y="123"/>
                  </a:cubicBezTo>
                  <a:cubicBezTo>
                    <a:pt x="2193" y="136"/>
                    <a:pt x="2161" y="144"/>
                    <a:pt x="2132" y="156"/>
                  </a:cubicBezTo>
                  <a:cubicBezTo>
                    <a:pt x="2067" y="173"/>
                    <a:pt x="2005" y="193"/>
                    <a:pt x="1940" y="209"/>
                  </a:cubicBezTo>
                  <a:cubicBezTo>
                    <a:pt x="1391" y="361"/>
                    <a:pt x="888" y="418"/>
                    <a:pt x="446" y="422"/>
                  </a:cubicBezTo>
                  <a:cubicBezTo>
                    <a:pt x="286" y="422"/>
                    <a:pt x="139" y="418"/>
                    <a:pt x="0" y="406"/>
                  </a:cubicBezTo>
                  <a:lnTo>
                    <a:pt x="0" y="406"/>
                  </a:lnTo>
                  <a:cubicBezTo>
                    <a:pt x="37" y="995"/>
                    <a:pt x="102" y="1842"/>
                    <a:pt x="229" y="2685"/>
                  </a:cubicBezTo>
                  <a:cubicBezTo>
                    <a:pt x="356" y="3544"/>
                    <a:pt x="540" y="4408"/>
                    <a:pt x="810" y="5005"/>
                  </a:cubicBezTo>
                  <a:cubicBezTo>
                    <a:pt x="1535" y="6614"/>
                    <a:pt x="3830" y="8566"/>
                    <a:pt x="4092" y="8782"/>
                  </a:cubicBezTo>
                  <a:lnTo>
                    <a:pt x="5083" y="7510"/>
                  </a:lnTo>
                  <a:cubicBezTo>
                    <a:pt x="4244" y="6810"/>
                    <a:pt x="3159" y="5001"/>
                    <a:pt x="2766" y="4126"/>
                  </a:cubicBezTo>
                  <a:cubicBezTo>
                    <a:pt x="2766" y="4126"/>
                    <a:pt x="2807" y="1253"/>
                    <a:pt x="2689" y="488"/>
                  </a:cubicBezTo>
                  <a:cubicBezTo>
                    <a:pt x="2660" y="324"/>
                    <a:pt x="2619" y="160"/>
                    <a:pt x="25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47"/>
            <p:cNvSpPr/>
            <p:nvPr/>
          </p:nvSpPr>
          <p:spPr>
            <a:xfrm>
              <a:off x="2843522" y="2720258"/>
              <a:ext cx="506607" cy="2101427"/>
            </a:xfrm>
            <a:custGeom>
              <a:rect b="b" l="l" r="r" t="t"/>
              <a:pathLst>
                <a:path extrusionOk="0" h="10395" w="2506">
                  <a:moveTo>
                    <a:pt x="508" y="1"/>
                  </a:moveTo>
                  <a:cubicBezTo>
                    <a:pt x="414" y="381"/>
                    <a:pt x="332" y="827"/>
                    <a:pt x="283" y="1335"/>
                  </a:cubicBezTo>
                  <a:cubicBezTo>
                    <a:pt x="91" y="3336"/>
                    <a:pt x="1" y="6585"/>
                    <a:pt x="725" y="10395"/>
                  </a:cubicBezTo>
                  <a:lnTo>
                    <a:pt x="2505" y="10059"/>
                  </a:lnTo>
                  <a:cubicBezTo>
                    <a:pt x="1936" y="7064"/>
                    <a:pt x="2309" y="4788"/>
                    <a:pt x="2399" y="3098"/>
                  </a:cubicBezTo>
                  <a:cubicBezTo>
                    <a:pt x="2272" y="2251"/>
                    <a:pt x="2141" y="999"/>
                    <a:pt x="2104" y="410"/>
                  </a:cubicBezTo>
                  <a:cubicBezTo>
                    <a:pt x="1674" y="377"/>
                    <a:pt x="1318" y="295"/>
                    <a:pt x="1052" y="213"/>
                  </a:cubicBezTo>
                  <a:cubicBezTo>
                    <a:pt x="790" y="136"/>
                    <a:pt x="614" y="54"/>
                    <a:pt x="545" y="17"/>
                  </a:cubicBezTo>
                  <a:cubicBezTo>
                    <a:pt x="524" y="9"/>
                    <a:pt x="512" y="1"/>
                    <a:pt x="5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47"/>
            <p:cNvSpPr/>
            <p:nvPr/>
          </p:nvSpPr>
          <p:spPr>
            <a:xfrm>
              <a:off x="3028900" y="2843372"/>
              <a:ext cx="304651" cy="509033"/>
            </a:xfrm>
            <a:custGeom>
              <a:rect b="b" l="l" r="r" t="t"/>
              <a:pathLst>
                <a:path extrusionOk="0" h="2518" w="1507">
                  <a:moveTo>
                    <a:pt x="26" y="0"/>
                  </a:moveTo>
                  <a:cubicBezTo>
                    <a:pt x="15" y="0"/>
                    <a:pt x="4" y="8"/>
                    <a:pt x="4" y="18"/>
                  </a:cubicBezTo>
                  <a:cubicBezTo>
                    <a:pt x="0" y="34"/>
                    <a:pt x="8" y="46"/>
                    <a:pt x="21" y="50"/>
                  </a:cubicBezTo>
                  <a:lnTo>
                    <a:pt x="1162" y="316"/>
                  </a:lnTo>
                  <a:lnTo>
                    <a:pt x="1457" y="2493"/>
                  </a:lnTo>
                  <a:cubicBezTo>
                    <a:pt x="1457" y="2506"/>
                    <a:pt x="1469" y="2518"/>
                    <a:pt x="1482" y="2518"/>
                  </a:cubicBezTo>
                  <a:lnTo>
                    <a:pt x="1486" y="2518"/>
                  </a:lnTo>
                  <a:cubicBezTo>
                    <a:pt x="1498" y="2514"/>
                    <a:pt x="1506" y="2502"/>
                    <a:pt x="1506" y="2489"/>
                  </a:cubicBezTo>
                  <a:lnTo>
                    <a:pt x="1212" y="292"/>
                  </a:lnTo>
                  <a:lnTo>
                    <a:pt x="1212" y="275"/>
                  </a:lnTo>
                  <a:lnTo>
                    <a:pt x="33" y="1"/>
                  </a:lnTo>
                  <a:cubicBezTo>
                    <a:pt x="31" y="1"/>
                    <a:pt x="29" y="0"/>
                    <a:pt x="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47"/>
            <p:cNvSpPr/>
            <p:nvPr/>
          </p:nvSpPr>
          <p:spPr>
            <a:xfrm>
              <a:off x="3574115" y="2826188"/>
              <a:ext cx="604855" cy="1532354"/>
            </a:xfrm>
            <a:custGeom>
              <a:rect b="b" l="l" r="r" t="t"/>
              <a:pathLst>
                <a:path extrusionOk="0" h="7580" w="2992">
                  <a:moveTo>
                    <a:pt x="25" y="0"/>
                  </a:moveTo>
                  <a:cubicBezTo>
                    <a:pt x="12" y="0"/>
                    <a:pt x="0" y="13"/>
                    <a:pt x="4" y="29"/>
                  </a:cubicBezTo>
                  <a:cubicBezTo>
                    <a:pt x="4" y="58"/>
                    <a:pt x="192" y="2992"/>
                    <a:pt x="397" y="3843"/>
                  </a:cubicBezTo>
                  <a:cubicBezTo>
                    <a:pt x="610" y="4698"/>
                    <a:pt x="2848" y="7452"/>
                    <a:pt x="2946" y="7571"/>
                  </a:cubicBezTo>
                  <a:cubicBezTo>
                    <a:pt x="2950" y="7575"/>
                    <a:pt x="2959" y="7579"/>
                    <a:pt x="2963" y="7579"/>
                  </a:cubicBezTo>
                  <a:cubicBezTo>
                    <a:pt x="2971" y="7579"/>
                    <a:pt x="2975" y="7579"/>
                    <a:pt x="2979" y="7575"/>
                  </a:cubicBezTo>
                  <a:cubicBezTo>
                    <a:pt x="2991" y="7567"/>
                    <a:pt x="2991" y="7550"/>
                    <a:pt x="2983" y="7538"/>
                  </a:cubicBezTo>
                  <a:cubicBezTo>
                    <a:pt x="2963" y="7509"/>
                    <a:pt x="655" y="4674"/>
                    <a:pt x="450" y="3831"/>
                  </a:cubicBezTo>
                  <a:cubicBezTo>
                    <a:pt x="241" y="2984"/>
                    <a:pt x="57" y="54"/>
                    <a:pt x="53" y="25"/>
                  </a:cubicBezTo>
                  <a:cubicBezTo>
                    <a:pt x="53" y="13"/>
                    <a:pt x="41" y="0"/>
                    <a:pt x="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47"/>
            <p:cNvSpPr/>
            <p:nvPr/>
          </p:nvSpPr>
          <p:spPr>
            <a:xfrm>
              <a:off x="3059425" y="1657320"/>
              <a:ext cx="427159" cy="1149265"/>
            </a:xfrm>
            <a:custGeom>
              <a:rect b="b" l="l" r="r" t="t"/>
              <a:pathLst>
                <a:path extrusionOk="0" h="5685" w="2113">
                  <a:moveTo>
                    <a:pt x="844" y="0"/>
                  </a:moveTo>
                  <a:cubicBezTo>
                    <a:pt x="827" y="86"/>
                    <a:pt x="193" y="3789"/>
                    <a:pt x="1" y="5475"/>
                  </a:cubicBezTo>
                  <a:cubicBezTo>
                    <a:pt x="263" y="5557"/>
                    <a:pt x="615" y="5635"/>
                    <a:pt x="1036" y="5668"/>
                  </a:cubicBezTo>
                  <a:cubicBezTo>
                    <a:pt x="1175" y="5680"/>
                    <a:pt x="1322" y="5684"/>
                    <a:pt x="1478" y="5684"/>
                  </a:cubicBezTo>
                  <a:cubicBezTo>
                    <a:pt x="1580" y="5684"/>
                    <a:pt x="1687" y="5680"/>
                    <a:pt x="1793" y="5672"/>
                  </a:cubicBezTo>
                  <a:cubicBezTo>
                    <a:pt x="1773" y="5402"/>
                    <a:pt x="1752" y="5050"/>
                    <a:pt x="1740" y="4604"/>
                  </a:cubicBezTo>
                  <a:cubicBezTo>
                    <a:pt x="1699" y="3151"/>
                    <a:pt x="2112" y="0"/>
                    <a:pt x="21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47"/>
            <p:cNvSpPr/>
            <p:nvPr/>
          </p:nvSpPr>
          <p:spPr>
            <a:xfrm>
              <a:off x="3402686" y="1657320"/>
              <a:ext cx="557955" cy="1452502"/>
            </a:xfrm>
            <a:custGeom>
              <a:rect b="b" l="l" r="r" t="t"/>
              <a:pathLst>
                <a:path extrusionOk="0" h="7185" w="2760">
                  <a:moveTo>
                    <a:pt x="414" y="0"/>
                  </a:moveTo>
                  <a:cubicBezTo>
                    <a:pt x="414" y="0"/>
                    <a:pt x="1" y="3151"/>
                    <a:pt x="42" y="4604"/>
                  </a:cubicBezTo>
                  <a:cubicBezTo>
                    <a:pt x="54" y="5050"/>
                    <a:pt x="71" y="5402"/>
                    <a:pt x="95" y="5672"/>
                  </a:cubicBezTo>
                  <a:cubicBezTo>
                    <a:pt x="144" y="6277"/>
                    <a:pt x="201" y="6482"/>
                    <a:pt x="201" y="6482"/>
                  </a:cubicBezTo>
                  <a:cubicBezTo>
                    <a:pt x="201" y="6482"/>
                    <a:pt x="1111" y="7184"/>
                    <a:pt x="1488" y="7184"/>
                  </a:cubicBezTo>
                  <a:cubicBezTo>
                    <a:pt x="1500" y="7184"/>
                    <a:pt x="1512" y="7183"/>
                    <a:pt x="1523" y="7182"/>
                  </a:cubicBezTo>
                  <a:cubicBezTo>
                    <a:pt x="1875" y="7129"/>
                    <a:pt x="2293" y="6372"/>
                    <a:pt x="2293" y="6372"/>
                  </a:cubicBezTo>
                  <a:cubicBezTo>
                    <a:pt x="2088" y="5684"/>
                    <a:pt x="1904" y="5263"/>
                    <a:pt x="1904" y="5263"/>
                  </a:cubicBezTo>
                  <a:cubicBezTo>
                    <a:pt x="1720" y="4702"/>
                    <a:pt x="1425" y="4248"/>
                    <a:pt x="1425" y="4248"/>
                  </a:cubicBezTo>
                  <a:lnTo>
                    <a:pt x="1425" y="4248"/>
                  </a:lnTo>
                  <a:cubicBezTo>
                    <a:pt x="1474" y="4257"/>
                    <a:pt x="1523" y="4262"/>
                    <a:pt x="1572" y="4262"/>
                  </a:cubicBezTo>
                  <a:cubicBezTo>
                    <a:pt x="1589" y="4262"/>
                    <a:pt x="1605" y="4261"/>
                    <a:pt x="1621" y="4260"/>
                  </a:cubicBezTo>
                  <a:cubicBezTo>
                    <a:pt x="2272" y="4231"/>
                    <a:pt x="2759" y="3597"/>
                    <a:pt x="2575" y="2938"/>
                  </a:cubicBezTo>
                  <a:lnTo>
                    <a:pt x="2043" y="941"/>
                  </a:lnTo>
                  <a:cubicBezTo>
                    <a:pt x="1887" y="385"/>
                    <a:pt x="1380" y="0"/>
                    <a:pt x="8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47"/>
            <p:cNvSpPr/>
            <p:nvPr/>
          </p:nvSpPr>
          <p:spPr>
            <a:xfrm>
              <a:off x="3511244" y="2624032"/>
              <a:ext cx="200338" cy="313142"/>
            </a:xfrm>
            <a:custGeom>
              <a:rect b="b" l="l" r="r" t="t"/>
              <a:pathLst>
                <a:path extrusionOk="0" h="1549" w="991">
                  <a:moveTo>
                    <a:pt x="27" y="1"/>
                  </a:moveTo>
                  <a:cubicBezTo>
                    <a:pt x="25" y="1"/>
                    <a:pt x="23" y="1"/>
                    <a:pt x="20" y="2"/>
                  </a:cubicBezTo>
                  <a:cubicBezTo>
                    <a:pt x="8" y="6"/>
                    <a:pt x="0" y="18"/>
                    <a:pt x="4" y="35"/>
                  </a:cubicBezTo>
                  <a:cubicBezTo>
                    <a:pt x="176" y="607"/>
                    <a:pt x="503" y="1131"/>
                    <a:pt x="945" y="1541"/>
                  </a:cubicBezTo>
                  <a:cubicBezTo>
                    <a:pt x="953" y="1544"/>
                    <a:pt x="957" y="1548"/>
                    <a:pt x="964" y="1549"/>
                  </a:cubicBezTo>
                  <a:lnTo>
                    <a:pt x="964" y="1549"/>
                  </a:lnTo>
                  <a:cubicBezTo>
                    <a:pt x="971" y="1548"/>
                    <a:pt x="978" y="1544"/>
                    <a:pt x="982" y="1541"/>
                  </a:cubicBezTo>
                  <a:cubicBezTo>
                    <a:pt x="990" y="1528"/>
                    <a:pt x="990" y="1512"/>
                    <a:pt x="982" y="1504"/>
                  </a:cubicBezTo>
                  <a:cubicBezTo>
                    <a:pt x="544" y="1099"/>
                    <a:pt x="225" y="587"/>
                    <a:pt x="49" y="18"/>
                  </a:cubicBezTo>
                  <a:cubicBezTo>
                    <a:pt x="46" y="8"/>
                    <a:pt x="37" y="1"/>
                    <a:pt x="27" y="1"/>
                  </a:cubicBezTo>
                  <a:close/>
                  <a:moveTo>
                    <a:pt x="964" y="1549"/>
                  </a:moveTo>
                  <a:cubicBezTo>
                    <a:pt x="963" y="1549"/>
                    <a:pt x="962" y="1549"/>
                    <a:pt x="962" y="1549"/>
                  </a:cubicBezTo>
                  <a:lnTo>
                    <a:pt x="966" y="1549"/>
                  </a:lnTo>
                  <a:cubicBezTo>
                    <a:pt x="965" y="1549"/>
                    <a:pt x="964" y="1549"/>
                    <a:pt x="964" y="15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47"/>
            <p:cNvSpPr/>
            <p:nvPr/>
          </p:nvSpPr>
          <p:spPr>
            <a:xfrm>
              <a:off x="2768320" y="1657320"/>
              <a:ext cx="461728" cy="1389226"/>
            </a:xfrm>
            <a:custGeom>
              <a:rect b="b" l="l" r="r" t="t"/>
              <a:pathLst>
                <a:path extrusionOk="0" h="6872" w="2284">
                  <a:moveTo>
                    <a:pt x="2091" y="0"/>
                  </a:moveTo>
                  <a:cubicBezTo>
                    <a:pt x="1563" y="0"/>
                    <a:pt x="1085" y="323"/>
                    <a:pt x="892" y="814"/>
                  </a:cubicBezTo>
                  <a:lnTo>
                    <a:pt x="0" y="3086"/>
                  </a:lnTo>
                  <a:lnTo>
                    <a:pt x="1310" y="3086"/>
                  </a:lnTo>
                  <a:lnTo>
                    <a:pt x="1404" y="3789"/>
                  </a:lnTo>
                  <a:cubicBezTo>
                    <a:pt x="1404" y="3789"/>
                    <a:pt x="1400" y="3789"/>
                    <a:pt x="1400" y="3794"/>
                  </a:cubicBezTo>
                  <a:cubicBezTo>
                    <a:pt x="1387" y="3814"/>
                    <a:pt x="1257" y="4064"/>
                    <a:pt x="1101" y="4510"/>
                  </a:cubicBezTo>
                  <a:cubicBezTo>
                    <a:pt x="1048" y="4665"/>
                    <a:pt x="991" y="4845"/>
                    <a:pt x="937" y="5046"/>
                  </a:cubicBezTo>
                  <a:cubicBezTo>
                    <a:pt x="651" y="5872"/>
                    <a:pt x="381" y="6805"/>
                    <a:pt x="598" y="6863"/>
                  </a:cubicBezTo>
                  <a:cubicBezTo>
                    <a:pt x="620" y="6868"/>
                    <a:pt x="643" y="6871"/>
                    <a:pt x="666" y="6871"/>
                  </a:cubicBezTo>
                  <a:cubicBezTo>
                    <a:pt x="1029" y="6871"/>
                    <a:pt x="1387" y="6179"/>
                    <a:pt x="1387" y="6179"/>
                  </a:cubicBezTo>
                  <a:cubicBezTo>
                    <a:pt x="1383" y="6044"/>
                    <a:pt x="1404" y="5795"/>
                    <a:pt x="1441" y="5475"/>
                  </a:cubicBezTo>
                  <a:cubicBezTo>
                    <a:pt x="1633" y="3789"/>
                    <a:pt x="2267" y="86"/>
                    <a:pt x="22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47"/>
            <p:cNvSpPr/>
            <p:nvPr/>
          </p:nvSpPr>
          <p:spPr>
            <a:xfrm>
              <a:off x="3449991" y="1084813"/>
              <a:ext cx="592524" cy="485582"/>
            </a:xfrm>
            <a:custGeom>
              <a:rect b="b" l="l" r="r" t="t"/>
              <a:pathLst>
                <a:path extrusionOk="0" h="2402" w="2931">
                  <a:moveTo>
                    <a:pt x="538" y="1"/>
                  </a:moveTo>
                  <a:cubicBezTo>
                    <a:pt x="410" y="1"/>
                    <a:pt x="284" y="56"/>
                    <a:pt x="193" y="148"/>
                  </a:cubicBezTo>
                  <a:cubicBezTo>
                    <a:pt x="66" y="274"/>
                    <a:pt x="8" y="455"/>
                    <a:pt x="4" y="635"/>
                  </a:cubicBezTo>
                  <a:cubicBezTo>
                    <a:pt x="0" y="835"/>
                    <a:pt x="53" y="1036"/>
                    <a:pt x="131" y="1220"/>
                  </a:cubicBezTo>
                  <a:cubicBezTo>
                    <a:pt x="205" y="1388"/>
                    <a:pt x="303" y="1547"/>
                    <a:pt x="418" y="1686"/>
                  </a:cubicBezTo>
                  <a:cubicBezTo>
                    <a:pt x="504" y="1789"/>
                    <a:pt x="598" y="1879"/>
                    <a:pt x="700" y="1956"/>
                  </a:cubicBezTo>
                  <a:cubicBezTo>
                    <a:pt x="819" y="2063"/>
                    <a:pt x="950" y="2153"/>
                    <a:pt x="1089" y="2226"/>
                  </a:cubicBezTo>
                  <a:cubicBezTo>
                    <a:pt x="1310" y="2336"/>
                    <a:pt x="1560" y="2401"/>
                    <a:pt x="1809" y="2401"/>
                  </a:cubicBezTo>
                  <a:cubicBezTo>
                    <a:pt x="1942" y="2401"/>
                    <a:pt x="2075" y="2382"/>
                    <a:pt x="2202" y="2341"/>
                  </a:cubicBezTo>
                  <a:cubicBezTo>
                    <a:pt x="2521" y="2239"/>
                    <a:pt x="2803" y="1973"/>
                    <a:pt x="2869" y="1637"/>
                  </a:cubicBezTo>
                  <a:cubicBezTo>
                    <a:pt x="2930" y="1314"/>
                    <a:pt x="2775" y="962"/>
                    <a:pt x="2472" y="823"/>
                  </a:cubicBezTo>
                  <a:cubicBezTo>
                    <a:pt x="2132" y="667"/>
                    <a:pt x="1748" y="770"/>
                    <a:pt x="1396" y="667"/>
                  </a:cubicBezTo>
                  <a:cubicBezTo>
                    <a:pt x="1314" y="643"/>
                    <a:pt x="1232" y="606"/>
                    <a:pt x="1162" y="549"/>
                  </a:cubicBezTo>
                  <a:cubicBezTo>
                    <a:pt x="1093" y="495"/>
                    <a:pt x="1044" y="426"/>
                    <a:pt x="999" y="352"/>
                  </a:cubicBezTo>
                  <a:cubicBezTo>
                    <a:pt x="913" y="221"/>
                    <a:pt x="827" y="74"/>
                    <a:pt x="667" y="21"/>
                  </a:cubicBezTo>
                  <a:cubicBezTo>
                    <a:pt x="625" y="7"/>
                    <a:pt x="581" y="1"/>
                    <a:pt x="5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47"/>
            <p:cNvSpPr/>
            <p:nvPr/>
          </p:nvSpPr>
          <p:spPr>
            <a:xfrm>
              <a:off x="3070139" y="1059948"/>
              <a:ext cx="494882" cy="458493"/>
            </a:xfrm>
            <a:custGeom>
              <a:rect b="b" l="l" r="r" t="t"/>
              <a:pathLst>
                <a:path extrusionOk="0" h="2268" w="2448">
                  <a:moveTo>
                    <a:pt x="1314" y="1"/>
                  </a:moveTo>
                  <a:cubicBezTo>
                    <a:pt x="688" y="1"/>
                    <a:pt x="1" y="115"/>
                    <a:pt x="1" y="741"/>
                  </a:cubicBezTo>
                  <a:cubicBezTo>
                    <a:pt x="1" y="1367"/>
                    <a:pt x="688" y="2268"/>
                    <a:pt x="1314" y="2268"/>
                  </a:cubicBezTo>
                  <a:cubicBezTo>
                    <a:pt x="1941" y="2268"/>
                    <a:pt x="2448" y="1760"/>
                    <a:pt x="2448" y="1134"/>
                  </a:cubicBezTo>
                  <a:cubicBezTo>
                    <a:pt x="2448" y="508"/>
                    <a:pt x="1941" y="1"/>
                    <a:pt x="13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47"/>
            <p:cNvSpPr/>
            <p:nvPr/>
          </p:nvSpPr>
          <p:spPr>
            <a:xfrm>
              <a:off x="3129776" y="1209746"/>
              <a:ext cx="447779" cy="516310"/>
            </a:xfrm>
            <a:custGeom>
              <a:rect b="b" l="l" r="r" t="t"/>
              <a:pathLst>
                <a:path extrusionOk="0" h="2554" w="2215">
                  <a:moveTo>
                    <a:pt x="1265" y="0"/>
                  </a:moveTo>
                  <a:cubicBezTo>
                    <a:pt x="1265" y="0"/>
                    <a:pt x="1195" y="111"/>
                    <a:pt x="1044" y="217"/>
                  </a:cubicBezTo>
                  <a:cubicBezTo>
                    <a:pt x="899" y="321"/>
                    <a:pt x="680" y="421"/>
                    <a:pt x="379" y="421"/>
                  </a:cubicBezTo>
                  <a:cubicBezTo>
                    <a:pt x="265" y="421"/>
                    <a:pt x="139" y="406"/>
                    <a:pt x="1" y="373"/>
                  </a:cubicBezTo>
                  <a:lnTo>
                    <a:pt x="1" y="900"/>
                  </a:lnTo>
                  <a:cubicBezTo>
                    <a:pt x="1" y="1228"/>
                    <a:pt x="148" y="1539"/>
                    <a:pt x="406" y="1748"/>
                  </a:cubicBezTo>
                  <a:lnTo>
                    <a:pt x="557" y="1870"/>
                  </a:lnTo>
                  <a:lnTo>
                    <a:pt x="496" y="2214"/>
                  </a:lnTo>
                  <a:cubicBezTo>
                    <a:pt x="630" y="2434"/>
                    <a:pt x="864" y="2554"/>
                    <a:pt x="1102" y="2554"/>
                  </a:cubicBezTo>
                  <a:cubicBezTo>
                    <a:pt x="1263" y="2554"/>
                    <a:pt x="1425" y="2500"/>
                    <a:pt x="1560" y="2386"/>
                  </a:cubicBezTo>
                  <a:lnTo>
                    <a:pt x="1768" y="2214"/>
                  </a:lnTo>
                  <a:lnTo>
                    <a:pt x="1740" y="1244"/>
                  </a:lnTo>
                  <a:lnTo>
                    <a:pt x="1740" y="1244"/>
                  </a:lnTo>
                  <a:cubicBezTo>
                    <a:pt x="1763" y="1249"/>
                    <a:pt x="1785" y="1251"/>
                    <a:pt x="1807" y="1251"/>
                  </a:cubicBezTo>
                  <a:cubicBezTo>
                    <a:pt x="1968" y="1251"/>
                    <a:pt x="2083" y="1134"/>
                    <a:pt x="2141" y="950"/>
                  </a:cubicBezTo>
                  <a:lnTo>
                    <a:pt x="2141" y="946"/>
                  </a:lnTo>
                  <a:cubicBezTo>
                    <a:pt x="2214" y="725"/>
                    <a:pt x="2161" y="487"/>
                    <a:pt x="1957" y="422"/>
                  </a:cubicBezTo>
                  <a:cubicBezTo>
                    <a:pt x="1919" y="409"/>
                    <a:pt x="1882" y="404"/>
                    <a:pt x="1846" y="404"/>
                  </a:cubicBezTo>
                  <a:cubicBezTo>
                    <a:pt x="1835" y="404"/>
                    <a:pt x="1824" y="404"/>
                    <a:pt x="1813" y="405"/>
                  </a:cubicBezTo>
                  <a:cubicBezTo>
                    <a:pt x="1719" y="414"/>
                    <a:pt x="1633" y="454"/>
                    <a:pt x="1564" y="524"/>
                  </a:cubicBezTo>
                  <a:lnTo>
                    <a:pt x="1564" y="520"/>
                  </a:lnTo>
                  <a:lnTo>
                    <a:pt x="1355" y="156"/>
                  </a:lnTo>
                  <a:lnTo>
                    <a:pt x="126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47"/>
            <p:cNvSpPr/>
            <p:nvPr/>
          </p:nvSpPr>
          <p:spPr>
            <a:xfrm>
              <a:off x="3236514" y="1550986"/>
              <a:ext cx="140904" cy="59232"/>
            </a:xfrm>
            <a:custGeom>
              <a:rect b="b" l="l" r="r" t="t"/>
              <a:pathLst>
                <a:path extrusionOk="0" h="293" w="697">
                  <a:moveTo>
                    <a:pt x="670" y="1"/>
                  </a:moveTo>
                  <a:cubicBezTo>
                    <a:pt x="664" y="1"/>
                    <a:pt x="659" y="3"/>
                    <a:pt x="655" y="6"/>
                  </a:cubicBezTo>
                  <a:lnTo>
                    <a:pt x="451" y="170"/>
                  </a:lnTo>
                  <a:cubicBezTo>
                    <a:pt x="393" y="217"/>
                    <a:pt x="324" y="241"/>
                    <a:pt x="254" y="241"/>
                  </a:cubicBezTo>
                  <a:cubicBezTo>
                    <a:pt x="185" y="241"/>
                    <a:pt x="115" y="217"/>
                    <a:pt x="58" y="170"/>
                  </a:cubicBezTo>
                  <a:lnTo>
                    <a:pt x="45" y="162"/>
                  </a:lnTo>
                  <a:cubicBezTo>
                    <a:pt x="42" y="158"/>
                    <a:pt x="36" y="156"/>
                    <a:pt x="31" y="156"/>
                  </a:cubicBezTo>
                  <a:cubicBezTo>
                    <a:pt x="24" y="156"/>
                    <a:pt x="17" y="159"/>
                    <a:pt x="13" y="166"/>
                  </a:cubicBezTo>
                  <a:cubicBezTo>
                    <a:pt x="0" y="178"/>
                    <a:pt x="4" y="195"/>
                    <a:pt x="17" y="203"/>
                  </a:cubicBezTo>
                  <a:lnTo>
                    <a:pt x="25" y="211"/>
                  </a:lnTo>
                  <a:cubicBezTo>
                    <a:pt x="95" y="264"/>
                    <a:pt x="172" y="293"/>
                    <a:pt x="254" y="293"/>
                  </a:cubicBezTo>
                  <a:cubicBezTo>
                    <a:pt x="332" y="293"/>
                    <a:pt x="414" y="264"/>
                    <a:pt x="479" y="211"/>
                  </a:cubicBezTo>
                  <a:lnTo>
                    <a:pt x="684" y="47"/>
                  </a:lnTo>
                  <a:cubicBezTo>
                    <a:pt x="696" y="39"/>
                    <a:pt x="696" y="23"/>
                    <a:pt x="688" y="10"/>
                  </a:cubicBezTo>
                  <a:cubicBezTo>
                    <a:pt x="683" y="4"/>
                    <a:pt x="676" y="1"/>
                    <a:pt x="6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47"/>
            <p:cNvSpPr/>
            <p:nvPr/>
          </p:nvSpPr>
          <p:spPr>
            <a:xfrm>
              <a:off x="3479708" y="1308398"/>
              <a:ext cx="67116" cy="136456"/>
            </a:xfrm>
            <a:custGeom>
              <a:rect b="b" l="l" r="r" t="t"/>
              <a:pathLst>
                <a:path extrusionOk="0" h="675" w="332">
                  <a:moveTo>
                    <a:pt x="213" y="1"/>
                  </a:moveTo>
                  <a:cubicBezTo>
                    <a:pt x="189" y="1"/>
                    <a:pt x="163" y="8"/>
                    <a:pt x="140" y="24"/>
                  </a:cubicBezTo>
                  <a:cubicBezTo>
                    <a:pt x="111" y="40"/>
                    <a:pt x="86" y="69"/>
                    <a:pt x="62" y="106"/>
                  </a:cubicBezTo>
                  <a:cubicBezTo>
                    <a:pt x="21" y="179"/>
                    <a:pt x="9" y="261"/>
                    <a:pt x="1" y="343"/>
                  </a:cubicBezTo>
                  <a:cubicBezTo>
                    <a:pt x="1" y="355"/>
                    <a:pt x="9" y="363"/>
                    <a:pt x="21" y="367"/>
                  </a:cubicBezTo>
                  <a:cubicBezTo>
                    <a:pt x="23" y="369"/>
                    <a:pt x="26" y="369"/>
                    <a:pt x="28" y="369"/>
                  </a:cubicBezTo>
                  <a:cubicBezTo>
                    <a:pt x="37" y="369"/>
                    <a:pt x="47" y="364"/>
                    <a:pt x="50" y="355"/>
                  </a:cubicBezTo>
                  <a:cubicBezTo>
                    <a:pt x="65" y="333"/>
                    <a:pt x="93" y="314"/>
                    <a:pt x="123" y="314"/>
                  </a:cubicBezTo>
                  <a:cubicBezTo>
                    <a:pt x="126" y="314"/>
                    <a:pt x="129" y="314"/>
                    <a:pt x="131" y="314"/>
                  </a:cubicBezTo>
                  <a:cubicBezTo>
                    <a:pt x="168" y="318"/>
                    <a:pt x="197" y="339"/>
                    <a:pt x="217" y="372"/>
                  </a:cubicBezTo>
                  <a:cubicBezTo>
                    <a:pt x="234" y="400"/>
                    <a:pt x="242" y="441"/>
                    <a:pt x="234" y="478"/>
                  </a:cubicBezTo>
                  <a:cubicBezTo>
                    <a:pt x="221" y="552"/>
                    <a:pt x="152" y="617"/>
                    <a:pt x="74" y="625"/>
                  </a:cubicBezTo>
                  <a:cubicBezTo>
                    <a:pt x="62" y="625"/>
                    <a:pt x="54" y="638"/>
                    <a:pt x="54" y="654"/>
                  </a:cubicBezTo>
                  <a:cubicBezTo>
                    <a:pt x="54" y="666"/>
                    <a:pt x="66" y="674"/>
                    <a:pt x="78" y="674"/>
                  </a:cubicBezTo>
                  <a:lnTo>
                    <a:pt x="82" y="674"/>
                  </a:lnTo>
                  <a:cubicBezTo>
                    <a:pt x="181" y="662"/>
                    <a:pt x="267" y="584"/>
                    <a:pt x="287" y="486"/>
                  </a:cubicBezTo>
                  <a:cubicBezTo>
                    <a:pt x="295" y="437"/>
                    <a:pt x="287" y="384"/>
                    <a:pt x="262" y="343"/>
                  </a:cubicBezTo>
                  <a:cubicBezTo>
                    <a:pt x="234" y="298"/>
                    <a:pt x="189" y="269"/>
                    <a:pt x="140" y="265"/>
                  </a:cubicBezTo>
                  <a:cubicBezTo>
                    <a:pt x="132" y="264"/>
                    <a:pt x="126" y="264"/>
                    <a:pt x="119" y="264"/>
                  </a:cubicBezTo>
                  <a:cubicBezTo>
                    <a:pt x="99" y="264"/>
                    <a:pt x="80" y="268"/>
                    <a:pt x="62" y="277"/>
                  </a:cubicBezTo>
                  <a:cubicBezTo>
                    <a:pt x="70" y="224"/>
                    <a:pt x="82" y="175"/>
                    <a:pt x="107" y="130"/>
                  </a:cubicBezTo>
                  <a:cubicBezTo>
                    <a:pt x="123" y="101"/>
                    <a:pt x="144" y="81"/>
                    <a:pt x="164" y="69"/>
                  </a:cubicBezTo>
                  <a:cubicBezTo>
                    <a:pt x="181" y="58"/>
                    <a:pt x="199" y="52"/>
                    <a:pt x="215" y="52"/>
                  </a:cubicBezTo>
                  <a:cubicBezTo>
                    <a:pt x="223" y="52"/>
                    <a:pt x="231" y="54"/>
                    <a:pt x="238" y="56"/>
                  </a:cubicBezTo>
                  <a:cubicBezTo>
                    <a:pt x="262" y="65"/>
                    <a:pt x="279" y="81"/>
                    <a:pt x="279" y="106"/>
                  </a:cubicBezTo>
                  <a:cubicBezTo>
                    <a:pt x="282" y="116"/>
                    <a:pt x="292" y="127"/>
                    <a:pt x="303" y="127"/>
                  </a:cubicBezTo>
                  <a:cubicBezTo>
                    <a:pt x="304" y="127"/>
                    <a:pt x="306" y="127"/>
                    <a:pt x="307" y="126"/>
                  </a:cubicBezTo>
                  <a:cubicBezTo>
                    <a:pt x="324" y="126"/>
                    <a:pt x="332" y="114"/>
                    <a:pt x="332" y="101"/>
                  </a:cubicBezTo>
                  <a:cubicBezTo>
                    <a:pt x="328" y="61"/>
                    <a:pt x="299" y="20"/>
                    <a:pt x="254" y="7"/>
                  </a:cubicBezTo>
                  <a:cubicBezTo>
                    <a:pt x="241" y="3"/>
                    <a:pt x="227" y="1"/>
                    <a:pt x="2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47"/>
            <p:cNvSpPr/>
            <p:nvPr/>
          </p:nvSpPr>
          <p:spPr>
            <a:xfrm>
              <a:off x="3149587" y="1338722"/>
              <a:ext cx="43262" cy="48113"/>
            </a:xfrm>
            <a:custGeom>
              <a:rect b="b" l="l" r="r" t="t"/>
              <a:pathLst>
                <a:path extrusionOk="0" h="238" w="214">
                  <a:moveTo>
                    <a:pt x="107" y="1"/>
                  </a:moveTo>
                  <a:cubicBezTo>
                    <a:pt x="50" y="1"/>
                    <a:pt x="1" y="54"/>
                    <a:pt x="1" y="119"/>
                  </a:cubicBezTo>
                  <a:cubicBezTo>
                    <a:pt x="1" y="185"/>
                    <a:pt x="50" y="238"/>
                    <a:pt x="107" y="238"/>
                  </a:cubicBezTo>
                  <a:cubicBezTo>
                    <a:pt x="169" y="238"/>
                    <a:pt x="214" y="185"/>
                    <a:pt x="214" y="119"/>
                  </a:cubicBezTo>
                  <a:cubicBezTo>
                    <a:pt x="214" y="54"/>
                    <a:pt x="169" y="1"/>
                    <a:pt x="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47"/>
            <p:cNvSpPr/>
            <p:nvPr/>
          </p:nvSpPr>
          <p:spPr>
            <a:xfrm>
              <a:off x="3281190" y="1338722"/>
              <a:ext cx="43262" cy="48113"/>
            </a:xfrm>
            <a:custGeom>
              <a:rect b="b" l="l" r="r" t="t"/>
              <a:pathLst>
                <a:path extrusionOk="0" h="238" w="214">
                  <a:moveTo>
                    <a:pt x="107" y="1"/>
                  </a:moveTo>
                  <a:cubicBezTo>
                    <a:pt x="49" y="1"/>
                    <a:pt x="0" y="54"/>
                    <a:pt x="0" y="119"/>
                  </a:cubicBezTo>
                  <a:cubicBezTo>
                    <a:pt x="0" y="185"/>
                    <a:pt x="49" y="238"/>
                    <a:pt x="107" y="238"/>
                  </a:cubicBezTo>
                  <a:cubicBezTo>
                    <a:pt x="168" y="238"/>
                    <a:pt x="213" y="185"/>
                    <a:pt x="213" y="119"/>
                  </a:cubicBezTo>
                  <a:cubicBezTo>
                    <a:pt x="213" y="54"/>
                    <a:pt x="168" y="1"/>
                    <a:pt x="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47"/>
            <p:cNvSpPr/>
            <p:nvPr/>
          </p:nvSpPr>
          <p:spPr>
            <a:xfrm>
              <a:off x="3137255" y="1304153"/>
              <a:ext cx="56402" cy="23855"/>
            </a:xfrm>
            <a:custGeom>
              <a:rect b="b" l="l" r="r" t="t"/>
              <a:pathLst>
                <a:path extrusionOk="0" h="118" w="279">
                  <a:moveTo>
                    <a:pt x="178" y="0"/>
                  </a:moveTo>
                  <a:cubicBezTo>
                    <a:pt x="121" y="0"/>
                    <a:pt x="65" y="18"/>
                    <a:pt x="21" y="57"/>
                  </a:cubicBezTo>
                  <a:cubicBezTo>
                    <a:pt x="4" y="69"/>
                    <a:pt x="0" y="90"/>
                    <a:pt x="13" y="102"/>
                  </a:cubicBezTo>
                  <a:cubicBezTo>
                    <a:pt x="18" y="112"/>
                    <a:pt x="29" y="117"/>
                    <a:pt x="39" y="117"/>
                  </a:cubicBezTo>
                  <a:cubicBezTo>
                    <a:pt x="46" y="117"/>
                    <a:pt x="53" y="115"/>
                    <a:pt x="58" y="110"/>
                  </a:cubicBezTo>
                  <a:cubicBezTo>
                    <a:pt x="66" y="106"/>
                    <a:pt x="70" y="98"/>
                    <a:pt x="78" y="94"/>
                  </a:cubicBezTo>
                  <a:cubicBezTo>
                    <a:pt x="82" y="94"/>
                    <a:pt x="86" y="90"/>
                    <a:pt x="90" y="90"/>
                  </a:cubicBezTo>
                  <a:cubicBezTo>
                    <a:pt x="90" y="86"/>
                    <a:pt x="94" y="86"/>
                    <a:pt x="94" y="86"/>
                  </a:cubicBezTo>
                  <a:cubicBezTo>
                    <a:pt x="103" y="82"/>
                    <a:pt x="111" y="77"/>
                    <a:pt x="119" y="73"/>
                  </a:cubicBezTo>
                  <a:lnTo>
                    <a:pt x="131" y="73"/>
                  </a:lnTo>
                  <a:cubicBezTo>
                    <a:pt x="131" y="73"/>
                    <a:pt x="131" y="73"/>
                    <a:pt x="135" y="69"/>
                  </a:cubicBezTo>
                  <a:lnTo>
                    <a:pt x="139" y="69"/>
                  </a:lnTo>
                  <a:cubicBezTo>
                    <a:pt x="148" y="69"/>
                    <a:pt x="156" y="65"/>
                    <a:pt x="164" y="65"/>
                  </a:cubicBezTo>
                  <a:lnTo>
                    <a:pt x="184" y="65"/>
                  </a:lnTo>
                  <a:cubicBezTo>
                    <a:pt x="193" y="65"/>
                    <a:pt x="201" y="65"/>
                    <a:pt x="209" y="69"/>
                  </a:cubicBezTo>
                  <a:lnTo>
                    <a:pt x="221" y="69"/>
                  </a:lnTo>
                  <a:cubicBezTo>
                    <a:pt x="225" y="69"/>
                    <a:pt x="225" y="69"/>
                    <a:pt x="230" y="73"/>
                  </a:cubicBezTo>
                  <a:cubicBezTo>
                    <a:pt x="233" y="74"/>
                    <a:pt x="237" y="75"/>
                    <a:pt x="242" y="75"/>
                  </a:cubicBezTo>
                  <a:cubicBezTo>
                    <a:pt x="255" y="75"/>
                    <a:pt x="268" y="70"/>
                    <a:pt x="275" y="57"/>
                  </a:cubicBezTo>
                  <a:cubicBezTo>
                    <a:pt x="279" y="41"/>
                    <a:pt x="275" y="16"/>
                    <a:pt x="258" y="12"/>
                  </a:cubicBezTo>
                  <a:cubicBezTo>
                    <a:pt x="232" y="4"/>
                    <a:pt x="205" y="0"/>
                    <a:pt x="1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47"/>
            <p:cNvSpPr/>
            <p:nvPr/>
          </p:nvSpPr>
          <p:spPr>
            <a:xfrm>
              <a:off x="3280382" y="1304557"/>
              <a:ext cx="56402" cy="23450"/>
            </a:xfrm>
            <a:custGeom>
              <a:rect b="b" l="l" r="r" t="t"/>
              <a:pathLst>
                <a:path extrusionOk="0" h="116" w="279">
                  <a:moveTo>
                    <a:pt x="104" y="0"/>
                  </a:moveTo>
                  <a:cubicBezTo>
                    <a:pt x="76" y="0"/>
                    <a:pt x="48" y="5"/>
                    <a:pt x="21" y="14"/>
                  </a:cubicBezTo>
                  <a:cubicBezTo>
                    <a:pt x="4" y="18"/>
                    <a:pt x="0" y="43"/>
                    <a:pt x="4" y="55"/>
                  </a:cubicBezTo>
                  <a:lnTo>
                    <a:pt x="8" y="55"/>
                  </a:lnTo>
                  <a:cubicBezTo>
                    <a:pt x="12" y="68"/>
                    <a:pt x="24" y="73"/>
                    <a:pt x="37" y="73"/>
                  </a:cubicBezTo>
                  <a:cubicBezTo>
                    <a:pt x="41" y="73"/>
                    <a:pt x="46" y="72"/>
                    <a:pt x="49" y="71"/>
                  </a:cubicBezTo>
                  <a:lnTo>
                    <a:pt x="58" y="71"/>
                  </a:lnTo>
                  <a:cubicBezTo>
                    <a:pt x="62" y="67"/>
                    <a:pt x="66" y="67"/>
                    <a:pt x="70" y="67"/>
                  </a:cubicBezTo>
                  <a:cubicBezTo>
                    <a:pt x="78" y="67"/>
                    <a:pt x="86" y="63"/>
                    <a:pt x="94" y="63"/>
                  </a:cubicBezTo>
                  <a:lnTo>
                    <a:pt x="115" y="63"/>
                  </a:lnTo>
                  <a:cubicBezTo>
                    <a:pt x="123" y="67"/>
                    <a:pt x="131" y="67"/>
                    <a:pt x="139" y="67"/>
                  </a:cubicBezTo>
                  <a:cubicBezTo>
                    <a:pt x="144" y="67"/>
                    <a:pt x="144" y="71"/>
                    <a:pt x="148" y="71"/>
                  </a:cubicBezTo>
                  <a:cubicBezTo>
                    <a:pt x="152" y="71"/>
                    <a:pt x="156" y="71"/>
                    <a:pt x="160" y="75"/>
                  </a:cubicBezTo>
                  <a:cubicBezTo>
                    <a:pt x="168" y="75"/>
                    <a:pt x="176" y="80"/>
                    <a:pt x="184" y="84"/>
                  </a:cubicBezTo>
                  <a:cubicBezTo>
                    <a:pt x="189" y="84"/>
                    <a:pt x="189" y="88"/>
                    <a:pt x="189" y="88"/>
                  </a:cubicBezTo>
                  <a:lnTo>
                    <a:pt x="193" y="88"/>
                  </a:lnTo>
                  <a:cubicBezTo>
                    <a:pt x="197" y="88"/>
                    <a:pt x="197" y="92"/>
                    <a:pt x="201" y="96"/>
                  </a:cubicBezTo>
                  <a:cubicBezTo>
                    <a:pt x="209" y="100"/>
                    <a:pt x="217" y="104"/>
                    <a:pt x="221" y="108"/>
                  </a:cubicBezTo>
                  <a:cubicBezTo>
                    <a:pt x="228" y="113"/>
                    <a:pt x="236" y="116"/>
                    <a:pt x="243" y="116"/>
                  </a:cubicBezTo>
                  <a:cubicBezTo>
                    <a:pt x="253" y="116"/>
                    <a:pt x="263" y="111"/>
                    <a:pt x="270" y="104"/>
                  </a:cubicBezTo>
                  <a:cubicBezTo>
                    <a:pt x="279" y="88"/>
                    <a:pt x="274" y="67"/>
                    <a:pt x="262" y="55"/>
                  </a:cubicBezTo>
                  <a:cubicBezTo>
                    <a:pt x="218" y="19"/>
                    <a:pt x="161" y="0"/>
                    <a:pt x="1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47"/>
            <p:cNvSpPr/>
            <p:nvPr/>
          </p:nvSpPr>
          <p:spPr>
            <a:xfrm>
              <a:off x="3187592" y="1346808"/>
              <a:ext cx="71362" cy="119475"/>
            </a:xfrm>
            <a:custGeom>
              <a:rect b="b" l="l" r="r" t="t"/>
              <a:pathLst>
                <a:path extrusionOk="0" h="591" w="353">
                  <a:moveTo>
                    <a:pt x="130" y="0"/>
                  </a:moveTo>
                  <a:cubicBezTo>
                    <a:pt x="120" y="0"/>
                    <a:pt x="111" y="8"/>
                    <a:pt x="107" y="22"/>
                  </a:cubicBezTo>
                  <a:lnTo>
                    <a:pt x="1" y="558"/>
                  </a:lnTo>
                  <a:cubicBezTo>
                    <a:pt x="1" y="566"/>
                    <a:pt x="5" y="574"/>
                    <a:pt x="9" y="583"/>
                  </a:cubicBezTo>
                  <a:cubicBezTo>
                    <a:pt x="13" y="587"/>
                    <a:pt x="21" y="591"/>
                    <a:pt x="26" y="591"/>
                  </a:cubicBezTo>
                  <a:cubicBezTo>
                    <a:pt x="30" y="591"/>
                    <a:pt x="34" y="587"/>
                    <a:pt x="34" y="587"/>
                  </a:cubicBezTo>
                  <a:lnTo>
                    <a:pt x="328" y="525"/>
                  </a:lnTo>
                  <a:cubicBezTo>
                    <a:pt x="345" y="521"/>
                    <a:pt x="353" y="509"/>
                    <a:pt x="349" y="493"/>
                  </a:cubicBezTo>
                  <a:cubicBezTo>
                    <a:pt x="345" y="482"/>
                    <a:pt x="337" y="475"/>
                    <a:pt x="327" y="475"/>
                  </a:cubicBezTo>
                  <a:cubicBezTo>
                    <a:pt x="325" y="475"/>
                    <a:pt x="322" y="475"/>
                    <a:pt x="320" y="476"/>
                  </a:cubicBezTo>
                  <a:lnTo>
                    <a:pt x="58" y="529"/>
                  </a:lnTo>
                  <a:lnTo>
                    <a:pt x="156" y="30"/>
                  </a:lnTo>
                  <a:cubicBezTo>
                    <a:pt x="161" y="18"/>
                    <a:pt x="152" y="2"/>
                    <a:pt x="136" y="2"/>
                  </a:cubicBezTo>
                  <a:cubicBezTo>
                    <a:pt x="134" y="1"/>
                    <a:pt x="132" y="0"/>
                    <a:pt x="1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47"/>
            <p:cNvSpPr/>
            <p:nvPr/>
          </p:nvSpPr>
          <p:spPr>
            <a:xfrm>
              <a:off x="3258751" y="1430501"/>
              <a:ext cx="53167" cy="66510"/>
            </a:xfrm>
            <a:custGeom>
              <a:rect b="b" l="l" r="r" t="t"/>
              <a:pathLst>
                <a:path extrusionOk="0" h="329" w="263">
                  <a:moveTo>
                    <a:pt x="238" y="1"/>
                  </a:moveTo>
                  <a:cubicBezTo>
                    <a:pt x="222" y="1"/>
                    <a:pt x="210" y="13"/>
                    <a:pt x="210" y="25"/>
                  </a:cubicBezTo>
                  <a:cubicBezTo>
                    <a:pt x="206" y="136"/>
                    <a:pt x="128" y="238"/>
                    <a:pt x="21" y="279"/>
                  </a:cubicBezTo>
                  <a:cubicBezTo>
                    <a:pt x="9" y="283"/>
                    <a:pt x="1" y="295"/>
                    <a:pt x="9" y="312"/>
                  </a:cubicBezTo>
                  <a:cubicBezTo>
                    <a:pt x="9" y="320"/>
                    <a:pt x="21" y="328"/>
                    <a:pt x="30" y="328"/>
                  </a:cubicBezTo>
                  <a:cubicBezTo>
                    <a:pt x="34" y="328"/>
                    <a:pt x="38" y="328"/>
                    <a:pt x="42" y="324"/>
                  </a:cubicBezTo>
                  <a:cubicBezTo>
                    <a:pt x="165" y="283"/>
                    <a:pt x="255" y="160"/>
                    <a:pt x="263" y="29"/>
                  </a:cubicBezTo>
                  <a:cubicBezTo>
                    <a:pt x="263" y="17"/>
                    <a:pt x="251" y="5"/>
                    <a:pt x="2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47"/>
            <p:cNvSpPr/>
            <p:nvPr/>
          </p:nvSpPr>
          <p:spPr>
            <a:xfrm>
              <a:off x="3224182" y="1651458"/>
              <a:ext cx="268869" cy="79650"/>
            </a:xfrm>
            <a:custGeom>
              <a:rect b="b" l="l" r="r" t="t"/>
              <a:pathLst>
                <a:path extrusionOk="0" h="394" w="1330">
                  <a:moveTo>
                    <a:pt x="1303" y="0"/>
                  </a:moveTo>
                  <a:cubicBezTo>
                    <a:pt x="1295" y="0"/>
                    <a:pt x="1286" y="5"/>
                    <a:pt x="1281" y="13"/>
                  </a:cubicBezTo>
                  <a:cubicBezTo>
                    <a:pt x="1277" y="17"/>
                    <a:pt x="1019" y="344"/>
                    <a:pt x="618" y="344"/>
                  </a:cubicBezTo>
                  <a:cubicBezTo>
                    <a:pt x="217" y="344"/>
                    <a:pt x="57" y="29"/>
                    <a:pt x="53" y="17"/>
                  </a:cubicBezTo>
                  <a:cubicBezTo>
                    <a:pt x="47" y="8"/>
                    <a:pt x="37" y="1"/>
                    <a:pt x="27" y="1"/>
                  </a:cubicBezTo>
                  <a:cubicBezTo>
                    <a:pt x="24" y="1"/>
                    <a:pt x="20" y="2"/>
                    <a:pt x="16" y="5"/>
                  </a:cubicBezTo>
                  <a:cubicBezTo>
                    <a:pt x="4" y="9"/>
                    <a:pt x="0" y="25"/>
                    <a:pt x="4" y="37"/>
                  </a:cubicBezTo>
                  <a:cubicBezTo>
                    <a:pt x="8" y="41"/>
                    <a:pt x="184" y="393"/>
                    <a:pt x="618" y="393"/>
                  </a:cubicBezTo>
                  <a:cubicBezTo>
                    <a:pt x="1048" y="393"/>
                    <a:pt x="1310" y="58"/>
                    <a:pt x="1318" y="41"/>
                  </a:cubicBezTo>
                  <a:cubicBezTo>
                    <a:pt x="1330" y="29"/>
                    <a:pt x="1326" y="17"/>
                    <a:pt x="1314" y="5"/>
                  </a:cubicBezTo>
                  <a:cubicBezTo>
                    <a:pt x="1311" y="2"/>
                    <a:pt x="1307" y="0"/>
                    <a:pt x="13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47"/>
            <p:cNvSpPr/>
            <p:nvPr/>
          </p:nvSpPr>
          <p:spPr>
            <a:xfrm>
              <a:off x="2367040" y="1701390"/>
              <a:ext cx="1043335" cy="995019"/>
            </a:xfrm>
            <a:custGeom>
              <a:rect b="b" l="l" r="r" t="t"/>
              <a:pathLst>
                <a:path extrusionOk="0" h="4922" w="5161">
                  <a:moveTo>
                    <a:pt x="2581" y="0"/>
                  </a:moveTo>
                  <a:cubicBezTo>
                    <a:pt x="1585" y="0"/>
                    <a:pt x="667" y="649"/>
                    <a:pt x="369" y="1652"/>
                  </a:cubicBezTo>
                  <a:cubicBezTo>
                    <a:pt x="1" y="2876"/>
                    <a:pt x="700" y="4161"/>
                    <a:pt x="1920" y="4525"/>
                  </a:cubicBezTo>
                  <a:cubicBezTo>
                    <a:pt x="2141" y="4590"/>
                    <a:pt x="2364" y="4621"/>
                    <a:pt x="2584" y="4621"/>
                  </a:cubicBezTo>
                  <a:cubicBezTo>
                    <a:pt x="2904" y="4621"/>
                    <a:pt x="3215" y="4555"/>
                    <a:pt x="3499" y="4431"/>
                  </a:cubicBezTo>
                  <a:lnTo>
                    <a:pt x="4215" y="4922"/>
                  </a:lnTo>
                  <a:lnTo>
                    <a:pt x="4215" y="4922"/>
                  </a:lnTo>
                  <a:lnTo>
                    <a:pt x="4146" y="4013"/>
                  </a:lnTo>
                  <a:cubicBezTo>
                    <a:pt x="4441" y="3739"/>
                    <a:pt x="4670" y="3383"/>
                    <a:pt x="4797" y="2970"/>
                  </a:cubicBezTo>
                  <a:cubicBezTo>
                    <a:pt x="5161" y="1746"/>
                    <a:pt x="4461" y="461"/>
                    <a:pt x="3242" y="97"/>
                  </a:cubicBezTo>
                  <a:cubicBezTo>
                    <a:pt x="3021" y="32"/>
                    <a:pt x="2799" y="0"/>
                    <a:pt x="25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47"/>
            <p:cNvSpPr/>
            <p:nvPr/>
          </p:nvSpPr>
          <p:spPr>
            <a:xfrm>
              <a:off x="2997363" y="1740406"/>
              <a:ext cx="409773" cy="961057"/>
            </a:xfrm>
            <a:custGeom>
              <a:rect b="b" l="l" r="r" t="t"/>
              <a:pathLst>
                <a:path extrusionOk="0" h="4754" w="2027">
                  <a:moveTo>
                    <a:pt x="448" y="1"/>
                  </a:moveTo>
                  <a:cubicBezTo>
                    <a:pt x="437" y="1"/>
                    <a:pt x="428" y="5"/>
                    <a:pt x="422" y="15"/>
                  </a:cubicBezTo>
                  <a:cubicBezTo>
                    <a:pt x="418" y="27"/>
                    <a:pt x="422" y="43"/>
                    <a:pt x="435" y="51"/>
                  </a:cubicBezTo>
                  <a:cubicBezTo>
                    <a:pt x="1449" y="526"/>
                    <a:pt x="1973" y="1697"/>
                    <a:pt x="1650" y="2769"/>
                  </a:cubicBezTo>
                  <a:cubicBezTo>
                    <a:pt x="1535" y="3166"/>
                    <a:pt x="1310" y="3522"/>
                    <a:pt x="1007" y="3800"/>
                  </a:cubicBezTo>
                  <a:cubicBezTo>
                    <a:pt x="1003" y="3804"/>
                    <a:pt x="999" y="3812"/>
                    <a:pt x="999" y="3820"/>
                  </a:cubicBezTo>
                  <a:lnTo>
                    <a:pt x="1065" y="4676"/>
                  </a:lnTo>
                  <a:lnTo>
                    <a:pt x="398" y="4213"/>
                  </a:lnTo>
                  <a:cubicBezTo>
                    <a:pt x="394" y="4211"/>
                    <a:pt x="390" y="4210"/>
                    <a:pt x="385" y="4210"/>
                  </a:cubicBezTo>
                  <a:cubicBezTo>
                    <a:pt x="381" y="4210"/>
                    <a:pt x="377" y="4211"/>
                    <a:pt x="373" y="4213"/>
                  </a:cubicBezTo>
                  <a:cubicBezTo>
                    <a:pt x="259" y="4262"/>
                    <a:pt x="144" y="4303"/>
                    <a:pt x="25" y="4332"/>
                  </a:cubicBezTo>
                  <a:cubicBezTo>
                    <a:pt x="9" y="4336"/>
                    <a:pt x="1" y="4348"/>
                    <a:pt x="5" y="4365"/>
                  </a:cubicBezTo>
                  <a:cubicBezTo>
                    <a:pt x="8" y="4375"/>
                    <a:pt x="20" y="4382"/>
                    <a:pt x="31" y="4382"/>
                  </a:cubicBezTo>
                  <a:cubicBezTo>
                    <a:pt x="33" y="4382"/>
                    <a:pt x="35" y="4382"/>
                    <a:pt x="38" y="4381"/>
                  </a:cubicBezTo>
                  <a:cubicBezTo>
                    <a:pt x="152" y="4352"/>
                    <a:pt x="271" y="4311"/>
                    <a:pt x="381" y="4266"/>
                  </a:cubicBezTo>
                  <a:lnTo>
                    <a:pt x="1081" y="4749"/>
                  </a:lnTo>
                  <a:cubicBezTo>
                    <a:pt x="1085" y="4753"/>
                    <a:pt x="1089" y="4753"/>
                    <a:pt x="1095" y="4753"/>
                  </a:cubicBezTo>
                  <a:lnTo>
                    <a:pt x="1095" y="4753"/>
                  </a:lnTo>
                  <a:cubicBezTo>
                    <a:pt x="1102" y="4753"/>
                    <a:pt x="1106" y="4753"/>
                    <a:pt x="1110" y="4749"/>
                  </a:cubicBezTo>
                  <a:cubicBezTo>
                    <a:pt x="1118" y="4745"/>
                    <a:pt x="1122" y="4737"/>
                    <a:pt x="1122" y="4725"/>
                  </a:cubicBezTo>
                  <a:lnTo>
                    <a:pt x="1052" y="3829"/>
                  </a:lnTo>
                  <a:cubicBezTo>
                    <a:pt x="1359" y="3546"/>
                    <a:pt x="1580" y="3182"/>
                    <a:pt x="1703" y="2785"/>
                  </a:cubicBezTo>
                  <a:cubicBezTo>
                    <a:pt x="2026" y="1684"/>
                    <a:pt x="1494" y="489"/>
                    <a:pt x="459" y="2"/>
                  </a:cubicBezTo>
                  <a:cubicBezTo>
                    <a:pt x="455" y="1"/>
                    <a:pt x="451" y="1"/>
                    <a:pt x="448" y="1"/>
                  </a:cubicBezTo>
                  <a:close/>
                  <a:moveTo>
                    <a:pt x="1095" y="4753"/>
                  </a:moveTo>
                  <a:cubicBezTo>
                    <a:pt x="1095" y="4753"/>
                    <a:pt x="1094" y="4753"/>
                    <a:pt x="1093" y="4753"/>
                  </a:cubicBezTo>
                  <a:lnTo>
                    <a:pt x="1097" y="4753"/>
                  </a:lnTo>
                  <a:cubicBezTo>
                    <a:pt x="1097" y="4753"/>
                    <a:pt x="1096" y="4753"/>
                    <a:pt x="1095" y="475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47"/>
            <p:cNvSpPr/>
            <p:nvPr/>
          </p:nvSpPr>
          <p:spPr>
            <a:xfrm>
              <a:off x="2405046" y="1725649"/>
              <a:ext cx="243398" cy="299193"/>
            </a:xfrm>
            <a:custGeom>
              <a:rect b="b" l="l" r="r" t="t"/>
              <a:pathLst>
                <a:path extrusionOk="0" h="1480" w="1204">
                  <a:moveTo>
                    <a:pt x="1172" y="0"/>
                  </a:moveTo>
                  <a:cubicBezTo>
                    <a:pt x="1169" y="0"/>
                    <a:pt x="1166" y="1"/>
                    <a:pt x="1163" y="2"/>
                  </a:cubicBezTo>
                  <a:cubicBezTo>
                    <a:pt x="615" y="317"/>
                    <a:pt x="193" y="845"/>
                    <a:pt x="5" y="1446"/>
                  </a:cubicBezTo>
                  <a:cubicBezTo>
                    <a:pt x="1" y="1459"/>
                    <a:pt x="9" y="1475"/>
                    <a:pt x="21" y="1479"/>
                  </a:cubicBezTo>
                  <a:lnTo>
                    <a:pt x="29" y="1479"/>
                  </a:lnTo>
                  <a:cubicBezTo>
                    <a:pt x="42" y="1479"/>
                    <a:pt x="50" y="1471"/>
                    <a:pt x="54" y="1459"/>
                  </a:cubicBezTo>
                  <a:cubicBezTo>
                    <a:pt x="238" y="869"/>
                    <a:pt x="651" y="354"/>
                    <a:pt x="1187" y="47"/>
                  </a:cubicBezTo>
                  <a:cubicBezTo>
                    <a:pt x="1200" y="39"/>
                    <a:pt x="1204" y="26"/>
                    <a:pt x="1196" y="14"/>
                  </a:cubicBezTo>
                  <a:cubicBezTo>
                    <a:pt x="1190" y="5"/>
                    <a:pt x="1181" y="0"/>
                    <a:pt x="11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47"/>
            <p:cNvSpPr/>
            <p:nvPr/>
          </p:nvSpPr>
          <p:spPr>
            <a:xfrm>
              <a:off x="2374520" y="1899504"/>
              <a:ext cx="55593" cy="116038"/>
            </a:xfrm>
            <a:custGeom>
              <a:rect b="b" l="l" r="r" t="t"/>
              <a:pathLst>
                <a:path extrusionOk="0" h="574" w="275">
                  <a:moveTo>
                    <a:pt x="248" y="1"/>
                  </a:moveTo>
                  <a:cubicBezTo>
                    <a:pt x="239" y="1"/>
                    <a:pt x="231" y="5"/>
                    <a:pt x="225" y="13"/>
                  </a:cubicBezTo>
                  <a:cubicBezTo>
                    <a:pt x="119" y="173"/>
                    <a:pt x="41" y="357"/>
                    <a:pt x="4" y="541"/>
                  </a:cubicBezTo>
                  <a:cubicBezTo>
                    <a:pt x="0" y="558"/>
                    <a:pt x="13" y="570"/>
                    <a:pt x="25" y="574"/>
                  </a:cubicBezTo>
                  <a:lnTo>
                    <a:pt x="29" y="574"/>
                  </a:lnTo>
                  <a:cubicBezTo>
                    <a:pt x="41" y="574"/>
                    <a:pt x="54" y="566"/>
                    <a:pt x="54" y="554"/>
                  </a:cubicBezTo>
                  <a:cubicBezTo>
                    <a:pt x="90" y="373"/>
                    <a:pt x="164" y="193"/>
                    <a:pt x="266" y="38"/>
                  </a:cubicBezTo>
                  <a:cubicBezTo>
                    <a:pt x="275" y="30"/>
                    <a:pt x="270" y="13"/>
                    <a:pt x="262" y="5"/>
                  </a:cubicBezTo>
                  <a:cubicBezTo>
                    <a:pt x="258" y="2"/>
                    <a:pt x="253" y="1"/>
                    <a:pt x="2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47"/>
            <p:cNvSpPr/>
            <p:nvPr/>
          </p:nvSpPr>
          <p:spPr>
            <a:xfrm>
              <a:off x="2489547" y="2086498"/>
              <a:ext cx="129987" cy="129381"/>
            </a:xfrm>
            <a:custGeom>
              <a:rect b="b" l="l" r="r" t="t"/>
              <a:pathLst>
                <a:path extrusionOk="0" h="640" w="643">
                  <a:moveTo>
                    <a:pt x="319" y="50"/>
                  </a:moveTo>
                  <a:cubicBezTo>
                    <a:pt x="471" y="50"/>
                    <a:pt x="589" y="173"/>
                    <a:pt x="589" y="320"/>
                  </a:cubicBezTo>
                  <a:cubicBezTo>
                    <a:pt x="589" y="467"/>
                    <a:pt x="471" y="590"/>
                    <a:pt x="319" y="590"/>
                  </a:cubicBezTo>
                  <a:cubicBezTo>
                    <a:pt x="172" y="590"/>
                    <a:pt x="53" y="467"/>
                    <a:pt x="53" y="320"/>
                  </a:cubicBezTo>
                  <a:cubicBezTo>
                    <a:pt x="53" y="173"/>
                    <a:pt x="172" y="50"/>
                    <a:pt x="319" y="50"/>
                  </a:cubicBezTo>
                  <a:close/>
                  <a:moveTo>
                    <a:pt x="319" y="1"/>
                  </a:moveTo>
                  <a:cubicBezTo>
                    <a:pt x="143" y="1"/>
                    <a:pt x="0" y="144"/>
                    <a:pt x="0" y="320"/>
                  </a:cubicBezTo>
                  <a:cubicBezTo>
                    <a:pt x="0" y="496"/>
                    <a:pt x="143" y="639"/>
                    <a:pt x="319" y="639"/>
                  </a:cubicBezTo>
                  <a:cubicBezTo>
                    <a:pt x="499" y="639"/>
                    <a:pt x="643" y="496"/>
                    <a:pt x="643" y="320"/>
                  </a:cubicBezTo>
                  <a:cubicBezTo>
                    <a:pt x="643" y="144"/>
                    <a:pt x="499" y="1"/>
                    <a:pt x="3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47"/>
            <p:cNvSpPr/>
            <p:nvPr/>
          </p:nvSpPr>
          <p:spPr>
            <a:xfrm>
              <a:off x="2711919" y="2086498"/>
              <a:ext cx="130189" cy="129381"/>
            </a:xfrm>
            <a:custGeom>
              <a:rect b="b" l="l" r="r" t="t"/>
              <a:pathLst>
                <a:path extrusionOk="0" h="640" w="644">
                  <a:moveTo>
                    <a:pt x="320" y="50"/>
                  </a:moveTo>
                  <a:cubicBezTo>
                    <a:pt x="472" y="50"/>
                    <a:pt x="590" y="173"/>
                    <a:pt x="590" y="320"/>
                  </a:cubicBezTo>
                  <a:cubicBezTo>
                    <a:pt x="590" y="467"/>
                    <a:pt x="472" y="590"/>
                    <a:pt x="320" y="590"/>
                  </a:cubicBezTo>
                  <a:cubicBezTo>
                    <a:pt x="173" y="590"/>
                    <a:pt x="54" y="467"/>
                    <a:pt x="54" y="320"/>
                  </a:cubicBezTo>
                  <a:cubicBezTo>
                    <a:pt x="54" y="173"/>
                    <a:pt x="173" y="50"/>
                    <a:pt x="320" y="50"/>
                  </a:cubicBezTo>
                  <a:close/>
                  <a:moveTo>
                    <a:pt x="320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6"/>
                    <a:pt x="144" y="639"/>
                    <a:pt x="320" y="639"/>
                  </a:cubicBezTo>
                  <a:cubicBezTo>
                    <a:pt x="500" y="639"/>
                    <a:pt x="643" y="496"/>
                    <a:pt x="643" y="320"/>
                  </a:cubicBezTo>
                  <a:cubicBezTo>
                    <a:pt x="643" y="144"/>
                    <a:pt x="500" y="1"/>
                    <a:pt x="3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47"/>
            <p:cNvSpPr/>
            <p:nvPr/>
          </p:nvSpPr>
          <p:spPr>
            <a:xfrm>
              <a:off x="2923778" y="2086498"/>
              <a:ext cx="130189" cy="129381"/>
            </a:xfrm>
            <a:custGeom>
              <a:rect b="b" l="l" r="r" t="t"/>
              <a:pathLst>
                <a:path extrusionOk="0" h="640" w="644">
                  <a:moveTo>
                    <a:pt x="324" y="50"/>
                  </a:moveTo>
                  <a:cubicBezTo>
                    <a:pt x="471" y="50"/>
                    <a:pt x="590" y="173"/>
                    <a:pt x="590" y="320"/>
                  </a:cubicBezTo>
                  <a:cubicBezTo>
                    <a:pt x="590" y="467"/>
                    <a:pt x="471" y="590"/>
                    <a:pt x="324" y="590"/>
                  </a:cubicBezTo>
                  <a:cubicBezTo>
                    <a:pt x="172" y="590"/>
                    <a:pt x="54" y="467"/>
                    <a:pt x="54" y="320"/>
                  </a:cubicBezTo>
                  <a:cubicBezTo>
                    <a:pt x="54" y="173"/>
                    <a:pt x="172" y="50"/>
                    <a:pt x="324" y="50"/>
                  </a:cubicBezTo>
                  <a:close/>
                  <a:moveTo>
                    <a:pt x="324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6"/>
                    <a:pt x="144" y="639"/>
                    <a:pt x="324" y="639"/>
                  </a:cubicBezTo>
                  <a:cubicBezTo>
                    <a:pt x="500" y="639"/>
                    <a:pt x="643" y="496"/>
                    <a:pt x="643" y="320"/>
                  </a:cubicBezTo>
                  <a:cubicBezTo>
                    <a:pt x="643" y="144"/>
                    <a:pt x="500" y="1"/>
                    <a:pt x="3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47"/>
            <p:cNvSpPr/>
            <p:nvPr/>
          </p:nvSpPr>
          <p:spPr>
            <a:xfrm>
              <a:off x="2378563" y="2052536"/>
              <a:ext cx="63882" cy="118060"/>
            </a:xfrm>
            <a:custGeom>
              <a:rect b="b" l="l" r="r" t="t"/>
              <a:pathLst>
                <a:path extrusionOk="0" h="584" w="316">
                  <a:moveTo>
                    <a:pt x="182" y="0"/>
                  </a:moveTo>
                  <a:cubicBezTo>
                    <a:pt x="114" y="0"/>
                    <a:pt x="53" y="51"/>
                    <a:pt x="46" y="120"/>
                  </a:cubicBezTo>
                  <a:lnTo>
                    <a:pt x="5" y="431"/>
                  </a:lnTo>
                  <a:cubicBezTo>
                    <a:pt x="1" y="468"/>
                    <a:pt x="13" y="504"/>
                    <a:pt x="34" y="529"/>
                  </a:cubicBezTo>
                  <a:cubicBezTo>
                    <a:pt x="54" y="558"/>
                    <a:pt x="87" y="578"/>
                    <a:pt x="124" y="582"/>
                  </a:cubicBezTo>
                  <a:cubicBezTo>
                    <a:pt x="129" y="583"/>
                    <a:pt x="134" y="583"/>
                    <a:pt x="139" y="583"/>
                  </a:cubicBezTo>
                  <a:cubicBezTo>
                    <a:pt x="206" y="583"/>
                    <a:pt x="264" y="532"/>
                    <a:pt x="275" y="468"/>
                  </a:cubicBezTo>
                  <a:lnTo>
                    <a:pt x="312" y="153"/>
                  </a:lnTo>
                  <a:cubicBezTo>
                    <a:pt x="316" y="116"/>
                    <a:pt x="308" y="79"/>
                    <a:pt x="287" y="54"/>
                  </a:cubicBezTo>
                  <a:cubicBezTo>
                    <a:pt x="267" y="26"/>
                    <a:pt x="234" y="5"/>
                    <a:pt x="197" y="1"/>
                  </a:cubicBezTo>
                  <a:cubicBezTo>
                    <a:pt x="192" y="1"/>
                    <a:pt x="187" y="0"/>
                    <a:pt x="1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47"/>
            <p:cNvSpPr/>
            <p:nvPr/>
          </p:nvSpPr>
          <p:spPr>
            <a:xfrm>
              <a:off x="2403429" y="2266013"/>
              <a:ext cx="99461" cy="62669"/>
            </a:xfrm>
            <a:custGeom>
              <a:rect b="b" l="l" r="r" t="t"/>
              <a:pathLst>
                <a:path extrusionOk="0" h="310" w="492">
                  <a:moveTo>
                    <a:pt x="372" y="1"/>
                  </a:moveTo>
                  <a:cubicBezTo>
                    <a:pt x="362" y="1"/>
                    <a:pt x="351" y="2"/>
                    <a:pt x="340" y="5"/>
                  </a:cubicBezTo>
                  <a:lnTo>
                    <a:pt x="86" y="91"/>
                  </a:lnTo>
                  <a:cubicBezTo>
                    <a:pt x="54" y="99"/>
                    <a:pt x="33" y="120"/>
                    <a:pt x="17" y="144"/>
                  </a:cubicBezTo>
                  <a:cubicBezTo>
                    <a:pt x="5" y="173"/>
                    <a:pt x="1" y="201"/>
                    <a:pt x="13" y="234"/>
                  </a:cubicBezTo>
                  <a:cubicBezTo>
                    <a:pt x="26" y="280"/>
                    <a:pt x="70" y="310"/>
                    <a:pt x="119" y="310"/>
                  </a:cubicBezTo>
                  <a:cubicBezTo>
                    <a:pt x="131" y="310"/>
                    <a:pt x="144" y="308"/>
                    <a:pt x="156" y="304"/>
                  </a:cubicBezTo>
                  <a:lnTo>
                    <a:pt x="410" y="222"/>
                  </a:lnTo>
                  <a:cubicBezTo>
                    <a:pt x="438" y="214"/>
                    <a:pt x="463" y="193"/>
                    <a:pt x="475" y="165"/>
                  </a:cubicBezTo>
                  <a:cubicBezTo>
                    <a:pt x="488" y="140"/>
                    <a:pt x="492" y="107"/>
                    <a:pt x="483" y="79"/>
                  </a:cubicBezTo>
                  <a:cubicBezTo>
                    <a:pt x="467" y="31"/>
                    <a:pt x="422" y="1"/>
                    <a:pt x="3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47"/>
            <p:cNvSpPr/>
            <p:nvPr/>
          </p:nvSpPr>
          <p:spPr>
            <a:xfrm>
              <a:off x="2378563" y="2212442"/>
              <a:ext cx="117656" cy="74394"/>
            </a:xfrm>
            <a:custGeom>
              <a:rect b="b" l="l" r="r" t="t"/>
              <a:pathLst>
                <a:path extrusionOk="0" h="368" w="582">
                  <a:moveTo>
                    <a:pt x="443" y="1"/>
                  </a:moveTo>
                  <a:cubicBezTo>
                    <a:pt x="430" y="1"/>
                    <a:pt x="416" y="3"/>
                    <a:pt x="402" y="8"/>
                  </a:cubicBezTo>
                  <a:lnTo>
                    <a:pt x="99" y="106"/>
                  </a:lnTo>
                  <a:cubicBezTo>
                    <a:pt x="62" y="115"/>
                    <a:pt x="38" y="139"/>
                    <a:pt x="21" y="172"/>
                  </a:cubicBezTo>
                  <a:cubicBezTo>
                    <a:pt x="5" y="200"/>
                    <a:pt x="1" y="237"/>
                    <a:pt x="13" y="274"/>
                  </a:cubicBezTo>
                  <a:cubicBezTo>
                    <a:pt x="29" y="330"/>
                    <a:pt x="83" y="367"/>
                    <a:pt x="139" y="367"/>
                  </a:cubicBezTo>
                  <a:cubicBezTo>
                    <a:pt x="153" y="367"/>
                    <a:pt x="167" y="365"/>
                    <a:pt x="181" y="360"/>
                  </a:cubicBezTo>
                  <a:lnTo>
                    <a:pt x="484" y="262"/>
                  </a:lnTo>
                  <a:cubicBezTo>
                    <a:pt x="516" y="254"/>
                    <a:pt x="545" y="229"/>
                    <a:pt x="561" y="196"/>
                  </a:cubicBezTo>
                  <a:cubicBezTo>
                    <a:pt x="578" y="168"/>
                    <a:pt x="582" y="131"/>
                    <a:pt x="570" y="94"/>
                  </a:cubicBezTo>
                  <a:cubicBezTo>
                    <a:pt x="550" y="38"/>
                    <a:pt x="499" y="1"/>
                    <a:pt x="4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47"/>
            <p:cNvSpPr/>
            <p:nvPr/>
          </p:nvSpPr>
          <p:spPr>
            <a:xfrm>
              <a:off x="2361986" y="2160690"/>
              <a:ext cx="116847" cy="74394"/>
            </a:xfrm>
            <a:custGeom>
              <a:rect b="b" l="l" r="r" t="t"/>
              <a:pathLst>
                <a:path extrusionOk="0" h="368" w="578">
                  <a:moveTo>
                    <a:pt x="437" y="1"/>
                  </a:moveTo>
                  <a:cubicBezTo>
                    <a:pt x="424" y="1"/>
                    <a:pt x="411" y="3"/>
                    <a:pt x="398" y="6"/>
                  </a:cubicBezTo>
                  <a:lnTo>
                    <a:pt x="99" y="105"/>
                  </a:lnTo>
                  <a:cubicBezTo>
                    <a:pt x="62" y="117"/>
                    <a:pt x="34" y="141"/>
                    <a:pt x="21" y="170"/>
                  </a:cubicBezTo>
                  <a:cubicBezTo>
                    <a:pt x="5" y="203"/>
                    <a:pt x="1" y="240"/>
                    <a:pt x="13" y="272"/>
                  </a:cubicBezTo>
                  <a:cubicBezTo>
                    <a:pt x="30" y="330"/>
                    <a:pt x="86" y="368"/>
                    <a:pt x="144" y="368"/>
                  </a:cubicBezTo>
                  <a:cubicBezTo>
                    <a:pt x="156" y="368"/>
                    <a:pt x="169" y="366"/>
                    <a:pt x="181" y="362"/>
                  </a:cubicBezTo>
                  <a:lnTo>
                    <a:pt x="480" y="264"/>
                  </a:lnTo>
                  <a:cubicBezTo>
                    <a:pt x="517" y="252"/>
                    <a:pt x="545" y="227"/>
                    <a:pt x="562" y="199"/>
                  </a:cubicBezTo>
                  <a:cubicBezTo>
                    <a:pt x="574" y="166"/>
                    <a:pt x="578" y="129"/>
                    <a:pt x="570" y="96"/>
                  </a:cubicBezTo>
                  <a:lnTo>
                    <a:pt x="566" y="96"/>
                  </a:lnTo>
                  <a:cubicBezTo>
                    <a:pt x="549" y="36"/>
                    <a:pt x="494" y="1"/>
                    <a:pt x="4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47"/>
            <p:cNvSpPr/>
            <p:nvPr/>
          </p:nvSpPr>
          <p:spPr>
            <a:xfrm>
              <a:off x="2345612" y="2110555"/>
              <a:ext cx="115836" cy="72170"/>
            </a:xfrm>
            <a:custGeom>
              <a:rect b="b" l="l" r="r" t="t"/>
              <a:pathLst>
                <a:path extrusionOk="0" h="357" w="573">
                  <a:moveTo>
                    <a:pt x="429" y="1"/>
                  </a:moveTo>
                  <a:cubicBezTo>
                    <a:pt x="412" y="1"/>
                    <a:pt x="394" y="3"/>
                    <a:pt x="377" y="9"/>
                  </a:cubicBezTo>
                  <a:lnTo>
                    <a:pt x="119" y="91"/>
                  </a:lnTo>
                  <a:cubicBezTo>
                    <a:pt x="78" y="103"/>
                    <a:pt x="45" y="132"/>
                    <a:pt x="25" y="164"/>
                  </a:cubicBezTo>
                  <a:cubicBezTo>
                    <a:pt x="4" y="197"/>
                    <a:pt x="0" y="234"/>
                    <a:pt x="8" y="267"/>
                  </a:cubicBezTo>
                  <a:cubicBezTo>
                    <a:pt x="28" y="322"/>
                    <a:pt x="85" y="356"/>
                    <a:pt x="149" y="356"/>
                  </a:cubicBezTo>
                  <a:cubicBezTo>
                    <a:pt x="166" y="356"/>
                    <a:pt x="183" y="354"/>
                    <a:pt x="201" y="348"/>
                  </a:cubicBezTo>
                  <a:lnTo>
                    <a:pt x="458" y="263"/>
                  </a:lnTo>
                  <a:cubicBezTo>
                    <a:pt x="495" y="250"/>
                    <a:pt x="528" y="226"/>
                    <a:pt x="548" y="193"/>
                  </a:cubicBezTo>
                  <a:cubicBezTo>
                    <a:pt x="569" y="160"/>
                    <a:pt x="573" y="123"/>
                    <a:pt x="565" y="91"/>
                  </a:cubicBezTo>
                  <a:lnTo>
                    <a:pt x="565" y="87"/>
                  </a:lnTo>
                  <a:cubicBezTo>
                    <a:pt x="546" y="32"/>
                    <a:pt x="490" y="1"/>
                    <a:pt x="4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47"/>
            <p:cNvSpPr/>
            <p:nvPr/>
          </p:nvSpPr>
          <p:spPr>
            <a:xfrm>
              <a:off x="2376137" y="2102873"/>
              <a:ext cx="67116" cy="27696"/>
            </a:xfrm>
            <a:custGeom>
              <a:rect b="b" l="l" r="r" t="t"/>
              <a:pathLst>
                <a:path extrusionOk="0" h="137" w="332">
                  <a:moveTo>
                    <a:pt x="302" y="1"/>
                  </a:moveTo>
                  <a:cubicBezTo>
                    <a:pt x="299" y="1"/>
                    <a:pt x="297" y="1"/>
                    <a:pt x="295" y="2"/>
                  </a:cubicBezTo>
                  <a:lnTo>
                    <a:pt x="21" y="84"/>
                  </a:lnTo>
                  <a:cubicBezTo>
                    <a:pt x="9" y="88"/>
                    <a:pt x="1" y="104"/>
                    <a:pt x="5" y="116"/>
                  </a:cubicBezTo>
                  <a:cubicBezTo>
                    <a:pt x="9" y="129"/>
                    <a:pt x="17" y="137"/>
                    <a:pt x="29" y="137"/>
                  </a:cubicBezTo>
                  <a:cubicBezTo>
                    <a:pt x="29" y="137"/>
                    <a:pt x="37" y="133"/>
                    <a:pt x="37" y="133"/>
                  </a:cubicBezTo>
                  <a:lnTo>
                    <a:pt x="312" y="51"/>
                  </a:lnTo>
                  <a:cubicBezTo>
                    <a:pt x="324" y="47"/>
                    <a:pt x="332" y="35"/>
                    <a:pt x="328" y="22"/>
                  </a:cubicBezTo>
                  <a:cubicBezTo>
                    <a:pt x="325" y="9"/>
                    <a:pt x="313" y="1"/>
                    <a:pt x="3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47"/>
            <p:cNvSpPr/>
            <p:nvPr/>
          </p:nvSpPr>
          <p:spPr>
            <a:xfrm>
              <a:off x="2376137" y="2157051"/>
              <a:ext cx="72170" cy="30728"/>
            </a:xfrm>
            <a:custGeom>
              <a:rect b="b" l="l" r="r" t="t"/>
              <a:pathLst>
                <a:path extrusionOk="0" h="152" w="357">
                  <a:moveTo>
                    <a:pt x="332" y="1"/>
                  </a:moveTo>
                  <a:cubicBezTo>
                    <a:pt x="328" y="1"/>
                    <a:pt x="324" y="2"/>
                    <a:pt x="320" y="4"/>
                  </a:cubicBezTo>
                  <a:lnTo>
                    <a:pt x="21" y="98"/>
                  </a:lnTo>
                  <a:cubicBezTo>
                    <a:pt x="9" y="102"/>
                    <a:pt x="1" y="118"/>
                    <a:pt x="5" y="131"/>
                  </a:cubicBezTo>
                  <a:cubicBezTo>
                    <a:pt x="9" y="143"/>
                    <a:pt x="17" y="151"/>
                    <a:pt x="29" y="151"/>
                  </a:cubicBezTo>
                  <a:lnTo>
                    <a:pt x="29" y="147"/>
                  </a:lnTo>
                  <a:lnTo>
                    <a:pt x="37" y="147"/>
                  </a:lnTo>
                  <a:lnTo>
                    <a:pt x="336" y="49"/>
                  </a:lnTo>
                  <a:cubicBezTo>
                    <a:pt x="348" y="45"/>
                    <a:pt x="357" y="33"/>
                    <a:pt x="352" y="20"/>
                  </a:cubicBezTo>
                  <a:cubicBezTo>
                    <a:pt x="349" y="8"/>
                    <a:pt x="342" y="1"/>
                    <a:pt x="3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47"/>
            <p:cNvSpPr/>
            <p:nvPr/>
          </p:nvSpPr>
          <p:spPr>
            <a:xfrm>
              <a:off x="2392714" y="2208803"/>
              <a:ext cx="72170" cy="30121"/>
            </a:xfrm>
            <a:custGeom>
              <a:rect b="b" l="l" r="r" t="t"/>
              <a:pathLst>
                <a:path extrusionOk="0" h="149" w="357">
                  <a:moveTo>
                    <a:pt x="328" y="1"/>
                  </a:moveTo>
                  <a:cubicBezTo>
                    <a:pt x="325" y="1"/>
                    <a:pt x="322" y="1"/>
                    <a:pt x="320" y="2"/>
                  </a:cubicBezTo>
                  <a:lnTo>
                    <a:pt x="21" y="100"/>
                  </a:lnTo>
                  <a:cubicBezTo>
                    <a:pt x="9" y="104"/>
                    <a:pt x="0" y="116"/>
                    <a:pt x="4" y="128"/>
                  </a:cubicBezTo>
                  <a:cubicBezTo>
                    <a:pt x="9" y="141"/>
                    <a:pt x="17" y="149"/>
                    <a:pt x="29" y="149"/>
                  </a:cubicBezTo>
                  <a:lnTo>
                    <a:pt x="37" y="149"/>
                  </a:lnTo>
                  <a:lnTo>
                    <a:pt x="336" y="51"/>
                  </a:lnTo>
                  <a:cubicBezTo>
                    <a:pt x="352" y="47"/>
                    <a:pt x="356" y="30"/>
                    <a:pt x="352" y="18"/>
                  </a:cubicBezTo>
                  <a:cubicBezTo>
                    <a:pt x="349" y="8"/>
                    <a:pt x="340" y="1"/>
                    <a:pt x="3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47"/>
            <p:cNvSpPr/>
            <p:nvPr/>
          </p:nvSpPr>
          <p:spPr>
            <a:xfrm>
              <a:off x="2405046" y="2257927"/>
              <a:ext cx="82076" cy="33154"/>
            </a:xfrm>
            <a:custGeom>
              <a:rect b="b" l="l" r="r" t="t"/>
              <a:pathLst>
                <a:path extrusionOk="0" h="164" w="406">
                  <a:moveTo>
                    <a:pt x="379" y="1"/>
                  </a:moveTo>
                  <a:cubicBezTo>
                    <a:pt x="376" y="1"/>
                    <a:pt x="372" y="2"/>
                    <a:pt x="369" y="4"/>
                  </a:cubicBezTo>
                  <a:lnTo>
                    <a:pt x="21" y="115"/>
                  </a:lnTo>
                  <a:cubicBezTo>
                    <a:pt x="9" y="119"/>
                    <a:pt x="1" y="135"/>
                    <a:pt x="5" y="147"/>
                  </a:cubicBezTo>
                  <a:cubicBezTo>
                    <a:pt x="9" y="160"/>
                    <a:pt x="17" y="164"/>
                    <a:pt x="29" y="164"/>
                  </a:cubicBezTo>
                  <a:lnTo>
                    <a:pt x="38" y="164"/>
                  </a:lnTo>
                  <a:lnTo>
                    <a:pt x="385" y="49"/>
                  </a:lnTo>
                  <a:cubicBezTo>
                    <a:pt x="398" y="45"/>
                    <a:pt x="406" y="33"/>
                    <a:pt x="402" y="20"/>
                  </a:cubicBezTo>
                  <a:cubicBezTo>
                    <a:pt x="399" y="8"/>
                    <a:pt x="389" y="1"/>
                    <a:pt x="3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47"/>
            <p:cNvSpPr/>
            <p:nvPr/>
          </p:nvSpPr>
          <p:spPr>
            <a:xfrm>
              <a:off x="3210032" y="2165137"/>
              <a:ext cx="401485" cy="335379"/>
            </a:xfrm>
            <a:custGeom>
              <a:rect b="b" l="l" r="r" t="t"/>
              <a:pathLst>
                <a:path extrusionOk="0" h="1659" w="1986">
                  <a:moveTo>
                    <a:pt x="291" y="1"/>
                  </a:moveTo>
                  <a:lnTo>
                    <a:pt x="0" y="1396"/>
                  </a:lnTo>
                  <a:lnTo>
                    <a:pt x="1834" y="1658"/>
                  </a:lnTo>
                  <a:lnTo>
                    <a:pt x="1985" y="263"/>
                  </a:lnTo>
                  <a:lnTo>
                    <a:pt x="29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47"/>
            <p:cNvSpPr/>
            <p:nvPr/>
          </p:nvSpPr>
          <p:spPr>
            <a:xfrm>
              <a:off x="2887390" y="2078210"/>
              <a:ext cx="373385" cy="329315"/>
            </a:xfrm>
            <a:custGeom>
              <a:rect b="b" l="l" r="r" t="t"/>
              <a:pathLst>
                <a:path extrusionOk="0" h="1629" w="1847">
                  <a:moveTo>
                    <a:pt x="985" y="0"/>
                  </a:moveTo>
                  <a:cubicBezTo>
                    <a:pt x="932" y="0"/>
                    <a:pt x="881" y="21"/>
                    <a:pt x="848" y="66"/>
                  </a:cubicBezTo>
                  <a:cubicBezTo>
                    <a:pt x="786" y="140"/>
                    <a:pt x="798" y="251"/>
                    <a:pt x="876" y="312"/>
                  </a:cubicBezTo>
                  <a:lnTo>
                    <a:pt x="1142" y="525"/>
                  </a:lnTo>
                  <a:lnTo>
                    <a:pt x="168" y="463"/>
                  </a:lnTo>
                  <a:cubicBezTo>
                    <a:pt x="164" y="463"/>
                    <a:pt x="161" y="463"/>
                    <a:pt x="157" y="463"/>
                  </a:cubicBezTo>
                  <a:cubicBezTo>
                    <a:pt x="125" y="463"/>
                    <a:pt x="96" y="478"/>
                    <a:pt x="70" y="496"/>
                  </a:cubicBezTo>
                  <a:cubicBezTo>
                    <a:pt x="46" y="521"/>
                    <a:pt x="25" y="553"/>
                    <a:pt x="25" y="590"/>
                  </a:cubicBezTo>
                  <a:cubicBezTo>
                    <a:pt x="21" y="664"/>
                    <a:pt x="78" y="729"/>
                    <a:pt x="152" y="738"/>
                  </a:cubicBezTo>
                  <a:cubicBezTo>
                    <a:pt x="147" y="737"/>
                    <a:pt x="143" y="737"/>
                    <a:pt x="138" y="737"/>
                  </a:cubicBezTo>
                  <a:cubicBezTo>
                    <a:pt x="106" y="737"/>
                    <a:pt x="75" y="749"/>
                    <a:pt x="54" y="770"/>
                  </a:cubicBezTo>
                  <a:cubicBezTo>
                    <a:pt x="29" y="795"/>
                    <a:pt x="9" y="828"/>
                    <a:pt x="9" y="864"/>
                  </a:cubicBezTo>
                  <a:cubicBezTo>
                    <a:pt x="0" y="938"/>
                    <a:pt x="58" y="1004"/>
                    <a:pt x="136" y="1008"/>
                  </a:cubicBezTo>
                  <a:cubicBezTo>
                    <a:pt x="95" y="1008"/>
                    <a:pt x="82" y="1020"/>
                    <a:pt x="54" y="1040"/>
                  </a:cubicBezTo>
                  <a:cubicBezTo>
                    <a:pt x="29" y="1065"/>
                    <a:pt x="9" y="1098"/>
                    <a:pt x="9" y="1135"/>
                  </a:cubicBezTo>
                  <a:cubicBezTo>
                    <a:pt x="5" y="1212"/>
                    <a:pt x="62" y="1274"/>
                    <a:pt x="136" y="1282"/>
                  </a:cubicBezTo>
                  <a:lnTo>
                    <a:pt x="246" y="1290"/>
                  </a:lnTo>
                  <a:cubicBezTo>
                    <a:pt x="238" y="1294"/>
                    <a:pt x="226" y="1302"/>
                    <a:pt x="217" y="1311"/>
                  </a:cubicBezTo>
                  <a:cubicBezTo>
                    <a:pt x="193" y="1331"/>
                    <a:pt x="172" y="1364"/>
                    <a:pt x="172" y="1405"/>
                  </a:cubicBezTo>
                  <a:cubicBezTo>
                    <a:pt x="168" y="1478"/>
                    <a:pt x="226" y="1544"/>
                    <a:pt x="299" y="1548"/>
                  </a:cubicBezTo>
                  <a:lnTo>
                    <a:pt x="1539" y="1626"/>
                  </a:lnTo>
                  <a:cubicBezTo>
                    <a:pt x="1558" y="1628"/>
                    <a:pt x="1575" y="1629"/>
                    <a:pt x="1591" y="1629"/>
                  </a:cubicBezTo>
                  <a:cubicBezTo>
                    <a:pt x="1608" y="1629"/>
                    <a:pt x="1623" y="1628"/>
                    <a:pt x="1637" y="1626"/>
                  </a:cubicBezTo>
                  <a:lnTo>
                    <a:pt x="1846" y="623"/>
                  </a:lnTo>
                  <a:lnTo>
                    <a:pt x="1404" y="283"/>
                  </a:lnTo>
                  <a:lnTo>
                    <a:pt x="1400" y="283"/>
                  </a:lnTo>
                  <a:lnTo>
                    <a:pt x="1093" y="38"/>
                  </a:lnTo>
                  <a:cubicBezTo>
                    <a:pt x="1064" y="13"/>
                    <a:pt x="1032" y="1"/>
                    <a:pt x="999" y="1"/>
                  </a:cubicBezTo>
                  <a:cubicBezTo>
                    <a:pt x="994" y="1"/>
                    <a:pt x="990" y="0"/>
                    <a:pt x="9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47"/>
            <p:cNvSpPr/>
            <p:nvPr/>
          </p:nvSpPr>
          <p:spPr>
            <a:xfrm>
              <a:off x="3204978" y="1930838"/>
              <a:ext cx="491647" cy="591109"/>
            </a:xfrm>
            <a:custGeom>
              <a:rect b="b" l="l" r="r" t="t"/>
              <a:pathLst>
                <a:path extrusionOk="0" h="2924" w="2432">
                  <a:moveTo>
                    <a:pt x="1644" y="1"/>
                  </a:moveTo>
                  <a:cubicBezTo>
                    <a:pt x="1642" y="1"/>
                    <a:pt x="1640" y="1"/>
                    <a:pt x="1638" y="2"/>
                  </a:cubicBezTo>
                  <a:cubicBezTo>
                    <a:pt x="1621" y="6"/>
                    <a:pt x="1613" y="22"/>
                    <a:pt x="1617" y="34"/>
                  </a:cubicBezTo>
                  <a:lnTo>
                    <a:pt x="1977" y="1389"/>
                  </a:lnTo>
                  <a:lnTo>
                    <a:pt x="1977" y="1389"/>
                  </a:lnTo>
                  <a:lnTo>
                    <a:pt x="320" y="1131"/>
                  </a:lnTo>
                  <a:cubicBezTo>
                    <a:pt x="304" y="1131"/>
                    <a:pt x="291" y="1139"/>
                    <a:pt x="287" y="1152"/>
                  </a:cubicBezTo>
                  <a:lnTo>
                    <a:pt x="1" y="2551"/>
                  </a:lnTo>
                  <a:cubicBezTo>
                    <a:pt x="1" y="2559"/>
                    <a:pt x="1" y="2567"/>
                    <a:pt x="5" y="2571"/>
                  </a:cubicBezTo>
                  <a:cubicBezTo>
                    <a:pt x="9" y="2580"/>
                    <a:pt x="17" y="2580"/>
                    <a:pt x="21" y="2584"/>
                  </a:cubicBezTo>
                  <a:lnTo>
                    <a:pt x="2399" y="2923"/>
                  </a:lnTo>
                  <a:lnTo>
                    <a:pt x="2403" y="2923"/>
                  </a:lnTo>
                  <a:cubicBezTo>
                    <a:pt x="2415" y="2923"/>
                    <a:pt x="2428" y="2911"/>
                    <a:pt x="2428" y="2899"/>
                  </a:cubicBezTo>
                  <a:cubicBezTo>
                    <a:pt x="2432" y="2887"/>
                    <a:pt x="2419" y="2874"/>
                    <a:pt x="2407" y="2870"/>
                  </a:cubicBezTo>
                  <a:lnTo>
                    <a:pt x="58" y="2535"/>
                  </a:lnTo>
                  <a:lnTo>
                    <a:pt x="336" y="1184"/>
                  </a:lnTo>
                  <a:lnTo>
                    <a:pt x="2006" y="1446"/>
                  </a:lnTo>
                  <a:cubicBezTo>
                    <a:pt x="2014" y="1446"/>
                    <a:pt x="2022" y="1446"/>
                    <a:pt x="2031" y="1438"/>
                  </a:cubicBezTo>
                  <a:cubicBezTo>
                    <a:pt x="2035" y="1430"/>
                    <a:pt x="2039" y="1422"/>
                    <a:pt x="2035" y="1413"/>
                  </a:cubicBezTo>
                  <a:lnTo>
                    <a:pt x="1666" y="22"/>
                  </a:lnTo>
                  <a:cubicBezTo>
                    <a:pt x="1663" y="8"/>
                    <a:pt x="1654" y="1"/>
                    <a:pt x="16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47"/>
            <p:cNvSpPr/>
            <p:nvPr/>
          </p:nvSpPr>
          <p:spPr>
            <a:xfrm>
              <a:off x="2909627" y="2221336"/>
              <a:ext cx="140095" cy="18396"/>
            </a:xfrm>
            <a:custGeom>
              <a:rect b="b" l="l" r="r" t="t"/>
              <a:pathLst>
                <a:path extrusionOk="0" h="91" w="693">
                  <a:moveTo>
                    <a:pt x="30" y="1"/>
                  </a:moveTo>
                  <a:cubicBezTo>
                    <a:pt x="13" y="1"/>
                    <a:pt x="5" y="9"/>
                    <a:pt x="5" y="26"/>
                  </a:cubicBezTo>
                  <a:cubicBezTo>
                    <a:pt x="1" y="38"/>
                    <a:pt x="13" y="50"/>
                    <a:pt x="26" y="50"/>
                  </a:cubicBezTo>
                  <a:lnTo>
                    <a:pt x="668" y="91"/>
                  </a:lnTo>
                  <a:cubicBezTo>
                    <a:pt x="680" y="91"/>
                    <a:pt x="693" y="83"/>
                    <a:pt x="693" y="66"/>
                  </a:cubicBezTo>
                  <a:cubicBezTo>
                    <a:pt x="693" y="54"/>
                    <a:pt x="684" y="42"/>
                    <a:pt x="668" y="42"/>
                  </a:cubicBezTo>
                  <a:lnTo>
                    <a:pt x="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47"/>
            <p:cNvSpPr/>
            <p:nvPr/>
          </p:nvSpPr>
          <p:spPr>
            <a:xfrm>
              <a:off x="2906393" y="2276929"/>
              <a:ext cx="140095" cy="19205"/>
            </a:xfrm>
            <a:custGeom>
              <a:rect b="b" l="l" r="r" t="t"/>
              <a:pathLst>
                <a:path extrusionOk="0" h="95" w="693">
                  <a:moveTo>
                    <a:pt x="29" y="0"/>
                  </a:moveTo>
                  <a:cubicBezTo>
                    <a:pt x="13" y="0"/>
                    <a:pt x="1" y="12"/>
                    <a:pt x="1" y="25"/>
                  </a:cubicBezTo>
                  <a:cubicBezTo>
                    <a:pt x="1" y="41"/>
                    <a:pt x="13" y="53"/>
                    <a:pt x="25" y="53"/>
                  </a:cubicBezTo>
                  <a:lnTo>
                    <a:pt x="664" y="94"/>
                  </a:lnTo>
                  <a:lnTo>
                    <a:pt x="668" y="94"/>
                  </a:lnTo>
                  <a:cubicBezTo>
                    <a:pt x="680" y="94"/>
                    <a:pt x="692" y="82"/>
                    <a:pt x="692" y="70"/>
                  </a:cubicBezTo>
                  <a:cubicBezTo>
                    <a:pt x="692" y="57"/>
                    <a:pt x="684" y="45"/>
                    <a:pt x="668" y="41"/>
                  </a:cubicBezTo>
                  <a:lnTo>
                    <a:pt x="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47"/>
            <p:cNvSpPr/>
            <p:nvPr/>
          </p:nvSpPr>
          <p:spPr>
            <a:xfrm>
              <a:off x="2932067" y="2333129"/>
              <a:ext cx="116847" cy="17588"/>
            </a:xfrm>
            <a:custGeom>
              <a:rect b="b" l="l" r="r" t="t"/>
              <a:pathLst>
                <a:path extrusionOk="0" h="87" w="578">
                  <a:moveTo>
                    <a:pt x="29" y="0"/>
                  </a:moveTo>
                  <a:cubicBezTo>
                    <a:pt x="9" y="0"/>
                    <a:pt x="0" y="13"/>
                    <a:pt x="0" y="25"/>
                  </a:cubicBezTo>
                  <a:cubicBezTo>
                    <a:pt x="0" y="37"/>
                    <a:pt x="9" y="50"/>
                    <a:pt x="25" y="54"/>
                  </a:cubicBezTo>
                  <a:lnTo>
                    <a:pt x="553" y="86"/>
                  </a:lnTo>
                  <a:cubicBezTo>
                    <a:pt x="565" y="86"/>
                    <a:pt x="577" y="74"/>
                    <a:pt x="577" y="62"/>
                  </a:cubicBezTo>
                  <a:cubicBezTo>
                    <a:pt x="577" y="50"/>
                    <a:pt x="569" y="37"/>
                    <a:pt x="553" y="33"/>
                  </a:cubicBezTo>
                  <a:lnTo>
                    <a:pt x="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47"/>
            <p:cNvSpPr/>
            <p:nvPr/>
          </p:nvSpPr>
          <p:spPr>
            <a:xfrm>
              <a:off x="4013198" y="3463991"/>
              <a:ext cx="108761" cy="178909"/>
            </a:xfrm>
            <a:custGeom>
              <a:rect b="b" l="l" r="r" t="t"/>
              <a:pathLst>
                <a:path extrusionOk="0" h="885" w="538">
                  <a:moveTo>
                    <a:pt x="267" y="74"/>
                  </a:moveTo>
                  <a:lnTo>
                    <a:pt x="480" y="442"/>
                  </a:lnTo>
                  <a:lnTo>
                    <a:pt x="267" y="811"/>
                  </a:lnTo>
                  <a:lnTo>
                    <a:pt x="54" y="442"/>
                  </a:lnTo>
                  <a:lnTo>
                    <a:pt x="267" y="74"/>
                  </a:lnTo>
                  <a:close/>
                  <a:moveTo>
                    <a:pt x="267" y="0"/>
                  </a:moveTo>
                  <a:cubicBezTo>
                    <a:pt x="259" y="0"/>
                    <a:pt x="251" y="5"/>
                    <a:pt x="247" y="13"/>
                  </a:cubicBezTo>
                  <a:lnTo>
                    <a:pt x="5" y="430"/>
                  </a:lnTo>
                  <a:cubicBezTo>
                    <a:pt x="1" y="438"/>
                    <a:pt x="1" y="446"/>
                    <a:pt x="5" y="455"/>
                  </a:cubicBezTo>
                  <a:lnTo>
                    <a:pt x="247" y="872"/>
                  </a:lnTo>
                  <a:cubicBezTo>
                    <a:pt x="251" y="880"/>
                    <a:pt x="259" y="884"/>
                    <a:pt x="267" y="884"/>
                  </a:cubicBezTo>
                  <a:cubicBezTo>
                    <a:pt x="275" y="884"/>
                    <a:pt x="283" y="880"/>
                    <a:pt x="287" y="872"/>
                  </a:cubicBezTo>
                  <a:lnTo>
                    <a:pt x="533" y="455"/>
                  </a:lnTo>
                  <a:cubicBezTo>
                    <a:pt x="537" y="446"/>
                    <a:pt x="537" y="438"/>
                    <a:pt x="533" y="430"/>
                  </a:cubicBezTo>
                  <a:lnTo>
                    <a:pt x="287" y="13"/>
                  </a:lnTo>
                  <a:cubicBezTo>
                    <a:pt x="283" y="5"/>
                    <a:pt x="275" y="0"/>
                    <a:pt x="2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47"/>
            <p:cNvSpPr/>
            <p:nvPr/>
          </p:nvSpPr>
          <p:spPr>
            <a:xfrm>
              <a:off x="3901608" y="3482994"/>
              <a:ext cx="59839" cy="59030"/>
            </a:xfrm>
            <a:custGeom>
              <a:rect b="b" l="l" r="r" t="t"/>
              <a:pathLst>
                <a:path extrusionOk="0" h="292" w="296">
                  <a:moveTo>
                    <a:pt x="148" y="50"/>
                  </a:moveTo>
                  <a:cubicBezTo>
                    <a:pt x="201" y="50"/>
                    <a:pt x="242" y="95"/>
                    <a:pt x="242" y="144"/>
                  </a:cubicBezTo>
                  <a:cubicBezTo>
                    <a:pt x="242" y="197"/>
                    <a:pt x="201" y="238"/>
                    <a:pt x="148" y="238"/>
                  </a:cubicBezTo>
                  <a:cubicBezTo>
                    <a:pt x="95" y="238"/>
                    <a:pt x="54" y="197"/>
                    <a:pt x="54" y="144"/>
                  </a:cubicBezTo>
                  <a:cubicBezTo>
                    <a:pt x="54" y="95"/>
                    <a:pt x="95" y="50"/>
                    <a:pt x="148" y="50"/>
                  </a:cubicBezTo>
                  <a:close/>
                  <a:moveTo>
                    <a:pt x="148" y="1"/>
                  </a:moveTo>
                  <a:cubicBezTo>
                    <a:pt x="66" y="1"/>
                    <a:pt x="1" y="66"/>
                    <a:pt x="1" y="144"/>
                  </a:cubicBezTo>
                  <a:cubicBezTo>
                    <a:pt x="1" y="226"/>
                    <a:pt x="66" y="291"/>
                    <a:pt x="148" y="291"/>
                  </a:cubicBezTo>
                  <a:cubicBezTo>
                    <a:pt x="230" y="291"/>
                    <a:pt x="295" y="226"/>
                    <a:pt x="295" y="144"/>
                  </a:cubicBezTo>
                  <a:cubicBezTo>
                    <a:pt x="295" y="66"/>
                    <a:pt x="230" y="1"/>
                    <a:pt x="1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47"/>
            <p:cNvSpPr/>
            <p:nvPr/>
          </p:nvSpPr>
          <p:spPr>
            <a:xfrm>
              <a:off x="3992578" y="3382118"/>
              <a:ext cx="51550" cy="51348"/>
            </a:xfrm>
            <a:custGeom>
              <a:rect b="b" l="l" r="r" t="t"/>
              <a:pathLst>
                <a:path extrusionOk="0" h="254" w="255">
                  <a:moveTo>
                    <a:pt x="128" y="49"/>
                  </a:moveTo>
                  <a:cubicBezTo>
                    <a:pt x="168" y="49"/>
                    <a:pt x="205" y="86"/>
                    <a:pt x="205" y="127"/>
                  </a:cubicBezTo>
                  <a:cubicBezTo>
                    <a:pt x="205" y="168"/>
                    <a:pt x="168" y="205"/>
                    <a:pt x="128" y="205"/>
                  </a:cubicBezTo>
                  <a:cubicBezTo>
                    <a:pt x="87" y="205"/>
                    <a:pt x="50" y="168"/>
                    <a:pt x="50" y="127"/>
                  </a:cubicBezTo>
                  <a:cubicBezTo>
                    <a:pt x="50" y="86"/>
                    <a:pt x="87" y="49"/>
                    <a:pt x="128" y="49"/>
                  </a:cubicBezTo>
                  <a:close/>
                  <a:moveTo>
                    <a:pt x="128" y="0"/>
                  </a:moveTo>
                  <a:cubicBezTo>
                    <a:pt x="58" y="0"/>
                    <a:pt x="1" y="58"/>
                    <a:pt x="1" y="127"/>
                  </a:cubicBezTo>
                  <a:cubicBezTo>
                    <a:pt x="1" y="197"/>
                    <a:pt x="58" y="254"/>
                    <a:pt x="128" y="254"/>
                  </a:cubicBezTo>
                  <a:cubicBezTo>
                    <a:pt x="197" y="254"/>
                    <a:pt x="254" y="197"/>
                    <a:pt x="254" y="127"/>
                  </a:cubicBezTo>
                  <a:cubicBezTo>
                    <a:pt x="254" y="58"/>
                    <a:pt x="197" y="0"/>
                    <a:pt x="1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47"/>
            <p:cNvSpPr/>
            <p:nvPr/>
          </p:nvSpPr>
          <p:spPr>
            <a:xfrm>
              <a:off x="3888468" y="3406983"/>
              <a:ext cx="38208" cy="38208"/>
            </a:xfrm>
            <a:custGeom>
              <a:rect b="b" l="l" r="r" t="t"/>
              <a:pathLst>
                <a:path extrusionOk="0" h="189" w="189">
                  <a:moveTo>
                    <a:pt x="94" y="53"/>
                  </a:moveTo>
                  <a:cubicBezTo>
                    <a:pt x="119" y="53"/>
                    <a:pt x="135" y="74"/>
                    <a:pt x="135" y="94"/>
                  </a:cubicBezTo>
                  <a:cubicBezTo>
                    <a:pt x="135" y="119"/>
                    <a:pt x="119" y="139"/>
                    <a:pt x="94" y="139"/>
                  </a:cubicBezTo>
                  <a:cubicBezTo>
                    <a:pt x="70" y="139"/>
                    <a:pt x="49" y="119"/>
                    <a:pt x="49" y="94"/>
                  </a:cubicBezTo>
                  <a:cubicBezTo>
                    <a:pt x="49" y="74"/>
                    <a:pt x="70" y="53"/>
                    <a:pt x="94" y="53"/>
                  </a:cubicBezTo>
                  <a:close/>
                  <a:moveTo>
                    <a:pt x="94" y="0"/>
                  </a:moveTo>
                  <a:cubicBezTo>
                    <a:pt x="41" y="0"/>
                    <a:pt x="0" y="45"/>
                    <a:pt x="0" y="94"/>
                  </a:cubicBezTo>
                  <a:cubicBezTo>
                    <a:pt x="0" y="147"/>
                    <a:pt x="41" y="188"/>
                    <a:pt x="94" y="188"/>
                  </a:cubicBezTo>
                  <a:cubicBezTo>
                    <a:pt x="143" y="188"/>
                    <a:pt x="188" y="147"/>
                    <a:pt x="188" y="94"/>
                  </a:cubicBezTo>
                  <a:cubicBezTo>
                    <a:pt x="188" y="45"/>
                    <a:pt x="143" y="0"/>
                    <a:pt x="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47"/>
            <p:cNvSpPr/>
            <p:nvPr/>
          </p:nvSpPr>
          <p:spPr>
            <a:xfrm>
              <a:off x="2970881" y="925919"/>
              <a:ext cx="86321" cy="139287"/>
            </a:xfrm>
            <a:custGeom>
              <a:rect b="b" l="l" r="r" t="t"/>
              <a:pathLst>
                <a:path extrusionOk="0" h="689" w="427">
                  <a:moveTo>
                    <a:pt x="214" y="74"/>
                  </a:moveTo>
                  <a:lnTo>
                    <a:pt x="369" y="344"/>
                  </a:lnTo>
                  <a:lnTo>
                    <a:pt x="214" y="614"/>
                  </a:lnTo>
                  <a:lnTo>
                    <a:pt x="58" y="344"/>
                  </a:lnTo>
                  <a:lnTo>
                    <a:pt x="214" y="74"/>
                  </a:lnTo>
                  <a:close/>
                  <a:moveTo>
                    <a:pt x="214" y="1"/>
                  </a:moveTo>
                  <a:cubicBezTo>
                    <a:pt x="205" y="1"/>
                    <a:pt x="197" y="5"/>
                    <a:pt x="193" y="13"/>
                  </a:cubicBezTo>
                  <a:lnTo>
                    <a:pt x="9" y="332"/>
                  </a:lnTo>
                  <a:cubicBezTo>
                    <a:pt x="1" y="340"/>
                    <a:pt x="1" y="348"/>
                    <a:pt x="9" y="357"/>
                  </a:cubicBezTo>
                  <a:lnTo>
                    <a:pt x="193" y="676"/>
                  </a:lnTo>
                  <a:cubicBezTo>
                    <a:pt x="197" y="684"/>
                    <a:pt x="205" y="688"/>
                    <a:pt x="214" y="688"/>
                  </a:cubicBezTo>
                  <a:cubicBezTo>
                    <a:pt x="222" y="688"/>
                    <a:pt x="230" y="684"/>
                    <a:pt x="234" y="676"/>
                  </a:cubicBezTo>
                  <a:lnTo>
                    <a:pt x="422" y="357"/>
                  </a:lnTo>
                  <a:cubicBezTo>
                    <a:pt x="426" y="348"/>
                    <a:pt x="426" y="340"/>
                    <a:pt x="422" y="332"/>
                  </a:cubicBezTo>
                  <a:lnTo>
                    <a:pt x="234" y="13"/>
                  </a:lnTo>
                  <a:cubicBezTo>
                    <a:pt x="230" y="5"/>
                    <a:pt x="222" y="1"/>
                    <a:pt x="2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47"/>
            <p:cNvSpPr/>
            <p:nvPr/>
          </p:nvSpPr>
          <p:spPr>
            <a:xfrm>
              <a:off x="2896487" y="909342"/>
              <a:ext cx="59030" cy="59030"/>
            </a:xfrm>
            <a:custGeom>
              <a:rect b="b" l="l" r="r" t="t"/>
              <a:pathLst>
                <a:path extrusionOk="0" h="292" w="292">
                  <a:moveTo>
                    <a:pt x="144" y="54"/>
                  </a:moveTo>
                  <a:cubicBezTo>
                    <a:pt x="197" y="54"/>
                    <a:pt x="238" y="95"/>
                    <a:pt x="238" y="148"/>
                  </a:cubicBezTo>
                  <a:cubicBezTo>
                    <a:pt x="238" y="197"/>
                    <a:pt x="197" y="242"/>
                    <a:pt x="144" y="242"/>
                  </a:cubicBezTo>
                  <a:cubicBezTo>
                    <a:pt x="95" y="242"/>
                    <a:pt x="50" y="197"/>
                    <a:pt x="50" y="148"/>
                  </a:cubicBezTo>
                  <a:cubicBezTo>
                    <a:pt x="50" y="95"/>
                    <a:pt x="95" y="54"/>
                    <a:pt x="144" y="54"/>
                  </a:cubicBezTo>
                  <a:close/>
                  <a:moveTo>
                    <a:pt x="144" y="1"/>
                  </a:moveTo>
                  <a:cubicBezTo>
                    <a:pt x="66" y="1"/>
                    <a:pt x="1" y="66"/>
                    <a:pt x="1" y="148"/>
                  </a:cubicBezTo>
                  <a:cubicBezTo>
                    <a:pt x="1" y="226"/>
                    <a:pt x="66" y="291"/>
                    <a:pt x="144" y="291"/>
                  </a:cubicBezTo>
                  <a:cubicBezTo>
                    <a:pt x="226" y="291"/>
                    <a:pt x="291" y="226"/>
                    <a:pt x="291" y="148"/>
                  </a:cubicBezTo>
                  <a:cubicBezTo>
                    <a:pt x="291" y="66"/>
                    <a:pt x="226" y="1"/>
                    <a:pt x="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47"/>
            <p:cNvSpPr/>
            <p:nvPr/>
          </p:nvSpPr>
          <p:spPr>
            <a:xfrm>
              <a:off x="2986649" y="844045"/>
              <a:ext cx="51550" cy="51550"/>
            </a:xfrm>
            <a:custGeom>
              <a:rect b="b" l="l" r="r" t="t"/>
              <a:pathLst>
                <a:path extrusionOk="0" h="255" w="255">
                  <a:moveTo>
                    <a:pt x="127" y="50"/>
                  </a:moveTo>
                  <a:cubicBezTo>
                    <a:pt x="172" y="50"/>
                    <a:pt x="205" y="86"/>
                    <a:pt x="205" y="127"/>
                  </a:cubicBezTo>
                  <a:cubicBezTo>
                    <a:pt x="205" y="168"/>
                    <a:pt x="172" y="205"/>
                    <a:pt x="127" y="205"/>
                  </a:cubicBezTo>
                  <a:cubicBezTo>
                    <a:pt x="86" y="205"/>
                    <a:pt x="54" y="168"/>
                    <a:pt x="54" y="127"/>
                  </a:cubicBezTo>
                  <a:cubicBezTo>
                    <a:pt x="54" y="86"/>
                    <a:pt x="86" y="50"/>
                    <a:pt x="127" y="50"/>
                  </a:cubicBezTo>
                  <a:close/>
                  <a:moveTo>
                    <a:pt x="127" y="0"/>
                  </a:moveTo>
                  <a:cubicBezTo>
                    <a:pt x="58" y="0"/>
                    <a:pt x="1" y="58"/>
                    <a:pt x="1" y="127"/>
                  </a:cubicBezTo>
                  <a:cubicBezTo>
                    <a:pt x="1" y="197"/>
                    <a:pt x="58" y="254"/>
                    <a:pt x="127" y="254"/>
                  </a:cubicBezTo>
                  <a:cubicBezTo>
                    <a:pt x="197" y="254"/>
                    <a:pt x="254" y="197"/>
                    <a:pt x="254" y="127"/>
                  </a:cubicBezTo>
                  <a:cubicBezTo>
                    <a:pt x="254" y="58"/>
                    <a:pt x="197" y="0"/>
                    <a:pt x="1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47"/>
            <p:cNvSpPr/>
            <p:nvPr/>
          </p:nvSpPr>
          <p:spPr>
            <a:xfrm>
              <a:off x="2906393" y="829894"/>
              <a:ext cx="38208" cy="38410"/>
            </a:xfrm>
            <a:custGeom>
              <a:rect b="b" l="l" r="r" t="t"/>
              <a:pathLst>
                <a:path extrusionOk="0" h="190" w="189">
                  <a:moveTo>
                    <a:pt x="95" y="54"/>
                  </a:moveTo>
                  <a:cubicBezTo>
                    <a:pt x="119" y="54"/>
                    <a:pt x="140" y="75"/>
                    <a:pt x="140" y="95"/>
                  </a:cubicBezTo>
                  <a:cubicBezTo>
                    <a:pt x="140" y="120"/>
                    <a:pt x="119" y="140"/>
                    <a:pt x="95" y="140"/>
                  </a:cubicBezTo>
                  <a:cubicBezTo>
                    <a:pt x="74" y="140"/>
                    <a:pt x="54" y="120"/>
                    <a:pt x="54" y="95"/>
                  </a:cubicBezTo>
                  <a:cubicBezTo>
                    <a:pt x="54" y="75"/>
                    <a:pt x="74" y="54"/>
                    <a:pt x="95" y="54"/>
                  </a:cubicBezTo>
                  <a:close/>
                  <a:moveTo>
                    <a:pt x="95" y="1"/>
                  </a:moveTo>
                  <a:cubicBezTo>
                    <a:pt x="46" y="1"/>
                    <a:pt x="1" y="46"/>
                    <a:pt x="1" y="95"/>
                  </a:cubicBezTo>
                  <a:cubicBezTo>
                    <a:pt x="1" y="148"/>
                    <a:pt x="46" y="189"/>
                    <a:pt x="95" y="189"/>
                  </a:cubicBezTo>
                  <a:cubicBezTo>
                    <a:pt x="148" y="189"/>
                    <a:pt x="189" y="148"/>
                    <a:pt x="189" y="95"/>
                  </a:cubicBezTo>
                  <a:cubicBezTo>
                    <a:pt x="189" y="46"/>
                    <a:pt x="148" y="1"/>
                    <a:pt x="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47"/>
            <p:cNvSpPr/>
            <p:nvPr/>
          </p:nvSpPr>
          <p:spPr>
            <a:xfrm>
              <a:off x="-395221" y="3232320"/>
              <a:ext cx="108559" cy="178909"/>
            </a:xfrm>
            <a:custGeom>
              <a:rect b="b" l="l" r="r" t="t"/>
              <a:pathLst>
                <a:path extrusionOk="0" h="885" w="537">
                  <a:moveTo>
                    <a:pt x="271" y="74"/>
                  </a:moveTo>
                  <a:lnTo>
                    <a:pt x="484" y="443"/>
                  </a:lnTo>
                  <a:lnTo>
                    <a:pt x="271" y="807"/>
                  </a:lnTo>
                  <a:lnTo>
                    <a:pt x="58" y="443"/>
                  </a:lnTo>
                  <a:lnTo>
                    <a:pt x="271" y="74"/>
                  </a:lnTo>
                  <a:close/>
                  <a:moveTo>
                    <a:pt x="271" y="1"/>
                  </a:moveTo>
                  <a:cubicBezTo>
                    <a:pt x="263" y="1"/>
                    <a:pt x="254" y="5"/>
                    <a:pt x="246" y="13"/>
                  </a:cubicBezTo>
                  <a:lnTo>
                    <a:pt x="5" y="430"/>
                  </a:lnTo>
                  <a:cubicBezTo>
                    <a:pt x="1" y="438"/>
                    <a:pt x="1" y="447"/>
                    <a:pt x="5" y="455"/>
                  </a:cubicBezTo>
                  <a:lnTo>
                    <a:pt x="246" y="872"/>
                  </a:lnTo>
                  <a:cubicBezTo>
                    <a:pt x="254" y="880"/>
                    <a:pt x="263" y="885"/>
                    <a:pt x="271" y="885"/>
                  </a:cubicBezTo>
                  <a:cubicBezTo>
                    <a:pt x="279" y="885"/>
                    <a:pt x="287" y="880"/>
                    <a:pt x="291" y="872"/>
                  </a:cubicBezTo>
                  <a:lnTo>
                    <a:pt x="533" y="455"/>
                  </a:lnTo>
                  <a:cubicBezTo>
                    <a:pt x="537" y="447"/>
                    <a:pt x="537" y="438"/>
                    <a:pt x="533" y="430"/>
                  </a:cubicBezTo>
                  <a:lnTo>
                    <a:pt x="291" y="13"/>
                  </a:lnTo>
                  <a:cubicBezTo>
                    <a:pt x="287" y="5"/>
                    <a:pt x="279" y="1"/>
                    <a:pt x="2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47"/>
            <p:cNvSpPr/>
            <p:nvPr/>
          </p:nvSpPr>
          <p:spPr>
            <a:xfrm>
              <a:off x="-167593" y="3298425"/>
              <a:ext cx="58828" cy="59030"/>
            </a:xfrm>
            <a:custGeom>
              <a:rect b="b" l="l" r="r" t="t"/>
              <a:pathLst>
                <a:path extrusionOk="0" h="292" w="291">
                  <a:moveTo>
                    <a:pt x="147" y="50"/>
                  </a:moveTo>
                  <a:cubicBezTo>
                    <a:pt x="196" y="50"/>
                    <a:pt x="241" y="95"/>
                    <a:pt x="241" y="144"/>
                  </a:cubicBezTo>
                  <a:cubicBezTo>
                    <a:pt x="241" y="197"/>
                    <a:pt x="196" y="238"/>
                    <a:pt x="147" y="238"/>
                  </a:cubicBezTo>
                  <a:cubicBezTo>
                    <a:pt x="94" y="238"/>
                    <a:pt x="53" y="197"/>
                    <a:pt x="53" y="144"/>
                  </a:cubicBezTo>
                  <a:cubicBezTo>
                    <a:pt x="53" y="95"/>
                    <a:pt x="94" y="50"/>
                    <a:pt x="147" y="50"/>
                  </a:cubicBezTo>
                  <a:close/>
                  <a:moveTo>
                    <a:pt x="147" y="1"/>
                  </a:moveTo>
                  <a:cubicBezTo>
                    <a:pt x="65" y="1"/>
                    <a:pt x="0" y="66"/>
                    <a:pt x="0" y="144"/>
                  </a:cubicBezTo>
                  <a:cubicBezTo>
                    <a:pt x="0" y="226"/>
                    <a:pt x="65" y="292"/>
                    <a:pt x="147" y="292"/>
                  </a:cubicBezTo>
                  <a:cubicBezTo>
                    <a:pt x="225" y="292"/>
                    <a:pt x="291" y="226"/>
                    <a:pt x="291" y="144"/>
                  </a:cubicBezTo>
                  <a:cubicBezTo>
                    <a:pt x="291" y="66"/>
                    <a:pt x="225" y="1"/>
                    <a:pt x="1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47"/>
            <p:cNvSpPr/>
            <p:nvPr/>
          </p:nvSpPr>
          <p:spPr>
            <a:xfrm>
              <a:off x="-412607" y="3150447"/>
              <a:ext cx="51550" cy="51550"/>
            </a:xfrm>
            <a:custGeom>
              <a:rect b="b" l="l" r="r" t="t"/>
              <a:pathLst>
                <a:path extrusionOk="0" h="255" w="255">
                  <a:moveTo>
                    <a:pt x="128" y="50"/>
                  </a:moveTo>
                  <a:cubicBezTo>
                    <a:pt x="168" y="50"/>
                    <a:pt x="205" y="82"/>
                    <a:pt x="205" y="127"/>
                  </a:cubicBezTo>
                  <a:cubicBezTo>
                    <a:pt x="205" y="168"/>
                    <a:pt x="168" y="201"/>
                    <a:pt x="128" y="201"/>
                  </a:cubicBezTo>
                  <a:cubicBezTo>
                    <a:pt x="87" y="201"/>
                    <a:pt x="50" y="168"/>
                    <a:pt x="50" y="127"/>
                  </a:cubicBezTo>
                  <a:cubicBezTo>
                    <a:pt x="50" y="82"/>
                    <a:pt x="87" y="50"/>
                    <a:pt x="128" y="50"/>
                  </a:cubicBezTo>
                  <a:close/>
                  <a:moveTo>
                    <a:pt x="128" y="0"/>
                  </a:moveTo>
                  <a:cubicBezTo>
                    <a:pt x="58" y="0"/>
                    <a:pt x="1" y="58"/>
                    <a:pt x="1" y="127"/>
                  </a:cubicBezTo>
                  <a:cubicBezTo>
                    <a:pt x="1" y="197"/>
                    <a:pt x="58" y="254"/>
                    <a:pt x="128" y="254"/>
                  </a:cubicBezTo>
                  <a:cubicBezTo>
                    <a:pt x="197" y="254"/>
                    <a:pt x="254" y="197"/>
                    <a:pt x="254" y="127"/>
                  </a:cubicBezTo>
                  <a:cubicBezTo>
                    <a:pt x="254" y="58"/>
                    <a:pt x="197" y="0"/>
                    <a:pt x="1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47"/>
            <p:cNvSpPr/>
            <p:nvPr/>
          </p:nvSpPr>
          <p:spPr>
            <a:xfrm>
              <a:off x="-259574" y="3260420"/>
              <a:ext cx="38410" cy="38208"/>
            </a:xfrm>
            <a:custGeom>
              <a:rect b="b" l="l" r="r" t="t"/>
              <a:pathLst>
                <a:path extrusionOk="0" h="189" w="190">
                  <a:moveTo>
                    <a:pt x="95" y="54"/>
                  </a:moveTo>
                  <a:cubicBezTo>
                    <a:pt x="119" y="54"/>
                    <a:pt x="140" y="70"/>
                    <a:pt x="140" y="95"/>
                  </a:cubicBezTo>
                  <a:cubicBezTo>
                    <a:pt x="140" y="119"/>
                    <a:pt x="119" y="140"/>
                    <a:pt x="95" y="140"/>
                  </a:cubicBezTo>
                  <a:cubicBezTo>
                    <a:pt x="74" y="140"/>
                    <a:pt x="54" y="119"/>
                    <a:pt x="54" y="95"/>
                  </a:cubicBezTo>
                  <a:cubicBezTo>
                    <a:pt x="54" y="70"/>
                    <a:pt x="74" y="54"/>
                    <a:pt x="95" y="54"/>
                  </a:cubicBezTo>
                  <a:close/>
                  <a:moveTo>
                    <a:pt x="95" y="1"/>
                  </a:moveTo>
                  <a:cubicBezTo>
                    <a:pt x="46" y="1"/>
                    <a:pt x="1" y="42"/>
                    <a:pt x="1" y="95"/>
                  </a:cubicBezTo>
                  <a:cubicBezTo>
                    <a:pt x="1" y="148"/>
                    <a:pt x="46" y="189"/>
                    <a:pt x="95" y="189"/>
                  </a:cubicBezTo>
                  <a:cubicBezTo>
                    <a:pt x="148" y="189"/>
                    <a:pt x="189" y="148"/>
                    <a:pt x="189" y="95"/>
                  </a:cubicBezTo>
                  <a:cubicBezTo>
                    <a:pt x="189" y="42"/>
                    <a:pt x="148" y="1"/>
                    <a:pt x="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47"/>
            <p:cNvSpPr/>
            <p:nvPr/>
          </p:nvSpPr>
          <p:spPr>
            <a:xfrm>
              <a:off x="-270289" y="3085150"/>
              <a:ext cx="72170" cy="116847"/>
            </a:xfrm>
            <a:custGeom>
              <a:rect b="b" l="l" r="r" t="t"/>
              <a:pathLst>
                <a:path extrusionOk="0" h="578" w="357">
                  <a:moveTo>
                    <a:pt x="181" y="78"/>
                  </a:moveTo>
                  <a:lnTo>
                    <a:pt x="299" y="291"/>
                  </a:lnTo>
                  <a:lnTo>
                    <a:pt x="181" y="499"/>
                  </a:lnTo>
                  <a:lnTo>
                    <a:pt x="58" y="291"/>
                  </a:lnTo>
                  <a:lnTo>
                    <a:pt x="181" y="78"/>
                  </a:lnTo>
                  <a:close/>
                  <a:moveTo>
                    <a:pt x="177" y="0"/>
                  </a:moveTo>
                  <a:cubicBezTo>
                    <a:pt x="168" y="0"/>
                    <a:pt x="160" y="4"/>
                    <a:pt x="156" y="12"/>
                  </a:cubicBezTo>
                  <a:lnTo>
                    <a:pt x="5" y="274"/>
                  </a:lnTo>
                  <a:cubicBezTo>
                    <a:pt x="1" y="283"/>
                    <a:pt x="1" y="295"/>
                    <a:pt x="5" y="303"/>
                  </a:cubicBezTo>
                  <a:lnTo>
                    <a:pt x="156" y="565"/>
                  </a:lnTo>
                  <a:cubicBezTo>
                    <a:pt x="160" y="573"/>
                    <a:pt x="168" y="577"/>
                    <a:pt x="177" y="577"/>
                  </a:cubicBezTo>
                  <a:cubicBezTo>
                    <a:pt x="189" y="577"/>
                    <a:pt x="197" y="573"/>
                    <a:pt x="201" y="565"/>
                  </a:cubicBezTo>
                  <a:lnTo>
                    <a:pt x="353" y="303"/>
                  </a:lnTo>
                  <a:cubicBezTo>
                    <a:pt x="357" y="295"/>
                    <a:pt x="357" y="283"/>
                    <a:pt x="353" y="274"/>
                  </a:cubicBezTo>
                  <a:lnTo>
                    <a:pt x="201" y="12"/>
                  </a:lnTo>
                  <a:cubicBezTo>
                    <a:pt x="197" y="4"/>
                    <a:pt x="189" y="0"/>
                    <a:pt x="1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47"/>
            <p:cNvSpPr/>
            <p:nvPr/>
          </p:nvSpPr>
          <p:spPr>
            <a:xfrm>
              <a:off x="-518536" y="3362307"/>
              <a:ext cx="38410" cy="38208"/>
            </a:xfrm>
            <a:custGeom>
              <a:rect b="b" l="l" r="r" t="t"/>
              <a:pathLst>
                <a:path extrusionOk="0" h="189" w="190">
                  <a:moveTo>
                    <a:pt x="95" y="49"/>
                  </a:moveTo>
                  <a:cubicBezTo>
                    <a:pt x="120" y="49"/>
                    <a:pt x="136" y="70"/>
                    <a:pt x="136" y="94"/>
                  </a:cubicBezTo>
                  <a:cubicBezTo>
                    <a:pt x="136" y="119"/>
                    <a:pt x="120" y="135"/>
                    <a:pt x="95" y="135"/>
                  </a:cubicBezTo>
                  <a:cubicBezTo>
                    <a:pt x="70" y="135"/>
                    <a:pt x="50" y="119"/>
                    <a:pt x="50" y="94"/>
                  </a:cubicBezTo>
                  <a:cubicBezTo>
                    <a:pt x="50" y="70"/>
                    <a:pt x="70" y="49"/>
                    <a:pt x="95" y="49"/>
                  </a:cubicBezTo>
                  <a:close/>
                  <a:moveTo>
                    <a:pt x="95" y="0"/>
                  </a:moveTo>
                  <a:cubicBezTo>
                    <a:pt x="42" y="0"/>
                    <a:pt x="1" y="41"/>
                    <a:pt x="1" y="94"/>
                  </a:cubicBezTo>
                  <a:cubicBezTo>
                    <a:pt x="1" y="147"/>
                    <a:pt x="42" y="188"/>
                    <a:pt x="95" y="188"/>
                  </a:cubicBezTo>
                  <a:cubicBezTo>
                    <a:pt x="148" y="188"/>
                    <a:pt x="189" y="147"/>
                    <a:pt x="189" y="94"/>
                  </a:cubicBezTo>
                  <a:cubicBezTo>
                    <a:pt x="189" y="41"/>
                    <a:pt x="148" y="0"/>
                    <a:pt x="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47"/>
            <p:cNvSpPr/>
            <p:nvPr/>
          </p:nvSpPr>
          <p:spPr>
            <a:xfrm>
              <a:off x="1868119" y="566080"/>
              <a:ext cx="989763" cy="1096300"/>
            </a:xfrm>
            <a:custGeom>
              <a:rect b="b" l="l" r="r" t="t"/>
              <a:pathLst>
                <a:path extrusionOk="0" h="5423" w="4896">
                  <a:moveTo>
                    <a:pt x="1838" y="0"/>
                  </a:moveTo>
                  <a:cubicBezTo>
                    <a:pt x="1490" y="0"/>
                    <a:pt x="1212" y="279"/>
                    <a:pt x="1212" y="627"/>
                  </a:cubicBezTo>
                  <a:lnTo>
                    <a:pt x="1212" y="1723"/>
                  </a:lnTo>
                  <a:cubicBezTo>
                    <a:pt x="1212" y="2042"/>
                    <a:pt x="954" y="2300"/>
                    <a:pt x="635" y="2300"/>
                  </a:cubicBezTo>
                  <a:lnTo>
                    <a:pt x="25" y="2300"/>
                  </a:lnTo>
                  <a:cubicBezTo>
                    <a:pt x="9" y="2300"/>
                    <a:pt x="1" y="2313"/>
                    <a:pt x="1" y="2325"/>
                  </a:cubicBezTo>
                  <a:cubicBezTo>
                    <a:pt x="1" y="2341"/>
                    <a:pt x="9" y="2349"/>
                    <a:pt x="25" y="2349"/>
                  </a:cubicBezTo>
                  <a:lnTo>
                    <a:pt x="635" y="2349"/>
                  </a:lnTo>
                  <a:cubicBezTo>
                    <a:pt x="979" y="2349"/>
                    <a:pt x="1261" y="2071"/>
                    <a:pt x="1261" y="1723"/>
                  </a:cubicBezTo>
                  <a:lnTo>
                    <a:pt x="1261" y="627"/>
                  </a:lnTo>
                  <a:cubicBezTo>
                    <a:pt x="1261" y="307"/>
                    <a:pt x="1519" y="50"/>
                    <a:pt x="1838" y="50"/>
                  </a:cubicBezTo>
                  <a:cubicBezTo>
                    <a:pt x="2153" y="50"/>
                    <a:pt x="2411" y="307"/>
                    <a:pt x="2411" y="627"/>
                  </a:cubicBezTo>
                  <a:lnTo>
                    <a:pt x="2411" y="4784"/>
                  </a:lnTo>
                  <a:cubicBezTo>
                    <a:pt x="2411" y="5136"/>
                    <a:pt x="2698" y="5423"/>
                    <a:pt x="3050" y="5423"/>
                  </a:cubicBezTo>
                  <a:cubicBezTo>
                    <a:pt x="3402" y="5423"/>
                    <a:pt x="3688" y="5136"/>
                    <a:pt x="3688" y="4784"/>
                  </a:cubicBezTo>
                  <a:lnTo>
                    <a:pt x="3688" y="2693"/>
                  </a:lnTo>
                  <a:cubicBezTo>
                    <a:pt x="3688" y="2374"/>
                    <a:pt x="3954" y="2116"/>
                    <a:pt x="4269" y="2116"/>
                  </a:cubicBezTo>
                  <a:cubicBezTo>
                    <a:pt x="4588" y="2116"/>
                    <a:pt x="4846" y="2374"/>
                    <a:pt x="4846" y="2693"/>
                  </a:cubicBezTo>
                  <a:lnTo>
                    <a:pt x="4846" y="5398"/>
                  </a:lnTo>
                  <a:cubicBezTo>
                    <a:pt x="4846" y="5410"/>
                    <a:pt x="4858" y="5423"/>
                    <a:pt x="4871" y="5423"/>
                  </a:cubicBezTo>
                  <a:cubicBezTo>
                    <a:pt x="4887" y="5423"/>
                    <a:pt x="4895" y="5410"/>
                    <a:pt x="4895" y="5398"/>
                  </a:cubicBezTo>
                  <a:lnTo>
                    <a:pt x="4895" y="2693"/>
                  </a:lnTo>
                  <a:cubicBezTo>
                    <a:pt x="4895" y="2349"/>
                    <a:pt x="4609" y="2067"/>
                    <a:pt x="4265" y="2067"/>
                  </a:cubicBezTo>
                  <a:cubicBezTo>
                    <a:pt x="3921" y="2067"/>
                    <a:pt x="3639" y="2349"/>
                    <a:pt x="3639" y="2693"/>
                  </a:cubicBezTo>
                  <a:lnTo>
                    <a:pt x="3639" y="4784"/>
                  </a:lnTo>
                  <a:cubicBezTo>
                    <a:pt x="3639" y="5108"/>
                    <a:pt x="3377" y="5369"/>
                    <a:pt x="3050" y="5369"/>
                  </a:cubicBezTo>
                  <a:cubicBezTo>
                    <a:pt x="2726" y="5369"/>
                    <a:pt x="2464" y="5108"/>
                    <a:pt x="2464" y="4784"/>
                  </a:cubicBezTo>
                  <a:lnTo>
                    <a:pt x="2464" y="627"/>
                  </a:lnTo>
                  <a:cubicBezTo>
                    <a:pt x="2464" y="279"/>
                    <a:pt x="2182" y="0"/>
                    <a:pt x="18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47"/>
            <p:cNvSpPr/>
            <p:nvPr/>
          </p:nvSpPr>
          <p:spPr>
            <a:xfrm>
              <a:off x="-611933" y="5132590"/>
              <a:ext cx="5422066" cy="10917"/>
            </a:xfrm>
            <a:custGeom>
              <a:rect b="b" l="l" r="r" t="t"/>
              <a:pathLst>
                <a:path extrusionOk="0" h="54" w="26821">
                  <a:moveTo>
                    <a:pt x="25" y="0"/>
                  </a:moveTo>
                  <a:cubicBezTo>
                    <a:pt x="13" y="0"/>
                    <a:pt x="1" y="13"/>
                    <a:pt x="1" y="29"/>
                  </a:cubicBezTo>
                  <a:cubicBezTo>
                    <a:pt x="1" y="41"/>
                    <a:pt x="13" y="54"/>
                    <a:pt x="25" y="54"/>
                  </a:cubicBezTo>
                  <a:lnTo>
                    <a:pt x="26796" y="54"/>
                  </a:lnTo>
                  <a:cubicBezTo>
                    <a:pt x="26813" y="54"/>
                    <a:pt x="26821" y="41"/>
                    <a:pt x="26821" y="29"/>
                  </a:cubicBezTo>
                  <a:cubicBezTo>
                    <a:pt x="26821" y="13"/>
                    <a:pt x="26813" y="0"/>
                    <a:pt x="267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85" name="Google Shape;1385;p47"/>
            <p:cNvGrpSpPr/>
            <p:nvPr/>
          </p:nvGrpSpPr>
          <p:grpSpPr>
            <a:xfrm>
              <a:off x="770808" y="3318715"/>
              <a:ext cx="407391" cy="407391"/>
              <a:chOff x="1323129" y="2571761"/>
              <a:chExt cx="417024" cy="417024"/>
            </a:xfrm>
          </p:grpSpPr>
          <p:sp>
            <p:nvSpPr>
              <p:cNvPr id="1386" name="Google Shape;1386;p47"/>
              <p:cNvSpPr/>
              <p:nvPr/>
            </p:nvSpPr>
            <p:spPr>
              <a:xfrm>
                <a:off x="1385007" y="2719183"/>
                <a:ext cx="73337" cy="219907"/>
              </a:xfrm>
              <a:custGeom>
                <a:rect b="b" l="l" r="r" t="t"/>
                <a:pathLst>
                  <a:path extrusionOk="0" h="10537" w="3514">
                    <a:moveTo>
                      <a:pt x="2342" y="1171"/>
                    </a:moveTo>
                    <a:lnTo>
                      <a:pt x="2342" y="9367"/>
                    </a:lnTo>
                    <a:lnTo>
                      <a:pt x="1171" y="9367"/>
                    </a:lnTo>
                    <a:lnTo>
                      <a:pt x="1171" y="1171"/>
                    </a:lnTo>
                    <a:close/>
                    <a:moveTo>
                      <a:pt x="586" y="0"/>
                    </a:moveTo>
                    <a:cubicBezTo>
                      <a:pt x="264" y="0"/>
                      <a:pt x="0" y="262"/>
                      <a:pt x="0" y="586"/>
                    </a:cubicBezTo>
                    <a:lnTo>
                      <a:pt x="0" y="9951"/>
                    </a:lnTo>
                    <a:cubicBezTo>
                      <a:pt x="0" y="10275"/>
                      <a:pt x="264" y="10537"/>
                      <a:pt x="586" y="10537"/>
                    </a:cubicBezTo>
                    <a:lnTo>
                      <a:pt x="2928" y="10537"/>
                    </a:lnTo>
                    <a:cubicBezTo>
                      <a:pt x="3252" y="10537"/>
                      <a:pt x="3514" y="10275"/>
                      <a:pt x="3514" y="9951"/>
                    </a:cubicBezTo>
                    <a:lnTo>
                      <a:pt x="3514" y="586"/>
                    </a:lnTo>
                    <a:cubicBezTo>
                      <a:pt x="3514" y="262"/>
                      <a:pt x="3252" y="0"/>
                      <a:pt x="292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7" name="Google Shape;1387;p47"/>
              <p:cNvSpPr/>
              <p:nvPr/>
            </p:nvSpPr>
            <p:spPr>
              <a:xfrm>
                <a:off x="1385007" y="2621430"/>
                <a:ext cx="73337" cy="73337"/>
              </a:xfrm>
              <a:custGeom>
                <a:rect b="b" l="l" r="r" t="t"/>
                <a:pathLst>
                  <a:path extrusionOk="0" h="3514" w="3514">
                    <a:moveTo>
                      <a:pt x="1757" y="1171"/>
                    </a:moveTo>
                    <a:cubicBezTo>
                      <a:pt x="2081" y="1171"/>
                      <a:pt x="2342" y="1435"/>
                      <a:pt x="2342" y="1757"/>
                    </a:cubicBezTo>
                    <a:cubicBezTo>
                      <a:pt x="2342" y="2080"/>
                      <a:pt x="2081" y="2342"/>
                      <a:pt x="1757" y="2342"/>
                    </a:cubicBezTo>
                    <a:cubicBezTo>
                      <a:pt x="1435" y="2342"/>
                      <a:pt x="1171" y="2080"/>
                      <a:pt x="1171" y="1757"/>
                    </a:cubicBezTo>
                    <a:cubicBezTo>
                      <a:pt x="1171" y="1435"/>
                      <a:pt x="1435" y="1171"/>
                      <a:pt x="1757" y="1171"/>
                    </a:cubicBezTo>
                    <a:close/>
                    <a:moveTo>
                      <a:pt x="1757" y="0"/>
                    </a:moveTo>
                    <a:cubicBezTo>
                      <a:pt x="789" y="0"/>
                      <a:pt x="0" y="789"/>
                      <a:pt x="0" y="1757"/>
                    </a:cubicBezTo>
                    <a:cubicBezTo>
                      <a:pt x="0" y="2726"/>
                      <a:pt x="789" y="3513"/>
                      <a:pt x="1757" y="3513"/>
                    </a:cubicBezTo>
                    <a:cubicBezTo>
                      <a:pt x="2726" y="3513"/>
                      <a:pt x="3514" y="2726"/>
                      <a:pt x="3514" y="1757"/>
                    </a:cubicBezTo>
                    <a:cubicBezTo>
                      <a:pt x="3514" y="789"/>
                      <a:pt x="2726" y="0"/>
                      <a:pt x="17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8" name="Google Shape;1388;p47"/>
              <p:cNvSpPr/>
              <p:nvPr/>
            </p:nvSpPr>
            <p:spPr>
              <a:xfrm>
                <a:off x="1482759" y="2718786"/>
                <a:ext cx="195510" cy="220304"/>
              </a:xfrm>
              <a:custGeom>
                <a:rect b="b" l="l" r="r" t="t"/>
                <a:pathLst>
                  <a:path extrusionOk="0" h="10556" w="9368">
                    <a:moveTo>
                      <a:pt x="5559" y="1173"/>
                    </a:moveTo>
                    <a:cubicBezTo>
                      <a:pt x="5720" y="1173"/>
                      <a:pt x="5883" y="1186"/>
                      <a:pt x="6044" y="1212"/>
                    </a:cubicBezTo>
                    <a:cubicBezTo>
                      <a:pt x="7422" y="1435"/>
                      <a:pt x="8196" y="2535"/>
                      <a:pt x="8196" y="3669"/>
                    </a:cubicBezTo>
                    <a:lnTo>
                      <a:pt x="8196" y="9386"/>
                    </a:lnTo>
                    <a:lnTo>
                      <a:pt x="7025" y="9386"/>
                    </a:lnTo>
                    <a:lnTo>
                      <a:pt x="7025" y="4702"/>
                    </a:lnTo>
                    <a:cubicBezTo>
                      <a:pt x="7025" y="3411"/>
                      <a:pt x="5975" y="2360"/>
                      <a:pt x="4683" y="2360"/>
                    </a:cubicBezTo>
                    <a:cubicBezTo>
                      <a:pt x="3392" y="2360"/>
                      <a:pt x="2341" y="3411"/>
                      <a:pt x="2341" y="4702"/>
                    </a:cubicBezTo>
                    <a:lnTo>
                      <a:pt x="2341" y="9386"/>
                    </a:lnTo>
                    <a:lnTo>
                      <a:pt x="1170" y="9386"/>
                    </a:lnTo>
                    <a:lnTo>
                      <a:pt x="1170" y="1190"/>
                    </a:lnTo>
                    <a:lnTo>
                      <a:pt x="2341" y="1190"/>
                    </a:lnTo>
                    <a:lnTo>
                      <a:pt x="2341" y="1776"/>
                    </a:lnTo>
                    <a:cubicBezTo>
                      <a:pt x="2341" y="2011"/>
                      <a:pt x="2484" y="2225"/>
                      <a:pt x="2704" y="2316"/>
                    </a:cubicBezTo>
                    <a:cubicBezTo>
                      <a:pt x="2776" y="2346"/>
                      <a:pt x="2852" y="2361"/>
                      <a:pt x="2928" y="2361"/>
                    </a:cubicBezTo>
                    <a:cubicBezTo>
                      <a:pt x="3080" y="2361"/>
                      <a:pt x="3229" y="2301"/>
                      <a:pt x="3341" y="2190"/>
                    </a:cubicBezTo>
                    <a:lnTo>
                      <a:pt x="3615" y="1916"/>
                    </a:lnTo>
                    <a:cubicBezTo>
                      <a:pt x="4086" y="1443"/>
                      <a:pt x="4813" y="1173"/>
                      <a:pt x="5559" y="1173"/>
                    </a:cubicBezTo>
                    <a:close/>
                    <a:moveTo>
                      <a:pt x="5553" y="0"/>
                    </a:moveTo>
                    <a:cubicBezTo>
                      <a:pt x="4823" y="0"/>
                      <a:pt x="4110" y="189"/>
                      <a:pt x="3509" y="536"/>
                    </a:cubicBezTo>
                    <a:cubicBezTo>
                      <a:pt x="3475" y="246"/>
                      <a:pt x="3227" y="19"/>
                      <a:pt x="2927" y="19"/>
                    </a:cubicBezTo>
                    <a:lnTo>
                      <a:pt x="586" y="19"/>
                    </a:lnTo>
                    <a:cubicBezTo>
                      <a:pt x="262" y="19"/>
                      <a:pt x="1" y="281"/>
                      <a:pt x="1" y="605"/>
                    </a:cubicBezTo>
                    <a:lnTo>
                      <a:pt x="1" y="9970"/>
                    </a:lnTo>
                    <a:cubicBezTo>
                      <a:pt x="1" y="10294"/>
                      <a:pt x="262" y="10556"/>
                      <a:pt x="586" y="10556"/>
                    </a:cubicBezTo>
                    <a:lnTo>
                      <a:pt x="2927" y="10556"/>
                    </a:lnTo>
                    <a:cubicBezTo>
                      <a:pt x="3250" y="10556"/>
                      <a:pt x="3512" y="10294"/>
                      <a:pt x="3512" y="9970"/>
                    </a:cubicBezTo>
                    <a:lnTo>
                      <a:pt x="3512" y="4702"/>
                    </a:lnTo>
                    <a:cubicBezTo>
                      <a:pt x="3512" y="4056"/>
                      <a:pt x="4038" y="3531"/>
                      <a:pt x="4683" y="3531"/>
                    </a:cubicBezTo>
                    <a:cubicBezTo>
                      <a:pt x="5329" y="3531"/>
                      <a:pt x="5854" y="4056"/>
                      <a:pt x="5854" y="4702"/>
                    </a:cubicBezTo>
                    <a:lnTo>
                      <a:pt x="5854" y="9970"/>
                    </a:lnTo>
                    <a:cubicBezTo>
                      <a:pt x="5854" y="10294"/>
                      <a:pt x="6116" y="10556"/>
                      <a:pt x="6440" y="10556"/>
                    </a:cubicBezTo>
                    <a:lnTo>
                      <a:pt x="8782" y="10556"/>
                    </a:lnTo>
                    <a:cubicBezTo>
                      <a:pt x="9104" y="10556"/>
                      <a:pt x="9368" y="10294"/>
                      <a:pt x="9368" y="9970"/>
                    </a:cubicBezTo>
                    <a:lnTo>
                      <a:pt x="9368" y="3669"/>
                    </a:lnTo>
                    <a:cubicBezTo>
                      <a:pt x="9368" y="1921"/>
                      <a:pt x="8131" y="364"/>
                      <a:pt x="6231" y="55"/>
                    </a:cubicBezTo>
                    <a:cubicBezTo>
                      <a:pt x="6005" y="18"/>
                      <a:pt x="5779" y="0"/>
                      <a:pt x="55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9" name="Google Shape;1389;p47"/>
              <p:cNvSpPr/>
              <p:nvPr/>
            </p:nvSpPr>
            <p:spPr>
              <a:xfrm>
                <a:off x="1323129" y="2571761"/>
                <a:ext cx="417024" cy="417024"/>
              </a:xfrm>
              <a:custGeom>
                <a:rect b="b" l="l" r="r" t="t"/>
                <a:pathLst>
                  <a:path extrusionOk="0" h="19982" w="19982">
                    <a:moveTo>
                      <a:pt x="17015" y="1170"/>
                    </a:moveTo>
                    <a:cubicBezTo>
                      <a:pt x="17989" y="1170"/>
                      <a:pt x="18810" y="1993"/>
                      <a:pt x="18810" y="2966"/>
                    </a:cubicBezTo>
                    <a:lnTo>
                      <a:pt x="18810" y="17015"/>
                    </a:lnTo>
                    <a:cubicBezTo>
                      <a:pt x="18810" y="17990"/>
                      <a:pt x="17989" y="18811"/>
                      <a:pt x="17015" y="18811"/>
                    </a:cubicBezTo>
                    <a:lnTo>
                      <a:pt x="2965" y="18811"/>
                    </a:lnTo>
                    <a:cubicBezTo>
                      <a:pt x="1992" y="18811"/>
                      <a:pt x="1170" y="17990"/>
                      <a:pt x="1170" y="17015"/>
                    </a:cubicBezTo>
                    <a:lnTo>
                      <a:pt x="1170" y="2966"/>
                    </a:lnTo>
                    <a:cubicBezTo>
                      <a:pt x="1170" y="1993"/>
                      <a:pt x="1992" y="1170"/>
                      <a:pt x="2965" y="1170"/>
                    </a:cubicBezTo>
                    <a:close/>
                    <a:moveTo>
                      <a:pt x="2965" y="1"/>
                    </a:moveTo>
                    <a:cubicBezTo>
                      <a:pt x="1347" y="1"/>
                      <a:pt x="0" y="1349"/>
                      <a:pt x="0" y="2966"/>
                    </a:cubicBezTo>
                    <a:lnTo>
                      <a:pt x="0" y="17015"/>
                    </a:lnTo>
                    <a:cubicBezTo>
                      <a:pt x="0" y="18635"/>
                      <a:pt x="1348" y="19982"/>
                      <a:pt x="2965" y="19982"/>
                    </a:cubicBezTo>
                    <a:lnTo>
                      <a:pt x="17017" y="19982"/>
                    </a:lnTo>
                    <a:cubicBezTo>
                      <a:pt x="18635" y="19982"/>
                      <a:pt x="19981" y="18634"/>
                      <a:pt x="19981" y="17015"/>
                    </a:cubicBezTo>
                    <a:lnTo>
                      <a:pt x="19981" y="2966"/>
                    </a:lnTo>
                    <a:cubicBezTo>
                      <a:pt x="19981" y="1347"/>
                      <a:pt x="18633" y="1"/>
                      <a:pt x="1701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90" name="Google Shape;1390;p47"/>
            <p:cNvGrpSpPr/>
            <p:nvPr/>
          </p:nvGrpSpPr>
          <p:grpSpPr>
            <a:xfrm>
              <a:off x="1021842" y="4067773"/>
              <a:ext cx="399178" cy="399178"/>
              <a:chOff x="2038375" y="3798025"/>
              <a:chExt cx="841792" cy="841792"/>
            </a:xfrm>
          </p:grpSpPr>
          <p:sp>
            <p:nvSpPr>
              <p:cNvPr id="1391" name="Google Shape;1391;p47"/>
              <p:cNvSpPr/>
              <p:nvPr/>
            </p:nvSpPr>
            <p:spPr>
              <a:xfrm>
                <a:off x="2186646" y="3907135"/>
                <a:ext cx="545341" cy="623694"/>
              </a:xfrm>
              <a:custGeom>
                <a:rect b="b" l="l" r="r" t="t"/>
                <a:pathLst>
                  <a:path extrusionOk="0" h="208768" w="182541">
                    <a:moveTo>
                      <a:pt x="124804" y="12232"/>
                    </a:moveTo>
                    <a:cubicBezTo>
                      <a:pt x="127609" y="36012"/>
                      <a:pt x="146529" y="54932"/>
                      <a:pt x="170308" y="57737"/>
                    </a:cubicBezTo>
                    <a:lnTo>
                      <a:pt x="170308" y="78353"/>
                    </a:lnTo>
                    <a:cubicBezTo>
                      <a:pt x="157261" y="77276"/>
                      <a:pt x="144865" y="72710"/>
                      <a:pt x="134166" y="65011"/>
                    </a:cubicBezTo>
                    <a:cubicBezTo>
                      <a:pt x="133084" y="64247"/>
                      <a:pt x="131821" y="63855"/>
                      <a:pt x="130560" y="63855"/>
                    </a:cubicBezTo>
                    <a:cubicBezTo>
                      <a:pt x="129615" y="63855"/>
                      <a:pt x="128671" y="64075"/>
                      <a:pt x="127805" y="64522"/>
                    </a:cubicBezTo>
                    <a:cubicBezTo>
                      <a:pt x="125750" y="65566"/>
                      <a:pt x="124478" y="67686"/>
                      <a:pt x="124478" y="69970"/>
                    </a:cubicBezTo>
                    <a:lnTo>
                      <a:pt x="124478" y="140429"/>
                    </a:lnTo>
                    <a:cubicBezTo>
                      <a:pt x="124478" y="171352"/>
                      <a:pt x="99295" y="196535"/>
                      <a:pt x="68339" y="196535"/>
                    </a:cubicBezTo>
                    <a:cubicBezTo>
                      <a:pt x="37383" y="196535"/>
                      <a:pt x="12233" y="171352"/>
                      <a:pt x="12233" y="140429"/>
                    </a:cubicBezTo>
                    <a:cubicBezTo>
                      <a:pt x="12233" y="111527"/>
                      <a:pt x="34153" y="87682"/>
                      <a:pt x="62239" y="84616"/>
                    </a:cubicBezTo>
                    <a:lnTo>
                      <a:pt x="62239" y="105330"/>
                    </a:lnTo>
                    <a:cubicBezTo>
                      <a:pt x="45505" y="108265"/>
                      <a:pt x="32751" y="122879"/>
                      <a:pt x="32751" y="140429"/>
                    </a:cubicBezTo>
                    <a:cubicBezTo>
                      <a:pt x="32751" y="160033"/>
                      <a:pt x="48702" y="176017"/>
                      <a:pt x="68339" y="176017"/>
                    </a:cubicBezTo>
                    <a:cubicBezTo>
                      <a:pt x="87976" y="176017"/>
                      <a:pt x="103927" y="160033"/>
                      <a:pt x="103927" y="140429"/>
                    </a:cubicBezTo>
                    <a:lnTo>
                      <a:pt x="103927" y="12232"/>
                    </a:lnTo>
                    <a:close/>
                    <a:moveTo>
                      <a:pt x="97827" y="0"/>
                    </a:moveTo>
                    <a:cubicBezTo>
                      <a:pt x="94435" y="0"/>
                      <a:pt x="91695" y="2740"/>
                      <a:pt x="91695" y="6133"/>
                    </a:cubicBezTo>
                    <a:lnTo>
                      <a:pt x="91695" y="140429"/>
                    </a:lnTo>
                    <a:cubicBezTo>
                      <a:pt x="91695" y="153313"/>
                      <a:pt x="81224" y="163784"/>
                      <a:pt x="68339" y="163784"/>
                    </a:cubicBezTo>
                    <a:cubicBezTo>
                      <a:pt x="55454" y="163784"/>
                      <a:pt x="44983" y="153313"/>
                      <a:pt x="44983" y="140429"/>
                    </a:cubicBezTo>
                    <a:cubicBezTo>
                      <a:pt x="44983" y="127544"/>
                      <a:pt x="55454" y="117040"/>
                      <a:pt x="68339" y="117040"/>
                    </a:cubicBezTo>
                    <a:cubicBezTo>
                      <a:pt x="71731" y="117040"/>
                      <a:pt x="74471" y="114300"/>
                      <a:pt x="74471" y="110940"/>
                    </a:cubicBezTo>
                    <a:lnTo>
                      <a:pt x="74471" y="78190"/>
                    </a:lnTo>
                    <a:cubicBezTo>
                      <a:pt x="74471" y="74797"/>
                      <a:pt x="71731" y="72057"/>
                      <a:pt x="68339" y="72057"/>
                    </a:cubicBezTo>
                    <a:cubicBezTo>
                      <a:pt x="30663" y="72057"/>
                      <a:pt x="0" y="102720"/>
                      <a:pt x="0" y="140429"/>
                    </a:cubicBezTo>
                    <a:cubicBezTo>
                      <a:pt x="0" y="178104"/>
                      <a:pt x="30663" y="208767"/>
                      <a:pt x="68339" y="208767"/>
                    </a:cubicBezTo>
                    <a:cubicBezTo>
                      <a:pt x="106047" y="208767"/>
                      <a:pt x="136710" y="178104"/>
                      <a:pt x="136710" y="140429"/>
                    </a:cubicBezTo>
                    <a:lnTo>
                      <a:pt x="136710" y="80963"/>
                    </a:lnTo>
                    <a:cubicBezTo>
                      <a:pt x="148877" y="87454"/>
                      <a:pt x="162414" y="90846"/>
                      <a:pt x="176441" y="90846"/>
                    </a:cubicBezTo>
                    <a:cubicBezTo>
                      <a:pt x="179801" y="90846"/>
                      <a:pt x="182541" y="88106"/>
                      <a:pt x="182541" y="84746"/>
                    </a:cubicBezTo>
                    <a:lnTo>
                      <a:pt x="182541" y="51963"/>
                    </a:lnTo>
                    <a:cubicBezTo>
                      <a:pt x="182541" y="48604"/>
                      <a:pt x="179801" y="45864"/>
                      <a:pt x="176441" y="45864"/>
                    </a:cubicBezTo>
                    <a:cubicBezTo>
                      <a:pt x="154520" y="45864"/>
                      <a:pt x="136710" y="28020"/>
                      <a:pt x="136710" y="6133"/>
                    </a:cubicBezTo>
                    <a:cubicBezTo>
                      <a:pt x="136710" y="2740"/>
                      <a:pt x="133970" y="0"/>
                      <a:pt x="13057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2" name="Google Shape;1392;p47"/>
              <p:cNvSpPr/>
              <p:nvPr/>
            </p:nvSpPr>
            <p:spPr>
              <a:xfrm>
                <a:off x="2038375" y="3798025"/>
                <a:ext cx="841792" cy="841792"/>
              </a:xfrm>
              <a:custGeom>
                <a:rect b="b" l="l" r="r" t="t"/>
                <a:pathLst>
                  <a:path extrusionOk="0" h="19982" w="19982">
                    <a:moveTo>
                      <a:pt x="17017" y="1172"/>
                    </a:moveTo>
                    <a:cubicBezTo>
                      <a:pt x="17990" y="1172"/>
                      <a:pt x="18812" y="1975"/>
                      <a:pt x="18812" y="2927"/>
                    </a:cubicBezTo>
                    <a:lnTo>
                      <a:pt x="18812" y="17017"/>
                    </a:lnTo>
                    <a:cubicBezTo>
                      <a:pt x="18812" y="17990"/>
                      <a:pt x="17990" y="18811"/>
                      <a:pt x="17017" y="18811"/>
                    </a:cubicBezTo>
                    <a:lnTo>
                      <a:pt x="2966" y="18811"/>
                    </a:lnTo>
                    <a:cubicBezTo>
                      <a:pt x="1993" y="18811"/>
                      <a:pt x="1172" y="17990"/>
                      <a:pt x="1172" y="17017"/>
                    </a:cubicBezTo>
                    <a:lnTo>
                      <a:pt x="1172" y="2927"/>
                    </a:lnTo>
                    <a:cubicBezTo>
                      <a:pt x="1172" y="1975"/>
                      <a:pt x="1993" y="1172"/>
                      <a:pt x="2966" y="1172"/>
                    </a:cubicBezTo>
                    <a:close/>
                    <a:moveTo>
                      <a:pt x="2966" y="1"/>
                    </a:moveTo>
                    <a:cubicBezTo>
                      <a:pt x="1349" y="1"/>
                      <a:pt x="1" y="1310"/>
                      <a:pt x="1" y="2927"/>
                    </a:cubicBezTo>
                    <a:lnTo>
                      <a:pt x="1" y="17015"/>
                    </a:lnTo>
                    <a:cubicBezTo>
                      <a:pt x="1" y="18636"/>
                      <a:pt x="1349" y="19982"/>
                      <a:pt x="2966" y="19982"/>
                    </a:cubicBezTo>
                    <a:lnTo>
                      <a:pt x="17017" y="19982"/>
                    </a:lnTo>
                    <a:cubicBezTo>
                      <a:pt x="18635" y="19982"/>
                      <a:pt x="19982" y="18634"/>
                      <a:pt x="19982" y="17015"/>
                    </a:cubicBezTo>
                    <a:lnTo>
                      <a:pt x="19982" y="2927"/>
                    </a:lnTo>
                    <a:cubicBezTo>
                      <a:pt x="19982" y="1310"/>
                      <a:pt x="18635" y="1"/>
                      <a:pt x="1701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393" name="Google Shape;1393;p47"/>
          <p:cNvGrpSpPr/>
          <p:nvPr/>
        </p:nvGrpSpPr>
        <p:grpSpPr>
          <a:xfrm flipH="1">
            <a:off x="8430787" y="-295363"/>
            <a:ext cx="2489942" cy="1238337"/>
            <a:chOff x="-1145738" y="-133438"/>
            <a:chExt cx="2489942" cy="1238337"/>
          </a:xfrm>
        </p:grpSpPr>
        <p:sp>
          <p:nvSpPr>
            <p:cNvPr id="1394" name="Google Shape;1394;p47"/>
            <p:cNvSpPr/>
            <p:nvPr/>
          </p:nvSpPr>
          <p:spPr>
            <a:xfrm flipH="1" rot="5400000">
              <a:off x="52566" y="-186738"/>
              <a:ext cx="1035545" cy="1547730"/>
            </a:xfrm>
            <a:custGeom>
              <a:rect b="b" l="l" r="r" t="t"/>
              <a:pathLst>
                <a:path extrusionOk="0" h="13849" w="9266">
                  <a:moveTo>
                    <a:pt x="4445" y="1"/>
                  </a:moveTo>
                  <a:cubicBezTo>
                    <a:pt x="2927" y="37"/>
                    <a:pt x="1781" y="303"/>
                    <a:pt x="774" y="1461"/>
                  </a:cubicBezTo>
                  <a:cubicBezTo>
                    <a:pt x="152" y="2141"/>
                    <a:pt x="1" y="3737"/>
                    <a:pt x="205" y="4584"/>
                  </a:cubicBezTo>
                  <a:cubicBezTo>
                    <a:pt x="1020" y="7788"/>
                    <a:pt x="2031" y="7997"/>
                    <a:pt x="1372" y="11721"/>
                  </a:cubicBezTo>
                  <a:cubicBezTo>
                    <a:pt x="1410" y="13222"/>
                    <a:pt x="2658" y="13848"/>
                    <a:pt x="3994" y="13848"/>
                  </a:cubicBezTo>
                  <a:cubicBezTo>
                    <a:pt x="4922" y="13848"/>
                    <a:pt x="5892" y="13546"/>
                    <a:pt x="6528" y="13026"/>
                  </a:cubicBezTo>
                  <a:cubicBezTo>
                    <a:pt x="8508" y="11598"/>
                    <a:pt x="9139" y="9007"/>
                    <a:pt x="9118" y="6679"/>
                  </a:cubicBezTo>
                  <a:cubicBezTo>
                    <a:pt x="9266" y="3782"/>
                    <a:pt x="7817" y="17"/>
                    <a:pt x="44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95" name="Google Shape;1395;p47"/>
            <p:cNvGrpSpPr/>
            <p:nvPr/>
          </p:nvGrpSpPr>
          <p:grpSpPr>
            <a:xfrm>
              <a:off x="-1145738" y="-133438"/>
              <a:ext cx="2195528" cy="1121234"/>
              <a:chOff x="-1145738" y="-133438"/>
              <a:chExt cx="2195528" cy="1121234"/>
            </a:xfrm>
          </p:grpSpPr>
          <p:grpSp>
            <p:nvGrpSpPr>
              <p:cNvPr id="1396" name="Google Shape;1396;p47"/>
              <p:cNvGrpSpPr/>
              <p:nvPr/>
            </p:nvGrpSpPr>
            <p:grpSpPr>
              <a:xfrm>
                <a:off x="-1145738" y="-133438"/>
                <a:ext cx="2195528" cy="1121234"/>
                <a:chOff x="-95863" y="158362"/>
                <a:chExt cx="2195528" cy="1121234"/>
              </a:xfrm>
            </p:grpSpPr>
            <p:sp>
              <p:nvSpPr>
                <p:cNvPr id="1397" name="Google Shape;1397;p47"/>
                <p:cNvSpPr/>
                <p:nvPr/>
              </p:nvSpPr>
              <p:spPr>
                <a:xfrm>
                  <a:off x="-47790" y="211175"/>
                  <a:ext cx="2110470" cy="1034444"/>
                </a:xfrm>
                <a:custGeom>
                  <a:rect b="b" l="l" r="r" t="t"/>
                  <a:pathLst>
                    <a:path extrusionOk="0" h="8284" w="16901">
                      <a:moveTo>
                        <a:pt x="5627" y="1"/>
                      </a:moveTo>
                      <a:cubicBezTo>
                        <a:pt x="5611" y="1"/>
                        <a:pt x="5598" y="9"/>
                        <a:pt x="5598" y="25"/>
                      </a:cubicBezTo>
                      <a:cubicBezTo>
                        <a:pt x="5598" y="38"/>
                        <a:pt x="5611" y="50"/>
                        <a:pt x="5623" y="50"/>
                      </a:cubicBezTo>
                      <a:cubicBezTo>
                        <a:pt x="5721" y="54"/>
                        <a:pt x="5819" y="70"/>
                        <a:pt x="5909" y="103"/>
                      </a:cubicBezTo>
                      <a:lnTo>
                        <a:pt x="5917" y="103"/>
                      </a:lnTo>
                      <a:cubicBezTo>
                        <a:pt x="5930" y="103"/>
                        <a:pt x="5938" y="95"/>
                        <a:pt x="5942" y="87"/>
                      </a:cubicBezTo>
                      <a:cubicBezTo>
                        <a:pt x="5946" y="70"/>
                        <a:pt x="5938" y="58"/>
                        <a:pt x="5926" y="54"/>
                      </a:cubicBezTo>
                      <a:cubicBezTo>
                        <a:pt x="5831" y="21"/>
                        <a:pt x="5729" y="5"/>
                        <a:pt x="5627" y="1"/>
                      </a:cubicBezTo>
                      <a:close/>
                      <a:moveTo>
                        <a:pt x="5328" y="24"/>
                      </a:moveTo>
                      <a:cubicBezTo>
                        <a:pt x="5326" y="24"/>
                        <a:pt x="5323" y="25"/>
                        <a:pt x="5320" y="25"/>
                      </a:cubicBezTo>
                      <a:cubicBezTo>
                        <a:pt x="5222" y="46"/>
                        <a:pt x="5124" y="79"/>
                        <a:pt x="5034" y="128"/>
                      </a:cubicBezTo>
                      <a:cubicBezTo>
                        <a:pt x="5021" y="136"/>
                        <a:pt x="5017" y="152"/>
                        <a:pt x="5025" y="161"/>
                      </a:cubicBezTo>
                      <a:cubicBezTo>
                        <a:pt x="5029" y="173"/>
                        <a:pt x="5038" y="177"/>
                        <a:pt x="5046" y="177"/>
                      </a:cubicBezTo>
                      <a:cubicBezTo>
                        <a:pt x="5050" y="177"/>
                        <a:pt x="5054" y="177"/>
                        <a:pt x="5058" y="173"/>
                      </a:cubicBezTo>
                      <a:cubicBezTo>
                        <a:pt x="5144" y="128"/>
                        <a:pt x="5234" y="95"/>
                        <a:pt x="5332" y="75"/>
                      </a:cubicBezTo>
                      <a:cubicBezTo>
                        <a:pt x="5345" y="70"/>
                        <a:pt x="5353" y="58"/>
                        <a:pt x="5353" y="42"/>
                      </a:cubicBezTo>
                      <a:cubicBezTo>
                        <a:pt x="5349" y="32"/>
                        <a:pt x="5340" y="24"/>
                        <a:pt x="5328" y="24"/>
                      </a:cubicBezTo>
                      <a:close/>
                      <a:moveTo>
                        <a:pt x="6189" y="185"/>
                      </a:moveTo>
                      <a:cubicBezTo>
                        <a:pt x="6181" y="185"/>
                        <a:pt x="6172" y="189"/>
                        <a:pt x="6167" y="197"/>
                      </a:cubicBezTo>
                      <a:cubicBezTo>
                        <a:pt x="6159" y="206"/>
                        <a:pt x="6163" y="222"/>
                        <a:pt x="6171" y="230"/>
                      </a:cubicBezTo>
                      <a:cubicBezTo>
                        <a:pt x="6253" y="287"/>
                        <a:pt x="6327" y="353"/>
                        <a:pt x="6388" y="426"/>
                      </a:cubicBezTo>
                      <a:cubicBezTo>
                        <a:pt x="6396" y="431"/>
                        <a:pt x="6400" y="435"/>
                        <a:pt x="6408" y="435"/>
                      </a:cubicBezTo>
                      <a:cubicBezTo>
                        <a:pt x="6417" y="435"/>
                        <a:pt x="6421" y="435"/>
                        <a:pt x="6425" y="431"/>
                      </a:cubicBezTo>
                      <a:cubicBezTo>
                        <a:pt x="6437" y="422"/>
                        <a:pt x="6437" y="406"/>
                        <a:pt x="6429" y="394"/>
                      </a:cubicBezTo>
                      <a:cubicBezTo>
                        <a:pt x="6363" y="316"/>
                        <a:pt x="6286" y="246"/>
                        <a:pt x="6200" y="189"/>
                      </a:cubicBezTo>
                      <a:cubicBezTo>
                        <a:pt x="6197" y="186"/>
                        <a:pt x="6193" y="185"/>
                        <a:pt x="6189" y="185"/>
                      </a:cubicBezTo>
                      <a:close/>
                      <a:moveTo>
                        <a:pt x="4804" y="302"/>
                      </a:moveTo>
                      <a:cubicBezTo>
                        <a:pt x="4798" y="302"/>
                        <a:pt x="4792" y="304"/>
                        <a:pt x="4788" y="308"/>
                      </a:cubicBezTo>
                      <a:cubicBezTo>
                        <a:pt x="4714" y="381"/>
                        <a:pt x="4649" y="459"/>
                        <a:pt x="4600" y="549"/>
                      </a:cubicBezTo>
                      <a:cubicBezTo>
                        <a:pt x="4592" y="562"/>
                        <a:pt x="4596" y="578"/>
                        <a:pt x="4608" y="582"/>
                      </a:cubicBezTo>
                      <a:cubicBezTo>
                        <a:pt x="4612" y="586"/>
                        <a:pt x="4616" y="586"/>
                        <a:pt x="4620" y="586"/>
                      </a:cubicBezTo>
                      <a:cubicBezTo>
                        <a:pt x="4628" y="586"/>
                        <a:pt x="4637" y="582"/>
                        <a:pt x="4641" y="574"/>
                      </a:cubicBezTo>
                      <a:cubicBezTo>
                        <a:pt x="4690" y="492"/>
                        <a:pt x="4751" y="414"/>
                        <a:pt x="4821" y="345"/>
                      </a:cubicBezTo>
                      <a:cubicBezTo>
                        <a:pt x="4833" y="336"/>
                        <a:pt x="4833" y="320"/>
                        <a:pt x="4821" y="308"/>
                      </a:cubicBezTo>
                      <a:cubicBezTo>
                        <a:pt x="4817" y="304"/>
                        <a:pt x="4810" y="302"/>
                        <a:pt x="4804" y="302"/>
                      </a:cubicBezTo>
                      <a:close/>
                      <a:moveTo>
                        <a:pt x="997" y="774"/>
                      </a:moveTo>
                      <a:cubicBezTo>
                        <a:pt x="995" y="774"/>
                        <a:pt x="993" y="774"/>
                        <a:pt x="990" y="774"/>
                      </a:cubicBezTo>
                      <a:cubicBezTo>
                        <a:pt x="888" y="783"/>
                        <a:pt x="790" y="807"/>
                        <a:pt x="696" y="844"/>
                      </a:cubicBezTo>
                      <a:cubicBezTo>
                        <a:pt x="684" y="848"/>
                        <a:pt x="675" y="864"/>
                        <a:pt x="679" y="877"/>
                      </a:cubicBezTo>
                      <a:cubicBezTo>
                        <a:pt x="684" y="885"/>
                        <a:pt x="696" y="893"/>
                        <a:pt x="704" y="893"/>
                      </a:cubicBezTo>
                      <a:lnTo>
                        <a:pt x="712" y="893"/>
                      </a:lnTo>
                      <a:cubicBezTo>
                        <a:pt x="802" y="856"/>
                        <a:pt x="900" y="832"/>
                        <a:pt x="999" y="823"/>
                      </a:cubicBezTo>
                      <a:cubicBezTo>
                        <a:pt x="1011" y="823"/>
                        <a:pt x="1019" y="807"/>
                        <a:pt x="1019" y="795"/>
                      </a:cubicBezTo>
                      <a:cubicBezTo>
                        <a:pt x="1019" y="784"/>
                        <a:pt x="1010" y="774"/>
                        <a:pt x="997" y="774"/>
                      </a:cubicBezTo>
                      <a:close/>
                      <a:moveTo>
                        <a:pt x="1291" y="781"/>
                      </a:moveTo>
                      <a:cubicBezTo>
                        <a:pt x="1281" y="781"/>
                        <a:pt x="1272" y="789"/>
                        <a:pt x="1269" y="803"/>
                      </a:cubicBezTo>
                      <a:cubicBezTo>
                        <a:pt x="1265" y="815"/>
                        <a:pt x="1277" y="828"/>
                        <a:pt x="1289" y="832"/>
                      </a:cubicBezTo>
                      <a:cubicBezTo>
                        <a:pt x="1387" y="848"/>
                        <a:pt x="1481" y="877"/>
                        <a:pt x="1567" y="918"/>
                      </a:cubicBezTo>
                      <a:cubicBezTo>
                        <a:pt x="1572" y="918"/>
                        <a:pt x="1576" y="922"/>
                        <a:pt x="1580" y="922"/>
                      </a:cubicBezTo>
                      <a:cubicBezTo>
                        <a:pt x="1588" y="922"/>
                        <a:pt x="1596" y="913"/>
                        <a:pt x="1600" y="905"/>
                      </a:cubicBezTo>
                      <a:cubicBezTo>
                        <a:pt x="1608" y="893"/>
                        <a:pt x="1600" y="881"/>
                        <a:pt x="1588" y="873"/>
                      </a:cubicBezTo>
                      <a:cubicBezTo>
                        <a:pt x="1498" y="828"/>
                        <a:pt x="1400" y="799"/>
                        <a:pt x="1297" y="783"/>
                      </a:cubicBezTo>
                      <a:cubicBezTo>
                        <a:pt x="1295" y="782"/>
                        <a:pt x="1293" y="781"/>
                        <a:pt x="1291" y="781"/>
                      </a:cubicBezTo>
                      <a:close/>
                      <a:moveTo>
                        <a:pt x="6569" y="638"/>
                      </a:moveTo>
                      <a:cubicBezTo>
                        <a:pt x="6566" y="638"/>
                        <a:pt x="6563" y="638"/>
                        <a:pt x="6560" y="639"/>
                      </a:cubicBezTo>
                      <a:cubicBezTo>
                        <a:pt x="6544" y="647"/>
                        <a:pt x="6539" y="660"/>
                        <a:pt x="6544" y="672"/>
                      </a:cubicBezTo>
                      <a:cubicBezTo>
                        <a:pt x="6584" y="762"/>
                        <a:pt x="6613" y="856"/>
                        <a:pt x="6625" y="954"/>
                      </a:cubicBezTo>
                      <a:cubicBezTo>
                        <a:pt x="6625" y="967"/>
                        <a:pt x="6638" y="975"/>
                        <a:pt x="6650" y="975"/>
                      </a:cubicBezTo>
                      <a:lnTo>
                        <a:pt x="6654" y="975"/>
                      </a:lnTo>
                      <a:cubicBezTo>
                        <a:pt x="6666" y="975"/>
                        <a:pt x="6679" y="963"/>
                        <a:pt x="6674" y="946"/>
                      </a:cubicBezTo>
                      <a:cubicBezTo>
                        <a:pt x="6662" y="844"/>
                        <a:pt x="6634" y="746"/>
                        <a:pt x="6593" y="652"/>
                      </a:cubicBezTo>
                      <a:cubicBezTo>
                        <a:pt x="6587" y="642"/>
                        <a:pt x="6578" y="638"/>
                        <a:pt x="6569" y="638"/>
                      </a:cubicBezTo>
                      <a:close/>
                      <a:moveTo>
                        <a:pt x="4508" y="814"/>
                      </a:moveTo>
                      <a:cubicBezTo>
                        <a:pt x="4498" y="814"/>
                        <a:pt x="4489" y="822"/>
                        <a:pt x="4485" y="836"/>
                      </a:cubicBezTo>
                      <a:cubicBezTo>
                        <a:pt x="4461" y="922"/>
                        <a:pt x="4452" y="1012"/>
                        <a:pt x="4452" y="1102"/>
                      </a:cubicBezTo>
                      <a:lnTo>
                        <a:pt x="4452" y="1139"/>
                      </a:lnTo>
                      <a:cubicBezTo>
                        <a:pt x="4452" y="1151"/>
                        <a:pt x="4465" y="1163"/>
                        <a:pt x="4477" y="1163"/>
                      </a:cubicBezTo>
                      <a:cubicBezTo>
                        <a:pt x="4489" y="1163"/>
                        <a:pt x="4502" y="1151"/>
                        <a:pt x="4502" y="1139"/>
                      </a:cubicBezTo>
                      <a:lnTo>
                        <a:pt x="4502" y="1102"/>
                      </a:lnTo>
                      <a:cubicBezTo>
                        <a:pt x="4502" y="1016"/>
                        <a:pt x="4514" y="930"/>
                        <a:pt x="4534" y="844"/>
                      </a:cubicBezTo>
                      <a:cubicBezTo>
                        <a:pt x="4534" y="832"/>
                        <a:pt x="4526" y="819"/>
                        <a:pt x="4514" y="815"/>
                      </a:cubicBezTo>
                      <a:cubicBezTo>
                        <a:pt x="4512" y="815"/>
                        <a:pt x="4510" y="814"/>
                        <a:pt x="4508" y="814"/>
                      </a:cubicBezTo>
                      <a:close/>
                      <a:moveTo>
                        <a:pt x="444" y="991"/>
                      </a:moveTo>
                      <a:cubicBezTo>
                        <a:pt x="439" y="991"/>
                        <a:pt x="434" y="992"/>
                        <a:pt x="430" y="995"/>
                      </a:cubicBezTo>
                      <a:cubicBezTo>
                        <a:pt x="348" y="1057"/>
                        <a:pt x="278" y="1130"/>
                        <a:pt x="217" y="1216"/>
                      </a:cubicBezTo>
                      <a:cubicBezTo>
                        <a:pt x="209" y="1224"/>
                        <a:pt x="209" y="1241"/>
                        <a:pt x="221" y="1249"/>
                      </a:cubicBezTo>
                      <a:cubicBezTo>
                        <a:pt x="225" y="1253"/>
                        <a:pt x="229" y="1253"/>
                        <a:pt x="237" y="1253"/>
                      </a:cubicBezTo>
                      <a:lnTo>
                        <a:pt x="237" y="1257"/>
                      </a:lnTo>
                      <a:cubicBezTo>
                        <a:pt x="242" y="1257"/>
                        <a:pt x="250" y="1253"/>
                        <a:pt x="254" y="1245"/>
                      </a:cubicBezTo>
                      <a:cubicBezTo>
                        <a:pt x="315" y="1167"/>
                        <a:pt x="385" y="1098"/>
                        <a:pt x="458" y="1036"/>
                      </a:cubicBezTo>
                      <a:cubicBezTo>
                        <a:pt x="471" y="1028"/>
                        <a:pt x="475" y="1012"/>
                        <a:pt x="467" y="999"/>
                      </a:cubicBezTo>
                      <a:cubicBezTo>
                        <a:pt x="459" y="994"/>
                        <a:pt x="451" y="991"/>
                        <a:pt x="444" y="991"/>
                      </a:cubicBezTo>
                      <a:close/>
                      <a:moveTo>
                        <a:pt x="1829" y="1035"/>
                      </a:moveTo>
                      <a:cubicBezTo>
                        <a:pt x="1822" y="1035"/>
                        <a:pt x="1816" y="1038"/>
                        <a:pt x="1809" y="1044"/>
                      </a:cubicBezTo>
                      <a:cubicBezTo>
                        <a:pt x="1801" y="1053"/>
                        <a:pt x="1801" y="1069"/>
                        <a:pt x="1813" y="1081"/>
                      </a:cubicBezTo>
                      <a:cubicBezTo>
                        <a:pt x="1887" y="1143"/>
                        <a:pt x="1948" y="1216"/>
                        <a:pt x="2001" y="1302"/>
                      </a:cubicBezTo>
                      <a:cubicBezTo>
                        <a:pt x="2005" y="1306"/>
                        <a:pt x="2013" y="1310"/>
                        <a:pt x="2022" y="1310"/>
                      </a:cubicBezTo>
                      <a:lnTo>
                        <a:pt x="2038" y="1310"/>
                      </a:lnTo>
                      <a:cubicBezTo>
                        <a:pt x="2050" y="1302"/>
                        <a:pt x="2054" y="1286"/>
                        <a:pt x="2046" y="1274"/>
                      </a:cubicBezTo>
                      <a:cubicBezTo>
                        <a:pt x="1989" y="1188"/>
                        <a:pt x="1923" y="1110"/>
                        <a:pt x="1846" y="1040"/>
                      </a:cubicBezTo>
                      <a:cubicBezTo>
                        <a:pt x="1840" y="1037"/>
                        <a:pt x="1835" y="1035"/>
                        <a:pt x="1829" y="1035"/>
                      </a:cubicBezTo>
                      <a:close/>
                      <a:moveTo>
                        <a:pt x="6662" y="1224"/>
                      </a:moveTo>
                      <a:cubicBezTo>
                        <a:pt x="6646" y="1224"/>
                        <a:pt x="6634" y="1237"/>
                        <a:pt x="6634" y="1249"/>
                      </a:cubicBezTo>
                      <a:lnTo>
                        <a:pt x="6634" y="1486"/>
                      </a:lnTo>
                      <a:cubicBezTo>
                        <a:pt x="6634" y="1507"/>
                        <a:pt x="6638" y="1527"/>
                        <a:pt x="6638" y="1552"/>
                      </a:cubicBezTo>
                      <a:cubicBezTo>
                        <a:pt x="6638" y="1564"/>
                        <a:pt x="6650" y="1576"/>
                        <a:pt x="6662" y="1576"/>
                      </a:cubicBezTo>
                      <a:lnTo>
                        <a:pt x="6662" y="1572"/>
                      </a:lnTo>
                      <a:cubicBezTo>
                        <a:pt x="6679" y="1572"/>
                        <a:pt x="6687" y="1560"/>
                        <a:pt x="6687" y="1548"/>
                      </a:cubicBezTo>
                      <a:cubicBezTo>
                        <a:pt x="6687" y="1527"/>
                        <a:pt x="6687" y="1507"/>
                        <a:pt x="6687" y="1486"/>
                      </a:cubicBezTo>
                      <a:lnTo>
                        <a:pt x="6687" y="1249"/>
                      </a:lnTo>
                      <a:cubicBezTo>
                        <a:pt x="6687" y="1237"/>
                        <a:pt x="6674" y="1224"/>
                        <a:pt x="6662" y="1224"/>
                      </a:cubicBezTo>
                      <a:close/>
                      <a:moveTo>
                        <a:pt x="4477" y="1413"/>
                      </a:moveTo>
                      <a:cubicBezTo>
                        <a:pt x="4461" y="1413"/>
                        <a:pt x="4452" y="1425"/>
                        <a:pt x="4452" y="1437"/>
                      </a:cubicBezTo>
                      <a:lnTo>
                        <a:pt x="4452" y="1736"/>
                      </a:lnTo>
                      <a:cubicBezTo>
                        <a:pt x="4452" y="1752"/>
                        <a:pt x="4461" y="1761"/>
                        <a:pt x="4477" y="1761"/>
                      </a:cubicBezTo>
                      <a:cubicBezTo>
                        <a:pt x="4489" y="1761"/>
                        <a:pt x="4502" y="1752"/>
                        <a:pt x="4502" y="1736"/>
                      </a:cubicBezTo>
                      <a:lnTo>
                        <a:pt x="4502" y="1437"/>
                      </a:lnTo>
                      <a:cubicBezTo>
                        <a:pt x="4502" y="1425"/>
                        <a:pt x="4489" y="1413"/>
                        <a:pt x="4477" y="1413"/>
                      </a:cubicBezTo>
                      <a:close/>
                      <a:moveTo>
                        <a:pt x="92" y="1467"/>
                      </a:moveTo>
                      <a:cubicBezTo>
                        <a:pt x="82" y="1467"/>
                        <a:pt x="73" y="1473"/>
                        <a:pt x="70" y="1482"/>
                      </a:cubicBezTo>
                      <a:cubicBezTo>
                        <a:pt x="33" y="1580"/>
                        <a:pt x="12" y="1679"/>
                        <a:pt x="4" y="1781"/>
                      </a:cubicBezTo>
                      <a:cubicBezTo>
                        <a:pt x="0" y="1797"/>
                        <a:pt x="12" y="1810"/>
                        <a:pt x="25" y="1810"/>
                      </a:cubicBezTo>
                      <a:lnTo>
                        <a:pt x="29" y="1810"/>
                      </a:lnTo>
                      <a:cubicBezTo>
                        <a:pt x="41" y="1810"/>
                        <a:pt x="53" y="1797"/>
                        <a:pt x="53" y="1785"/>
                      </a:cubicBezTo>
                      <a:cubicBezTo>
                        <a:pt x="61" y="1687"/>
                        <a:pt x="82" y="1593"/>
                        <a:pt x="115" y="1499"/>
                      </a:cubicBezTo>
                      <a:cubicBezTo>
                        <a:pt x="119" y="1486"/>
                        <a:pt x="115" y="1474"/>
                        <a:pt x="102" y="1470"/>
                      </a:cubicBezTo>
                      <a:cubicBezTo>
                        <a:pt x="99" y="1468"/>
                        <a:pt x="95" y="1467"/>
                        <a:pt x="92" y="1467"/>
                      </a:cubicBezTo>
                      <a:close/>
                      <a:moveTo>
                        <a:pt x="2147" y="1534"/>
                      </a:moveTo>
                      <a:cubicBezTo>
                        <a:pt x="2145" y="1534"/>
                        <a:pt x="2143" y="1535"/>
                        <a:pt x="2140" y="1535"/>
                      </a:cubicBezTo>
                      <a:cubicBezTo>
                        <a:pt x="2128" y="1540"/>
                        <a:pt x="2120" y="1552"/>
                        <a:pt x="2124" y="1564"/>
                      </a:cubicBezTo>
                      <a:cubicBezTo>
                        <a:pt x="2153" y="1658"/>
                        <a:pt x="2169" y="1756"/>
                        <a:pt x="2169" y="1855"/>
                      </a:cubicBezTo>
                      <a:cubicBezTo>
                        <a:pt x="2169" y="1867"/>
                        <a:pt x="2181" y="1879"/>
                        <a:pt x="2194" y="1879"/>
                      </a:cubicBezTo>
                      <a:cubicBezTo>
                        <a:pt x="2210" y="1879"/>
                        <a:pt x="2218" y="1867"/>
                        <a:pt x="2218" y="1855"/>
                      </a:cubicBezTo>
                      <a:cubicBezTo>
                        <a:pt x="2218" y="1752"/>
                        <a:pt x="2202" y="1650"/>
                        <a:pt x="2173" y="1552"/>
                      </a:cubicBezTo>
                      <a:cubicBezTo>
                        <a:pt x="2170" y="1542"/>
                        <a:pt x="2158" y="1534"/>
                        <a:pt x="2147" y="1534"/>
                      </a:cubicBezTo>
                      <a:close/>
                      <a:moveTo>
                        <a:pt x="6714" y="1817"/>
                      </a:moveTo>
                      <a:cubicBezTo>
                        <a:pt x="6712" y="1817"/>
                        <a:pt x="6709" y="1817"/>
                        <a:pt x="6707" y="1818"/>
                      </a:cubicBezTo>
                      <a:cubicBezTo>
                        <a:pt x="6695" y="1822"/>
                        <a:pt x="6687" y="1838"/>
                        <a:pt x="6691" y="1851"/>
                      </a:cubicBezTo>
                      <a:cubicBezTo>
                        <a:pt x="6724" y="1949"/>
                        <a:pt x="6765" y="2043"/>
                        <a:pt x="6822" y="2129"/>
                      </a:cubicBezTo>
                      <a:cubicBezTo>
                        <a:pt x="6826" y="2137"/>
                        <a:pt x="6834" y="2141"/>
                        <a:pt x="6842" y="2141"/>
                      </a:cubicBezTo>
                      <a:cubicBezTo>
                        <a:pt x="6846" y="2141"/>
                        <a:pt x="6850" y="2137"/>
                        <a:pt x="6855" y="2137"/>
                      </a:cubicBezTo>
                      <a:cubicBezTo>
                        <a:pt x="6867" y="2129"/>
                        <a:pt x="6871" y="2112"/>
                        <a:pt x="6863" y="2100"/>
                      </a:cubicBezTo>
                      <a:cubicBezTo>
                        <a:pt x="6810" y="2018"/>
                        <a:pt x="6769" y="1928"/>
                        <a:pt x="6740" y="1834"/>
                      </a:cubicBezTo>
                      <a:cubicBezTo>
                        <a:pt x="6737" y="1824"/>
                        <a:pt x="6725" y="1817"/>
                        <a:pt x="6714" y="1817"/>
                      </a:cubicBezTo>
                      <a:close/>
                      <a:moveTo>
                        <a:pt x="4477" y="2010"/>
                      </a:moveTo>
                      <a:cubicBezTo>
                        <a:pt x="4461" y="2010"/>
                        <a:pt x="4452" y="2022"/>
                        <a:pt x="4452" y="2035"/>
                      </a:cubicBezTo>
                      <a:lnTo>
                        <a:pt x="4452" y="2338"/>
                      </a:lnTo>
                      <a:cubicBezTo>
                        <a:pt x="4452" y="2350"/>
                        <a:pt x="4461" y="2362"/>
                        <a:pt x="4477" y="2362"/>
                      </a:cubicBezTo>
                      <a:cubicBezTo>
                        <a:pt x="4489" y="2362"/>
                        <a:pt x="4502" y="2350"/>
                        <a:pt x="4502" y="2338"/>
                      </a:cubicBezTo>
                      <a:lnTo>
                        <a:pt x="4502" y="2035"/>
                      </a:lnTo>
                      <a:cubicBezTo>
                        <a:pt x="4502" y="2022"/>
                        <a:pt x="4489" y="2010"/>
                        <a:pt x="4477" y="2010"/>
                      </a:cubicBezTo>
                      <a:close/>
                      <a:moveTo>
                        <a:pt x="25" y="2059"/>
                      </a:moveTo>
                      <a:cubicBezTo>
                        <a:pt x="12" y="2059"/>
                        <a:pt x="0" y="2072"/>
                        <a:pt x="0" y="2084"/>
                      </a:cubicBezTo>
                      <a:lnTo>
                        <a:pt x="0" y="2383"/>
                      </a:lnTo>
                      <a:cubicBezTo>
                        <a:pt x="0" y="2399"/>
                        <a:pt x="12" y="2407"/>
                        <a:pt x="25" y="2407"/>
                      </a:cubicBezTo>
                      <a:cubicBezTo>
                        <a:pt x="37" y="2407"/>
                        <a:pt x="49" y="2399"/>
                        <a:pt x="49" y="2383"/>
                      </a:cubicBezTo>
                      <a:lnTo>
                        <a:pt x="49" y="2084"/>
                      </a:lnTo>
                      <a:cubicBezTo>
                        <a:pt x="49" y="2072"/>
                        <a:pt x="37" y="2059"/>
                        <a:pt x="25" y="2059"/>
                      </a:cubicBezTo>
                      <a:close/>
                      <a:moveTo>
                        <a:pt x="2194" y="2129"/>
                      </a:moveTo>
                      <a:cubicBezTo>
                        <a:pt x="2181" y="2129"/>
                        <a:pt x="2169" y="2141"/>
                        <a:pt x="2169" y="2153"/>
                      </a:cubicBezTo>
                      <a:lnTo>
                        <a:pt x="2169" y="2452"/>
                      </a:lnTo>
                      <a:cubicBezTo>
                        <a:pt x="2169" y="2468"/>
                        <a:pt x="2181" y="2477"/>
                        <a:pt x="2194" y="2477"/>
                      </a:cubicBezTo>
                      <a:cubicBezTo>
                        <a:pt x="2206" y="2477"/>
                        <a:pt x="2218" y="2468"/>
                        <a:pt x="2218" y="2452"/>
                      </a:cubicBezTo>
                      <a:lnTo>
                        <a:pt x="2218" y="2153"/>
                      </a:lnTo>
                      <a:cubicBezTo>
                        <a:pt x="2218" y="2141"/>
                        <a:pt x="2206" y="2129"/>
                        <a:pt x="2194" y="2129"/>
                      </a:cubicBezTo>
                      <a:close/>
                      <a:moveTo>
                        <a:pt x="7031" y="2320"/>
                      </a:moveTo>
                      <a:cubicBezTo>
                        <a:pt x="7024" y="2320"/>
                        <a:pt x="7018" y="2323"/>
                        <a:pt x="7014" y="2329"/>
                      </a:cubicBezTo>
                      <a:cubicBezTo>
                        <a:pt x="7002" y="2338"/>
                        <a:pt x="7002" y="2354"/>
                        <a:pt x="7014" y="2366"/>
                      </a:cubicBezTo>
                      <a:cubicBezTo>
                        <a:pt x="7088" y="2436"/>
                        <a:pt x="7170" y="2497"/>
                        <a:pt x="7260" y="2546"/>
                      </a:cubicBezTo>
                      <a:lnTo>
                        <a:pt x="7272" y="2546"/>
                      </a:lnTo>
                      <a:cubicBezTo>
                        <a:pt x="7280" y="2546"/>
                        <a:pt x="7288" y="2542"/>
                        <a:pt x="7292" y="2534"/>
                      </a:cubicBezTo>
                      <a:cubicBezTo>
                        <a:pt x="7301" y="2522"/>
                        <a:pt x="7297" y="2505"/>
                        <a:pt x="7284" y="2501"/>
                      </a:cubicBezTo>
                      <a:cubicBezTo>
                        <a:pt x="7198" y="2452"/>
                        <a:pt x="7121" y="2395"/>
                        <a:pt x="7047" y="2329"/>
                      </a:cubicBezTo>
                      <a:cubicBezTo>
                        <a:pt x="7043" y="2323"/>
                        <a:pt x="7037" y="2320"/>
                        <a:pt x="7031" y="2320"/>
                      </a:cubicBezTo>
                      <a:close/>
                      <a:moveTo>
                        <a:pt x="7550" y="2607"/>
                      </a:moveTo>
                      <a:cubicBezTo>
                        <a:pt x="7538" y="2607"/>
                        <a:pt x="7529" y="2615"/>
                        <a:pt x="7526" y="2628"/>
                      </a:cubicBezTo>
                      <a:cubicBezTo>
                        <a:pt x="7522" y="2640"/>
                        <a:pt x="7530" y="2653"/>
                        <a:pt x="7546" y="2657"/>
                      </a:cubicBezTo>
                      <a:cubicBezTo>
                        <a:pt x="7640" y="2681"/>
                        <a:pt x="7743" y="2694"/>
                        <a:pt x="7849" y="2694"/>
                      </a:cubicBezTo>
                      <a:cubicBezTo>
                        <a:pt x="7861" y="2694"/>
                        <a:pt x="7869" y="2685"/>
                        <a:pt x="7869" y="2669"/>
                      </a:cubicBezTo>
                      <a:cubicBezTo>
                        <a:pt x="7869" y="2657"/>
                        <a:pt x="7857" y="2644"/>
                        <a:pt x="7845" y="2644"/>
                      </a:cubicBezTo>
                      <a:cubicBezTo>
                        <a:pt x="7747" y="2644"/>
                        <a:pt x="7648" y="2632"/>
                        <a:pt x="7558" y="2608"/>
                      </a:cubicBezTo>
                      <a:cubicBezTo>
                        <a:pt x="7556" y="2607"/>
                        <a:pt x="7553" y="2607"/>
                        <a:pt x="7550" y="2607"/>
                      </a:cubicBezTo>
                      <a:close/>
                      <a:moveTo>
                        <a:pt x="8148" y="2644"/>
                      </a:moveTo>
                      <a:cubicBezTo>
                        <a:pt x="8135" y="2644"/>
                        <a:pt x="8123" y="2657"/>
                        <a:pt x="8123" y="2669"/>
                      </a:cubicBezTo>
                      <a:cubicBezTo>
                        <a:pt x="8123" y="2681"/>
                        <a:pt x="8135" y="2694"/>
                        <a:pt x="8148" y="2694"/>
                      </a:cubicBezTo>
                      <a:lnTo>
                        <a:pt x="8446" y="2694"/>
                      </a:lnTo>
                      <a:cubicBezTo>
                        <a:pt x="8463" y="2694"/>
                        <a:pt x="8471" y="2681"/>
                        <a:pt x="8471" y="2669"/>
                      </a:cubicBezTo>
                      <a:cubicBezTo>
                        <a:pt x="8471" y="2657"/>
                        <a:pt x="8463" y="2644"/>
                        <a:pt x="8446" y="2644"/>
                      </a:cubicBezTo>
                      <a:close/>
                      <a:moveTo>
                        <a:pt x="8749" y="2644"/>
                      </a:moveTo>
                      <a:cubicBezTo>
                        <a:pt x="8733" y="2644"/>
                        <a:pt x="8725" y="2657"/>
                        <a:pt x="8725" y="2669"/>
                      </a:cubicBezTo>
                      <a:cubicBezTo>
                        <a:pt x="8725" y="2681"/>
                        <a:pt x="8733" y="2694"/>
                        <a:pt x="8749" y="2694"/>
                      </a:cubicBezTo>
                      <a:lnTo>
                        <a:pt x="9048" y="2694"/>
                      </a:lnTo>
                      <a:cubicBezTo>
                        <a:pt x="9060" y="2694"/>
                        <a:pt x="9073" y="2681"/>
                        <a:pt x="9073" y="2669"/>
                      </a:cubicBezTo>
                      <a:cubicBezTo>
                        <a:pt x="9073" y="2657"/>
                        <a:pt x="9060" y="2644"/>
                        <a:pt x="9048" y="2644"/>
                      </a:cubicBezTo>
                      <a:close/>
                      <a:moveTo>
                        <a:pt x="9347" y="2644"/>
                      </a:moveTo>
                      <a:cubicBezTo>
                        <a:pt x="9334" y="2644"/>
                        <a:pt x="9322" y="2657"/>
                        <a:pt x="9322" y="2669"/>
                      </a:cubicBezTo>
                      <a:cubicBezTo>
                        <a:pt x="9322" y="2681"/>
                        <a:pt x="9334" y="2694"/>
                        <a:pt x="9347" y="2694"/>
                      </a:cubicBezTo>
                      <a:lnTo>
                        <a:pt x="9650" y="2694"/>
                      </a:lnTo>
                      <a:cubicBezTo>
                        <a:pt x="9662" y="2694"/>
                        <a:pt x="9674" y="2681"/>
                        <a:pt x="9674" y="2669"/>
                      </a:cubicBezTo>
                      <a:cubicBezTo>
                        <a:pt x="9674" y="2657"/>
                        <a:pt x="9662" y="2644"/>
                        <a:pt x="9650" y="2644"/>
                      </a:cubicBezTo>
                      <a:close/>
                      <a:moveTo>
                        <a:pt x="9948" y="2644"/>
                      </a:moveTo>
                      <a:cubicBezTo>
                        <a:pt x="9936" y="2644"/>
                        <a:pt x="9924" y="2657"/>
                        <a:pt x="9924" y="2669"/>
                      </a:cubicBezTo>
                      <a:cubicBezTo>
                        <a:pt x="9924" y="2681"/>
                        <a:pt x="9936" y="2694"/>
                        <a:pt x="9948" y="2694"/>
                      </a:cubicBezTo>
                      <a:lnTo>
                        <a:pt x="10247" y="2694"/>
                      </a:lnTo>
                      <a:cubicBezTo>
                        <a:pt x="10263" y="2694"/>
                        <a:pt x="10272" y="2681"/>
                        <a:pt x="10272" y="2669"/>
                      </a:cubicBezTo>
                      <a:cubicBezTo>
                        <a:pt x="10272" y="2657"/>
                        <a:pt x="10263" y="2644"/>
                        <a:pt x="10247" y="2644"/>
                      </a:cubicBezTo>
                      <a:close/>
                      <a:moveTo>
                        <a:pt x="10550" y="2644"/>
                      </a:moveTo>
                      <a:cubicBezTo>
                        <a:pt x="10533" y="2644"/>
                        <a:pt x="10521" y="2657"/>
                        <a:pt x="10521" y="2669"/>
                      </a:cubicBezTo>
                      <a:cubicBezTo>
                        <a:pt x="10521" y="2681"/>
                        <a:pt x="10533" y="2694"/>
                        <a:pt x="10550" y="2694"/>
                      </a:cubicBezTo>
                      <a:lnTo>
                        <a:pt x="10849" y="2694"/>
                      </a:lnTo>
                      <a:cubicBezTo>
                        <a:pt x="10861" y="2694"/>
                        <a:pt x="10873" y="2681"/>
                        <a:pt x="10873" y="2669"/>
                      </a:cubicBezTo>
                      <a:cubicBezTo>
                        <a:pt x="10873" y="2657"/>
                        <a:pt x="10861" y="2644"/>
                        <a:pt x="10849" y="2644"/>
                      </a:cubicBezTo>
                      <a:close/>
                      <a:moveTo>
                        <a:pt x="11147" y="2644"/>
                      </a:moveTo>
                      <a:cubicBezTo>
                        <a:pt x="11135" y="2644"/>
                        <a:pt x="11123" y="2657"/>
                        <a:pt x="11123" y="2669"/>
                      </a:cubicBezTo>
                      <a:cubicBezTo>
                        <a:pt x="11123" y="2685"/>
                        <a:pt x="11135" y="2694"/>
                        <a:pt x="11147" y="2694"/>
                      </a:cubicBezTo>
                      <a:lnTo>
                        <a:pt x="11290" y="2694"/>
                      </a:lnTo>
                      <a:cubicBezTo>
                        <a:pt x="11344" y="2694"/>
                        <a:pt x="11393" y="2698"/>
                        <a:pt x="11446" y="2706"/>
                      </a:cubicBezTo>
                      <a:cubicBezTo>
                        <a:pt x="11458" y="2706"/>
                        <a:pt x="11471" y="2698"/>
                        <a:pt x="11471" y="2681"/>
                      </a:cubicBezTo>
                      <a:cubicBezTo>
                        <a:pt x="11475" y="2669"/>
                        <a:pt x="11466" y="2657"/>
                        <a:pt x="11450" y="2657"/>
                      </a:cubicBezTo>
                      <a:cubicBezTo>
                        <a:pt x="11397" y="2649"/>
                        <a:pt x="11344" y="2644"/>
                        <a:pt x="11290" y="2644"/>
                      </a:cubicBezTo>
                      <a:close/>
                      <a:moveTo>
                        <a:pt x="11738" y="2729"/>
                      </a:moveTo>
                      <a:cubicBezTo>
                        <a:pt x="11728" y="2729"/>
                        <a:pt x="11719" y="2737"/>
                        <a:pt x="11712" y="2747"/>
                      </a:cubicBezTo>
                      <a:cubicBezTo>
                        <a:pt x="11708" y="2759"/>
                        <a:pt x="11716" y="2771"/>
                        <a:pt x="11728" y="2780"/>
                      </a:cubicBezTo>
                      <a:cubicBezTo>
                        <a:pt x="11818" y="2816"/>
                        <a:pt x="11904" y="2865"/>
                        <a:pt x="11982" y="2923"/>
                      </a:cubicBezTo>
                      <a:cubicBezTo>
                        <a:pt x="11986" y="2927"/>
                        <a:pt x="11990" y="2927"/>
                        <a:pt x="11998" y="2927"/>
                      </a:cubicBezTo>
                      <a:cubicBezTo>
                        <a:pt x="12007" y="2927"/>
                        <a:pt x="12011" y="2923"/>
                        <a:pt x="12019" y="2915"/>
                      </a:cubicBezTo>
                      <a:cubicBezTo>
                        <a:pt x="12027" y="2906"/>
                        <a:pt x="12023" y="2890"/>
                        <a:pt x="12011" y="2882"/>
                      </a:cubicBezTo>
                      <a:cubicBezTo>
                        <a:pt x="11929" y="2820"/>
                        <a:pt x="11839" y="2771"/>
                        <a:pt x="11745" y="2730"/>
                      </a:cubicBezTo>
                      <a:cubicBezTo>
                        <a:pt x="11743" y="2730"/>
                        <a:pt x="11740" y="2729"/>
                        <a:pt x="11738" y="2729"/>
                      </a:cubicBezTo>
                      <a:close/>
                      <a:moveTo>
                        <a:pt x="4477" y="2612"/>
                      </a:moveTo>
                      <a:cubicBezTo>
                        <a:pt x="4465" y="2612"/>
                        <a:pt x="4452" y="2624"/>
                        <a:pt x="4452" y="2636"/>
                      </a:cubicBezTo>
                      <a:lnTo>
                        <a:pt x="4452" y="2935"/>
                      </a:lnTo>
                      <a:cubicBezTo>
                        <a:pt x="4452" y="2951"/>
                        <a:pt x="4465" y="2964"/>
                        <a:pt x="4477" y="2964"/>
                      </a:cubicBezTo>
                      <a:cubicBezTo>
                        <a:pt x="4489" y="2964"/>
                        <a:pt x="4502" y="2951"/>
                        <a:pt x="4502" y="2935"/>
                      </a:cubicBezTo>
                      <a:lnTo>
                        <a:pt x="4502" y="2636"/>
                      </a:lnTo>
                      <a:cubicBezTo>
                        <a:pt x="4502" y="2624"/>
                        <a:pt x="4489" y="2612"/>
                        <a:pt x="4477" y="2612"/>
                      </a:cubicBezTo>
                      <a:close/>
                      <a:moveTo>
                        <a:pt x="25" y="2661"/>
                      </a:moveTo>
                      <a:cubicBezTo>
                        <a:pt x="12" y="2661"/>
                        <a:pt x="0" y="2669"/>
                        <a:pt x="0" y="2685"/>
                      </a:cubicBezTo>
                      <a:lnTo>
                        <a:pt x="0" y="2984"/>
                      </a:lnTo>
                      <a:cubicBezTo>
                        <a:pt x="0" y="2996"/>
                        <a:pt x="12" y="3009"/>
                        <a:pt x="25" y="3009"/>
                      </a:cubicBezTo>
                      <a:cubicBezTo>
                        <a:pt x="41" y="3009"/>
                        <a:pt x="49" y="2996"/>
                        <a:pt x="49" y="2984"/>
                      </a:cubicBezTo>
                      <a:lnTo>
                        <a:pt x="49" y="2685"/>
                      </a:lnTo>
                      <a:cubicBezTo>
                        <a:pt x="49" y="2669"/>
                        <a:pt x="41" y="2661"/>
                        <a:pt x="25" y="2661"/>
                      </a:cubicBezTo>
                      <a:close/>
                      <a:moveTo>
                        <a:pt x="2194" y="2730"/>
                      </a:moveTo>
                      <a:cubicBezTo>
                        <a:pt x="2181" y="2730"/>
                        <a:pt x="2169" y="2739"/>
                        <a:pt x="2169" y="2755"/>
                      </a:cubicBezTo>
                      <a:lnTo>
                        <a:pt x="2169" y="3054"/>
                      </a:lnTo>
                      <a:cubicBezTo>
                        <a:pt x="2169" y="3066"/>
                        <a:pt x="2181" y="3078"/>
                        <a:pt x="2194" y="3078"/>
                      </a:cubicBezTo>
                      <a:cubicBezTo>
                        <a:pt x="2210" y="3078"/>
                        <a:pt x="2218" y="3066"/>
                        <a:pt x="2218" y="3054"/>
                      </a:cubicBezTo>
                      <a:lnTo>
                        <a:pt x="2218" y="2755"/>
                      </a:lnTo>
                      <a:cubicBezTo>
                        <a:pt x="2218" y="2739"/>
                        <a:pt x="2210" y="2730"/>
                        <a:pt x="2194" y="2730"/>
                      </a:cubicBezTo>
                      <a:close/>
                      <a:moveTo>
                        <a:pt x="12213" y="3085"/>
                      </a:moveTo>
                      <a:cubicBezTo>
                        <a:pt x="12208" y="3085"/>
                        <a:pt x="12203" y="3087"/>
                        <a:pt x="12199" y="3091"/>
                      </a:cubicBezTo>
                      <a:cubicBezTo>
                        <a:pt x="12187" y="3099"/>
                        <a:pt x="12187" y="3115"/>
                        <a:pt x="12195" y="3123"/>
                      </a:cubicBezTo>
                      <a:cubicBezTo>
                        <a:pt x="12256" y="3201"/>
                        <a:pt x="12305" y="3287"/>
                        <a:pt x="12346" y="3373"/>
                      </a:cubicBezTo>
                      <a:cubicBezTo>
                        <a:pt x="12350" y="3385"/>
                        <a:pt x="12359" y="3389"/>
                        <a:pt x="12371" y="3389"/>
                      </a:cubicBezTo>
                      <a:cubicBezTo>
                        <a:pt x="12375" y="3389"/>
                        <a:pt x="12379" y="3389"/>
                        <a:pt x="12379" y="3385"/>
                      </a:cubicBezTo>
                      <a:cubicBezTo>
                        <a:pt x="12391" y="3381"/>
                        <a:pt x="12399" y="3365"/>
                        <a:pt x="12391" y="3352"/>
                      </a:cubicBezTo>
                      <a:cubicBezTo>
                        <a:pt x="12350" y="3258"/>
                        <a:pt x="12297" y="3172"/>
                        <a:pt x="12232" y="3095"/>
                      </a:cubicBezTo>
                      <a:cubicBezTo>
                        <a:pt x="12227" y="3088"/>
                        <a:pt x="12220" y="3085"/>
                        <a:pt x="12213" y="3085"/>
                      </a:cubicBezTo>
                      <a:close/>
                      <a:moveTo>
                        <a:pt x="15706" y="3434"/>
                      </a:moveTo>
                      <a:cubicBezTo>
                        <a:pt x="15640" y="3434"/>
                        <a:pt x="15575" y="3438"/>
                        <a:pt x="15510" y="3451"/>
                      </a:cubicBezTo>
                      <a:cubicBezTo>
                        <a:pt x="15497" y="3455"/>
                        <a:pt x="15489" y="3467"/>
                        <a:pt x="15489" y="3479"/>
                      </a:cubicBezTo>
                      <a:cubicBezTo>
                        <a:pt x="15493" y="3492"/>
                        <a:pt x="15501" y="3500"/>
                        <a:pt x="15514" y="3500"/>
                      </a:cubicBezTo>
                      <a:lnTo>
                        <a:pt x="15518" y="3500"/>
                      </a:lnTo>
                      <a:cubicBezTo>
                        <a:pt x="15579" y="3492"/>
                        <a:pt x="15645" y="3483"/>
                        <a:pt x="15706" y="3483"/>
                      </a:cubicBezTo>
                      <a:lnTo>
                        <a:pt x="15812" y="3483"/>
                      </a:lnTo>
                      <a:cubicBezTo>
                        <a:pt x="15829" y="3483"/>
                        <a:pt x="15837" y="3475"/>
                        <a:pt x="15837" y="3459"/>
                      </a:cubicBezTo>
                      <a:cubicBezTo>
                        <a:pt x="15837" y="3447"/>
                        <a:pt x="15829" y="3434"/>
                        <a:pt x="15812" y="3434"/>
                      </a:cubicBezTo>
                      <a:close/>
                      <a:moveTo>
                        <a:pt x="4477" y="3213"/>
                      </a:moveTo>
                      <a:cubicBezTo>
                        <a:pt x="4465" y="3213"/>
                        <a:pt x="4452" y="3221"/>
                        <a:pt x="4452" y="3238"/>
                      </a:cubicBezTo>
                      <a:lnTo>
                        <a:pt x="4452" y="3537"/>
                      </a:lnTo>
                      <a:cubicBezTo>
                        <a:pt x="4452" y="3549"/>
                        <a:pt x="4465" y="3561"/>
                        <a:pt x="4477" y="3561"/>
                      </a:cubicBezTo>
                      <a:cubicBezTo>
                        <a:pt x="4489" y="3561"/>
                        <a:pt x="4502" y="3549"/>
                        <a:pt x="4502" y="3537"/>
                      </a:cubicBezTo>
                      <a:lnTo>
                        <a:pt x="4502" y="3238"/>
                      </a:lnTo>
                      <a:cubicBezTo>
                        <a:pt x="4502" y="3221"/>
                        <a:pt x="4489" y="3213"/>
                        <a:pt x="4477" y="3213"/>
                      </a:cubicBezTo>
                      <a:close/>
                      <a:moveTo>
                        <a:pt x="25" y="3258"/>
                      </a:moveTo>
                      <a:cubicBezTo>
                        <a:pt x="12" y="3258"/>
                        <a:pt x="0" y="3271"/>
                        <a:pt x="0" y="3283"/>
                      </a:cubicBezTo>
                      <a:lnTo>
                        <a:pt x="0" y="3586"/>
                      </a:lnTo>
                      <a:cubicBezTo>
                        <a:pt x="0" y="3598"/>
                        <a:pt x="12" y="3610"/>
                        <a:pt x="25" y="3610"/>
                      </a:cubicBezTo>
                      <a:cubicBezTo>
                        <a:pt x="41" y="3610"/>
                        <a:pt x="49" y="3598"/>
                        <a:pt x="49" y="3586"/>
                      </a:cubicBezTo>
                      <a:lnTo>
                        <a:pt x="49" y="3283"/>
                      </a:lnTo>
                      <a:cubicBezTo>
                        <a:pt x="49" y="3271"/>
                        <a:pt x="41" y="3258"/>
                        <a:pt x="25" y="3258"/>
                      </a:cubicBezTo>
                      <a:close/>
                      <a:moveTo>
                        <a:pt x="16109" y="3478"/>
                      </a:moveTo>
                      <a:cubicBezTo>
                        <a:pt x="16099" y="3478"/>
                        <a:pt x="16090" y="3486"/>
                        <a:pt x="16087" y="3496"/>
                      </a:cubicBezTo>
                      <a:cubicBezTo>
                        <a:pt x="16082" y="3512"/>
                        <a:pt x="16087" y="3524"/>
                        <a:pt x="16103" y="3528"/>
                      </a:cubicBezTo>
                      <a:cubicBezTo>
                        <a:pt x="16197" y="3557"/>
                        <a:pt x="16283" y="3598"/>
                        <a:pt x="16369" y="3651"/>
                      </a:cubicBezTo>
                      <a:cubicBezTo>
                        <a:pt x="16373" y="3655"/>
                        <a:pt x="16377" y="3655"/>
                        <a:pt x="16381" y="3655"/>
                      </a:cubicBezTo>
                      <a:cubicBezTo>
                        <a:pt x="16389" y="3655"/>
                        <a:pt x="16398" y="3651"/>
                        <a:pt x="16402" y="3643"/>
                      </a:cubicBezTo>
                      <a:cubicBezTo>
                        <a:pt x="16410" y="3631"/>
                        <a:pt x="16406" y="3614"/>
                        <a:pt x="16393" y="3606"/>
                      </a:cubicBezTo>
                      <a:cubicBezTo>
                        <a:pt x="16308" y="3553"/>
                        <a:pt x="16213" y="3508"/>
                        <a:pt x="16115" y="3479"/>
                      </a:cubicBezTo>
                      <a:cubicBezTo>
                        <a:pt x="16113" y="3479"/>
                        <a:pt x="16111" y="3478"/>
                        <a:pt x="16109" y="3478"/>
                      </a:cubicBezTo>
                      <a:close/>
                      <a:moveTo>
                        <a:pt x="2194" y="3328"/>
                      </a:moveTo>
                      <a:cubicBezTo>
                        <a:pt x="2181" y="3328"/>
                        <a:pt x="2169" y="3340"/>
                        <a:pt x="2169" y="3352"/>
                      </a:cubicBezTo>
                      <a:lnTo>
                        <a:pt x="2169" y="3655"/>
                      </a:lnTo>
                      <a:cubicBezTo>
                        <a:pt x="2169" y="3668"/>
                        <a:pt x="2181" y="3680"/>
                        <a:pt x="2194" y="3680"/>
                      </a:cubicBezTo>
                      <a:cubicBezTo>
                        <a:pt x="2210" y="3680"/>
                        <a:pt x="2218" y="3668"/>
                        <a:pt x="2218" y="3655"/>
                      </a:cubicBezTo>
                      <a:lnTo>
                        <a:pt x="2218" y="3352"/>
                      </a:lnTo>
                      <a:cubicBezTo>
                        <a:pt x="2218" y="3340"/>
                        <a:pt x="2210" y="3328"/>
                        <a:pt x="2194" y="3328"/>
                      </a:cubicBezTo>
                      <a:close/>
                      <a:moveTo>
                        <a:pt x="15233" y="3545"/>
                      </a:moveTo>
                      <a:cubicBezTo>
                        <a:pt x="15228" y="3545"/>
                        <a:pt x="15223" y="3546"/>
                        <a:pt x="15219" y="3549"/>
                      </a:cubicBezTo>
                      <a:cubicBezTo>
                        <a:pt x="15129" y="3594"/>
                        <a:pt x="15043" y="3651"/>
                        <a:pt x="14965" y="3721"/>
                      </a:cubicBezTo>
                      <a:cubicBezTo>
                        <a:pt x="14957" y="3729"/>
                        <a:pt x="14957" y="3745"/>
                        <a:pt x="14965" y="3753"/>
                      </a:cubicBezTo>
                      <a:cubicBezTo>
                        <a:pt x="14969" y="3762"/>
                        <a:pt x="14978" y="3762"/>
                        <a:pt x="14986" y="3762"/>
                      </a:cubicBezTo>
                      <a:cubicBezTo>
                        <a:pt x="14990" y="3762"/>
                        <a:pt x="14998" y="3762"/>
                        <a:pt x="15002" y="3758"/>
                      </a:cubicBezTo>
                      <a:cubicBezTo>
                        <a:pt x="15076" y="3692"/>
                        <a:pt x="15154" y="3635"/>
                        <a:pt x="15244" y="3594"/>
                      </a:cubicBezTo>
                      <a:cubicBezTo>
                        <a:pt x="15256" y="3586"/>
                        <a:pt x="15260" y="3569"/>
                        <a:pt x="15256" y="3557"/>
                      </a:cubicBezTo>
                      <a:cubicBezTo>
                        <a:pt x="15251" y="3549"/>
                        <a:pt x="15242" y="3545"/>
                        <a:pt x="15233" y="3545"/>
                      </a:cubicBezTo>
                      <a:close/>
                      <a:moveTo>
                        <a:pt x="12461" y="3626"/>
                      </a:moveTo>
                      <a:cubicBezTo>
                        <a:pt x="12458" y="3626"/>
                        <a:pt x="12455" y="3626"/>
                        <a:pt x="12453" y="3627"/>
                      </a:cubicBezTo>
                      <a:cubicBezTo>
                        <a:pt x="12440" y="3627"/>
                        <a:pt x="12432" y="3639"/>
                        <a:pt x="12432" y="3655"/>
                      </a:cubicBezTo>
                      <a:cubicBezTo>
                        <a:pt x="12444" y="3721"/>
                        <a:pt x="12453" y="3786"/>
                        <a:pt x="12453" y="3852"/>
                      </a:cubicBezTo>
                      <a:lnTo>
                        <a:pt x="12453" y="3950"/>
                      </a:lnTo>
                      <a:cubicBezTo>
                        <a:pt x="12453" y="3962"/>
                        <a:pt x="12461" y="3974"/>
                        <a:pt x="12477" y="3974"/>
                      </a:cubicBezTo>
                      <a:cubicBezTo>
                        <a:pt x="12490" y="3974"/>
                        <a:pt x="12502" y="3962"/>
                        <a:pt x="12502" y="3950"/>
                      </a:cubicBezTo>
                      <a:lnTo>
                        <a:pt x="12502" y="3856"/>
                      </a:lnTo>
                      <a:cubicBezTo>
                        <a:pt x="12502" y="3782"/>
                        <a:pt x="12494" y="3713"/>
                        <a:pt x="12485" y="3647"/>
                      </a:cubicBezTo>
                      <a:cubicBezTo>
                        <a:pt x="12482" y="3633"/>
                        <a:pt x="12473" y="3626"/>
                        <a:pt x="12461" y="3626"/>
                      </a:cubicBezTo>
                      <a:close/>
                      <a:moveTo>
                        <a:pt x="16607" y="3799"/>
                      </a:moveTo>
                      <a:cubicBezTo>
                        <a:pt x="16601" y="3799"/>
                        <a:pt x="16595" y="3801"/>
                        <a:pt x="16590" y="3807"/>
                      </a:cubicBezTo>
                      <a:cubicBezTo>
                        <a:pt x="16582" y="3815"/>
                        <a:pt x="16578" y="3831"/>
                        <a:pt x="16590" y="3839"/>
                      </a:cubicBezTo>
                      <a:cubicBezTo>
                        <a:pt x="16651" y="3913"/>
                        <a:pt x="16709" y="3995"/>
                        <a:pt x="16749" y="4085"/>
                      </a:cubicBezTo>
                      <a:cubicBezTo>
                        <a:pt x="16754" y="4093"/>
                        <a:pt x="16762" y="4097"/>
                        <a:pt x="16770" y="4097"/>
                      </a:cubicBezTo>
                      <a:lnTo>
                        <a:pt x="16782" y="4097"/>
                      </a:lnTo>
                      <a:cubicBezTo>
                        <a:pt x="16794" y="4089"/>
                        <a:pt x="16799" y="4077"/>
                        <a:pt x="16794" y="4064"/>
                      </a:cubicBezTo>
                      <a:cubicBezTo>
                        <a:pt x="16749" y="3970"/>
                        <a:pt x="16692" y="3884"/>
                        <a:pt x="16627" y="3807"/>
                      </a:cubicBezTo>
                      <a:cubicBezTo>
                        <a:pt x="16620" y="3802"/>
                        <a:pt x="16613" y="3799"/>
                        <a:pt x="16607" y="3799"/>
                      </a:cubicBezTo>
                      <a:close/>
                      <a:moveTo>
                        <a:pt x="4477" y="3811"/>
                      </a:moveTo>
                      <a:cubicBezTo>
                        <a:pt x="4465" y="3811"/>
                        <a:pt x="4452" y="3823"/>
                        <a:pt x="4452" y="3835"/>
                      </a:cubicBezTo>
                      <a:lnTo>
                        <a:pt x="4452" y="4089"/>
                      </a:lnTo>
                      <a:cubicBezTo>
                        <a:pt x="4452" y="4105"/>
                        <a:pt x="4452" y="4122"/>
                        <a:pt x="4452" y="4134"/>
                      </a:cubicBezTo>
                      <a:cubicBezTo>
                        <a:pt x="4452" y="4150"/>
                        <a:pt x="4461" y="4163"/>
                        <a:pt x="4477" y="4163"/>
                      </a:cubicBezTo>
                      <a:cubicBezTo>
                        <a:pt x="4489" y="4163"/>
                        <a:pt x="4502" y="4150"/>
                        <a:pt x="4502" y="4138"/>
                      </a:cubicBezTo>
                      <a:cubicBezTo>
                        <a:pt x="4502" y="4122"/>
                        <a:pt x="4502" y="4105"/>
                        <a:pt x="4502" y="4089"/>
                      </a:cubicBezTo>
                      <a:lnTo>
                        <a:pt x="4502" y="3835"/>
                      </a:lnTo>
                      <a:cubicBezTo>
                        <a:pt x="4502" y="3823"/>
                        <a:pt x="4489" y="3811"/>
                        <a:pt x="4477" y="3811"/>
                      </a:cubicBezTo>
                      <a:close/>
                      <a:moveTo>
                        <a:pt x="25" y="3860"/>
                      </a:moveTo>
                      <a:cubicBezTo>
                        <a:pt x="12" y="3860"/>
                        <a:pt x="0" y="3872"/>
                        <a:pt x="0" y="3884"/>
                      </a:cubicBezTo>
                      <a:lnTo>
                        <a:pt x="0" y="4183"/>
                      </a:lnTo>
                      <a:cubicBezTo>
                        <a:pt x="0" y="4199"/>
                        <a:pt x="12" y="4208"/>
                        <a:pt x="25" y="4208"/>
                      </a:cubicBezTo>
                      <a:cubicBezTo>
                        <a:pt x="41" y="4208"/>
                        <a:pt x="49" y="4199"/>
                        <a:pt x="49" y="4183"/>
                      </a:cubicBezTo>
                      <a:lnTo>
                        <a:pt x="49" y="3884"/>
                      </a:lnTo>
                      <a:cubicBezTo>
                        <a:pt x="49" y="3872"/>
                        <a:pt x="41" y="3860"/>
                        <a:pt x="25" y="3860"/>
                      </a:cubicBezTo>
                      <a:close/>
                      <a:moveTo>
                        <a:pt x="14792" y="3942"/>
                      </a:moveTo>
                      <a:cubicBezTo>
                        <a:pt x="14783" y="3942"/>
                        <a:pt x="14776" y="3946"/>
                        <a:pt x="14773" y="3954"/>
                      </a:cubicBezTo>
                      <a:cubicBezTo>
                        <a:pt x="14716" y="4044"/>
                        <a:pt x="14675" y="4134"/>
                        <a:pt x="14646" y="4236"/>
                      </a:cubicBezTo>
                      <a:cubicBezTo>
                        <a:pt x="14642" y="4249"/>
                        <a:pt x="14650" y="4261"/>
                        <a:pt x="14662" y="4265"/>
                      </a:cubicBezTo>
                      <a:lnTo>
                        <a:pt x="14671" y="4265"/>
                      </a:lnTo>
                      <a:cubicBezTo>
                        <a:pt x="14683" y="4265"/>
                        <a:pt x="14691" y="4257"/>
                        <a:pt x="14695" y="4249"/>
                      </a:cubicBezTo>
                      <a:cubicBezTo>
                        <a:pt x="14724" y="4154"/>
                        <a:pt x="14761" y="4064"/>
                        <a:pt x="14814" y="3983"/>
                      </a:cubicBezTo>
                      <a:cubicBezTo>
                        <a:pt x="14822" y="3970"/>
                        <a:pt x="14818" y="3954"/>
                        <a:pt x="14806" y="3946"/>
                      </a:cubicBezTo>
                      <a:cubicBezTo>
                        <a:pt x="14801" y="3943"/>
                        <a:pt x="14796" y="3942"/>
                        <a:pt x="14792" y="3942"/>
                      </a:cubicBezTo>
                      <a:close/>
                      <a:moveTo>
                        <a:pt x="2194" y="3929"/>
                      </a:moveTo>
                      <a:cubicBezTo>
                        <a:pt x="2181" y="3929"/>
                        <a:pt x="2169" y="3942"/>
                        <a:pt x="2169" y="3954"/>
                      </a:cubicBezTo>
                      <a:lnTo>
                        <a:pt x="2169" y="4089"/>
                      </a:lnTo>
                      <a:cubicBezTo>
                        <a:pt x="2169" y="4146"/>
                        <a:pt x="2173" y="4204"/>
                        <a:pt x="2181" y="4257"/>
                      </a:cubicBezTo>
                      <a:cubicBezTo>
                        <a:pt x="2185" y="4269"/>
                        <a:pt x="2194" y="4277"/>
                        <a:pt x="2206" y="4277"/>
                      </a:cubicBezTo>
                      <a:lnTo>
                        <a:pt x="2210" y="4277"/>
                      </a:lnTo>
                      <a:cubicBezTo>
                        <a:pt x="2226" y="4277"/>
                        <a:pt x="2234" y="4265"/>
                        <a:pt x="2230" y="4249"/>
                      </a:cubicBezTo>
                      <a:cubicBezTo>
                        <a:pt x="2222" y="4195"/>
                        <a:pt x="2218" y="4142"/>
                        <a:pt x="2218" y="4089"/>
                      </a:cubicBezTo>
                      <a:lnTo>
                        <a:pt x="2218" y="3954"/>
                      </a:lnTo>
                      <a:cubicBezTo>
                        <a:pt x="2218" y="3942"/>
                        <a:pt x="2210" y="3929"/>
                        <a:pt x="2194" y="3929"/>
                      </a:cubicBezTo>
                      <a:close/>
                      <a:moveTo>
                        <a:pt x="12477" y="4224"/>
                      </a:moveTo>
                      <a:cubicBezTo>
                        <a:pt x="12461" y="4224"/>
                        <a:pt x="12449" y="4236"/>
                        <a:pt x="12449" y="4249"/>
                      </a:cubicBezTo>
                      <a:lnTo>
                        <a:pt x="12449" y="4547"/>
                      </a:lnTo>
                      <a:cubicBezTo>
                        <a:pt x="12449" y="4564"/>
                        <a:pt x="12461" y="4576"/>
                        <a:pt x="12477" y="4576"/>
                      </a:cubicBezTo>
                      <a:cubicBezTo>
                        <a:pt x="12490" y="4576"/>
                        <a:pt x="12502" y="4564"/>
                        <a:pt x="12502" y="4547"/>
                      </a:cubicBezTo>
                      <a:lnTo>
                        <a:pt x="12502" y="4249"/>
                      </a:lnTo>
                      <a:cubicBezTo>
                        <a:pt x="12502" y="4236"/>
                        <a:pt x="12490" y="4224"/>
                        <a:pt x="12477" y="4224"/>
                      </a:cubicBezTo>
                      <a:close/>
                      <a:moveTo>
                        <a:pt x="16856" y="4335"/>
                      </a:moveTo>
                      <a:cubicBezTo>
                        <a:pt x="16844" y="4339"/>
                        <a:pt x="16835" y="4351"/>
                        <a:pt x="16835" y="4363"/>
                      </a:cubicBezTo>
                      <a:cubicBezTo>
                        <a:pt x="16848" y="4420"/>
                        <a:pt x="16852" y="4478"/>
                        <a:pt x="16852" y="4535"/>
                      </a:cubicBezTo>
                      <a:lnTo>
                        <a:pt x="16852" y="4658"/>
                      </a:lnTo>
                      <a:cubicBezTo>
                        <a:pt x="16852" y="4674"/>
                        <a:pt x="16860" y="4682"/>
                        <a:pt x="16876" y="4682"/>
                      </a:cubicBezTo>
                      <a:cubicBezTo>
                        <a:pt x="16889" y="4682"/>
                        <a:pt x="16901" y="4674"/>
                        <a:pt x="16901" y="4658"/>
                      </a:cubicBezTo>
                      <a:lnTo>
                        <a:pt x="16901" y="4535"/>
                      </a:lnTo>
                      <a:cubicBezTo>
                        <a:pt x="16901" y="4478"/>
                        <a:pt x="16897" y="4416"/>
                        <a:pt x="16885" y="4355"/>
                      </a:cubicBezTo>
                      <a:cubicBezTo>
                        <a:pt x="16885" y="4343"/>
                        <a:pt x="16872" y="4335"/>
                        <a:pt x="16856" y="4335"/>
                      </a:cubicBezTo>
                      <a:close/>
                      <a:moveTo>
                        <a:pt x="4421" y="4407"/>
                      </a:moveTo>
                      <a:cubicBezTo>
                        <a:pt x="4412" y="4407"/>
                        <a:pt x="4403" y="4414"/>
                        <a:pt x="4399" y="4425"/>
                      </a:cubicBezTo>
                      <a:cubicBezTo>
                        <a:pt x="4366" y="4515"/>
                        <a:pt x="4321" y="4605"/>
                        <a:pt x="4268" y="4686"/>
                      </a:cubicBezTo>
                      <a:cubicBezTo>
                        <a:pt x="4260" y="4695"/>
                        <a:pt x="4264" y="4711"/>
                        <a:pt x="4272" y="4719"/>
                      </a:cubicBezTo>
                      <a:cubicBezTo>
                        <a:pt x="4276" y="4723"/>
                        <a:pt x="4285" y="4723"/>
                        <a:pt x="4289" y="4723"/>
                      </a:cubicBezTo>
                      <a:cubicBezTo>
                        <a:pt x="4297" y="4723"/>
                        <a:pt x="4305" y="4719"/>
                        <a:pt x="4309" y="4715"/>
                      </a:cubicBezTo>
                      <a:cubicBezTo>
                        <a:pt x="4366" y="4629"/>
                        <a:pt x="4412" y="4535"/>
                        <a:pt x="4444" y="4441"/>
                      </a:cubicBezTo>
                      <a:cubicBezTo>
                        <a:pt x="4448" y="4425"/>
                        <a:pt x="4444" y="4412"/>
                        <a:pt x="4428" y="4408"/>
                      </a:cubicBezTo>
                      <a:cubicBezTo>
                        <a:pt x="4426" y="4407"/>
                        <a:pt x="4424" y="4407"/>
                        <a:pt x="4421" y="4407"/>
                      </a:cubicBezTo>
                      <a:close/>
                      <a:moveTo>
                        <a:pt x="25" y="4461"/>
                      </a:moveTo>
                      <a:cubicBezTo>
                        <a:pt x="12" y="4461"/>
                        <a:pt x="0" y="4470"/>
                        <a:pt x="0" y="4486"/>
                      </a:cubicBezTo>
                      <a:lnTo>
                        <a:pt x="0" y="4785"/>
                      </a:lnTo>
                      <a:cubicBezTo>
                        <a:pt x="0" y="4797"/>
                        <a:pt x="12" y="4809"/>
                        <a:pt x="25" y="4809"/>
                      </a:cubicBezTo>
                      <a:cubicBezTo>
                        <a:pt x="41" y="4809"/>
                        <a:pt x="49" y="4797"/>
                        <a:pt x="49" y="4785"/>
                      </a:cubicBezTo>
                      <a:lnTo>
                        <a:pt x="49" y="4486"/>
                      </a:lnTo>
                      <a:cubicBezTo>
                        <a:pt x="49" y="4470"/>
                        <a:pt x="41" y="4461"/>
                        <a:pt x="25" y="4461"/>
                      </a:cubicBezTo>
                      <a:close/>
                      <a:moveTo>
                        <a:pt x="2294" y="4515"/>
                      </a:moveTo>
                      <a:cubicBezTo>
                        <a:pt x="2291" y="4515"/>
                        <a:pt x="2287" y="4516"/>
                        <a:pt x="2284" y="4519"/>
                      </a:cubicBezTo>
                      <a:cubicBezTo>
                        <a:pt x="2271" y="4523"/>
                        <a:pt x="2263" y="4539"/>
                        <a:pt x="2271" y="4551"/>
                      </a:cubicBezTo>
                      <a:cubicBezTo>
                        <a:pt x="2312" y="4646"/>
                        <a:pt x="2369" y="4731"/>
                        <a:pt x="2435" y="4809"/>
                      </a:cubicBezTo>
                      <a:cubicBezTo>
                        <a:pt x="2443" y="4813"/>
                        <a:pt x="2447" y="4817"/>
                        <a:pt x="2455" y="4817"/>
                      </a:cubicBezTo>
                      <a:cubicBezTo>
                        <a:pt x="2460" y="4817"/>
                        <a:pt x="2468" y="4813"/>
                        <a:pt x="2472" y="4809"/>
                      </a:cubicBezTo>
                      <a:cubicBezTo>
                        <a:pt x="2480" y="4801"/>
                        <a:pt x="2484" y="4785"/>
                        <a:pt x="2476" y="4776"/>
                      </a:cubicBezTo>
                      <a:cubicBezTo>
                        <a:pt x="2410" y="4703"/>
                        <a:pt x="2357" y="4617"/>
                        <a:pt x="2316" y="4531"/>
                      </a:cubicBezTo>
                      <a:cubicBezTo>
                        <a:pt x="2313" y="4522"/>
                        <a:pt x="2304" y="4515"/>
                        <a:pt x="2294" y="4515"/>
                      </a:cubicBezTo>
                      <a:close/>
                      <a:moveTo>
                        <a:pt x="14630" y="4515"/>
                      </a:moveTo>
                      <a:cubicBezTo>
                        <a:pt x="14617" y="4515"/>
                        <a:pt x="14605" y="4523"/>
                        <a:pt x="14605" y="4539"/>
                      </a:cubicBezTo>
                      <a:lnTo>
                        <a:pt x="14605" y="4838"/>
                      </a:lnTo>
                      <a:cubicBezTo>
                        <a:pt x="14605" y="4850"/>
                        <a:pt x="14617" y="4862"/>
                        <a:pt x="14630" y="4862"/>
                      </a:cubicBezTo>
                      <a:cubicBezTo>
                        <a:pt x="14642" y="4862"/>
                        <a:pt x="14654" y="4850"/>
                        <a:pt x="14654" y="4838"/>
                      </a:cubicBezTo>
                      <a:lnTo>
                        <a:pt x="14654" y="4539"/>
                      </a:lnTo>
                      <a:cubicBezTo>
                        <a:pt x="14654" y="4523"/>
                        <a:pt x="14642" y="4515"/>
                        <a:pt x="14630" y="4515"/>
                      </a:cubicBezTo>
                      <a:close/>
                      <a:moveTo>
                        <a:pt x="4084" y="4895"/>
                      </a:moveTo>
                      <a:cubicBezTo>
                        <a:pt x="4079" y="4895"/>
                        <a:pt x="4075" y="4896"/>
                        <a:pt x="4072" y="4899"/>
                      </a:cubicBezTo>
                      <a:cubicBezTo>
                        <a:pt x="3994" y="4965"/>
                        <a:pt x="3912" y="5014"/>
                        <a:pt x="3822" y="5055"/>
                      </a:cubicBezTo>
                      <a:cubicBezTo>
                        <a:pt x="3810" y="5059"/>
                        <a:pt x="3802" y="5075"/>
                        <a:pt x="3810" y="5087"/>
                      </a:cubicBezTo>
                      <a:cubicBezTo>
                        <a:pt x="3814" y="5096"/>
                        <a:pt x="3822" y="5100"/>
                        <a:pt x="3830" y="5100"/>
                      </a:cubicBezTo>
                      <a:lnTo>
                        <a:pt x="3843" y="5100"/>
                      </a:lnTo>
                      <a:cubicBezTo>
                        <a:pt x="3937" y="5059"/>
                        <a:pt x="4023" y="5006"/>
                        <a:pt x="4100" y="4940"/>
                      </a:cubicBezTo>
                      <a:cubicBezTo>
                        <a:pt x="4113" y="4932"/>
                        <a:pt x="4113" y="4916"/>
                        <a:pt x="4105" y="4903"/>
                      </a:cubicBezTo>
                      <a:cubicBezTo>
                        <a:pt x="4100" y="4898"/>
                        <a:pt x="4091" y="4895"/>
                        <a:pt x="4084" y="4895"/>
                      </a:cubicBezTo>
                      <a:close/>
                      <a:moveTo>
                        <a:pt x="2678" y="4964"/>
                      </a:moveTo>
                      <a:cubicBezTo>
                        <a:pt x="2669" y="4964"/>
                        <a:pt x="2661" y="4968"/>
                        <a:pt x="2656" y="4973"/>
                      </a:cubicBezTo>
                      <a:cubicBezTo>
                        <a:pt x="2652" y="4985"/>
                        <a:pt x="2652" y="5002"/>
                        <a:pt x="2664" y="5010"/>
                      </a:cubicBezTo>
                      <a:cubicBezTo>
                        <a:pt x="2750" y="5067"/>
                        <a:pt x="2844" y="5112"/>
                        <a:pt x="2942" y="5141"/>
                      </a:cubicBezTo>
                      <a:lnTo>
                        <a:pt x="2951" y="5141"/>
                      </a:lnTo>
                      <a:cubicBezTo>
                        <a:pt x="2959" y="5141"/>
                        <a:pt x="2971" y="5137"/>
                        <a:pt x="2971" y="5124"/>
                      </a:cubicBezTo>
                      <a:cubicBezTo>
                        <a:pt x="2979" y="5112"/>
                        <a:pt x="2971" y="5096"/>
                        <a:pt x="2959" y="5092"/>
                      </a:cubicBezTo>
                      <a:cubicBezTo>
                        <a:pt x="2865" y="5063"/>
                        <a:pt x="2775" y="5022"/>
                        <a:pt x="2693" y="4969"/>
                      </a:cubicBezTo>
                      <a:cubicBezTo>
                        <a:pt x="2688" y="4966"/>
                        <a:pt x="2683" y="4964"/>
                        <a:pt x="2678" y="4964"/>
                      </a:cubicBezTo>
                      <a:close/>
                      <a:moveTo>
                        <a:pt x="12477" y="4826"/>
                      </a:moveTo>
                      <a:cubicBezTo>
                        <a:pt x="12461" y="4826"/>
                        <a:pt x="12449" y="4834"/>
                        <a:pt x="12449" y="4850"/>
                      </a:cubicBezTo>
                      <a:lnTo>
                        <a:pt x="12449" y="5149"/>
                      </a:lnTo>
                      <a:cubicBezTo>
                        <a:pt x="12449" y="5161"/>
                        <a:pt x="12461" y="5173"/>
                        <a:pt x="12477" y="5173"/>
                      </a:cubicBezTo>
                      <a:cubicBezTo>
                        <a:pt x="12490" y="5173"/>
                        <a:pt x="12502" y="5161"/>
                        <a:pt x="12502" y="5149"/>
                      </a:cubicBezTo>
                      <a:lnTo>
                        <a:pt x="12502" y="4850"/>
                      </a:lnTo>
                      <a:cubicBezTo>
                        <a:pt x="12502" y="4834"/>
                        <a:pt x="12490" y="4826"/>
                        <a:pt x="12477" y="4826"/>
                      </a:cubicBezTo>
                      <a:close/>
                      <a:moveTo>
                        <a:pt x="3545" y="5132"/>
                      </a:moveTo>
                      <a:cubicBezTo>
                        <a:pt x="3543" y="5132"/>
                        <a:pt x="3542" y="5132"/>
                        <a:pt x="3540" y="5133"/>
                      </a:cubicBezTo>
                      <a:cubicBezTo>
                        <a:pt x="3495" y="5137"/>
                        <a:pt x="3446" y="5141"/>
                        <a:pt x="3401" y="5141"/>
                      </a:cubicBezTo>
                      <a:lnTo>
                        <a:pt x="3245" y="5141"/>
                      </a:lnTo>
                      <a:cubicBezTo>
                        <a:pt x="3243" y="5140"/>
                        <a:pt x="3242" y="5140"/>
                        <a:pt x="3240" y="5140"/>
                      </a:cubicBezTo>
                      <a:cubicBezTo>
                        <a:pt x="3227" y="5140"/>
                        <a:pt x="3221" y="5154"/>
                        <a:pt x="3221" y="5165"/>
                      </a:cubicBezTo>
                      <a:cubicBezTo>
                        <a:pt x="3221" y="5178"/>
                        <a:pt x="3229" y="5190"/>
                        <a:pt x="3245" y="5190"/>
                      </a:cubicBezTo>
                      <a:lnTo>
                        <a:pt x="3401" y="5190"/>
                      </a:lnTo>
                      <a:cubicBezTo>
                        <a:pt x="3450" y="5190"/>
                        <a:pt x="3499" y="5186"/>
                        <a:pt x="3548" y="5182"/>
                      </a:cubicBezTo>
                      <a:cubicBezTo>
                        <a:pt x="3560" y="5178"/>
                        <a:pt x="3569" y="5165"/>
                        <a:pt x="3569" y="5153"/>
                      </a:cubicBezTo>
                      <a:cubicBezTo>
                        <a:pt x="3565" y="5142"/>
                        <a:pt x="3555" y="5132"/>
                        <a:pt x="3545" y="5132"/>
                      </a:cubicBezTo>
                      <a:close/>
                      <a:moveTo>
                        <a:pt x="16876" y="4932"/>
                      </a:moveTo>
                      <a:cubicBezTo>
                        <a:pt x="16860" y="4932"/>
                        <a:pt x="16852" y="4944"/>
                        <a:pt x="16852" y="4957"/>
                      </a:cubicBezTo>
                      <a:lnTo>
                        <a:pt x="16852" y="5259"/>
                      </a:lnTo>
                      <a:cubicBezTo>
                        <a:pt x="16852" y="5272"/>
                        <a:pt x="16860" y="5284"/>
                        <a:pt x="16876" y="5284"/>
                      </a:cubicBezTo>
                      <a:cubicBezTo>
                        <a:pt x="16889" y="5284"/>
                        <a:pt x="16901" y="5272"/>
                        <a:pt x="16901" y="5259"/>
                      </a:cubicBezTo>
                      <a:lnTo>
                        <a:pt x="16901" y="4957"/>
                      </a:lnTo>
                      <a:cubicBezTo>
                        <a:pt x="16901" y="4944"/>
                        <a:pt x="16889" y="4932"/>
                        <a:pt x="16876" y="4932"/>
                      </a:cubicBezTo>
                      <a:close/>
                      <a:moveTo>
                        <a:pt x="25" y="5059"/>
                      </a:moveTo>
                      <a:cubicBezTo>
                        <a:pt x="12" y="5059"/>
                        <a:pt x="0" y="5071"/>
                        <a:pt x="0" y="5083"/>
                      </a:cubicBezTo>
                      <a:lnTo>
                        <a:pt x="0" y="5382"/>
                      </a:lnTo>
                      <a:cubicBezTo>
                        <a:pt x="0" y="5399"/>
                        <a:pt x="12" y="5407"/>
                        <a:pt x="25" y="5407"/>
                      </a:cubicBezTo>
                      <a:cubicBezTo>
                        <a:pt x="41" y="5407"/>
                        <a:pt x="49" y="5399"/>
                        <a:pt x="49" y="5382"/>
                      </a:cubicBezTo>
                      <a:lnTo>
                        <a:pt x="49" y="5083"/>
                      </a:lnTo>
                      <a:cubicBezTo>
                        <a:pt x="49" y="5071"/>
                        <a:pt x="41" y="5059"/>
                        <a:pt x="25" y="5059"/>
                      </a:cubicBezTo>
                      <a:close/>
                      <a:moveTo>
                        <a:pt x="14630" y="5112"/>
                      </a:moveTo>
                      <a:cubicBezTo>
                        <a:pt x="14617" y="5112"/>
                        <a:pt x="14605" y="5124"/>
                        <a:pt x="14605" y="5137"/>
                      </a:cubicBezTo>
                      <a:lnTo>
                        <a:pt x="14605" y="5435"/>
                      </a:lnTo>
                      <a:cubicBezTo>
                        <a:pt x="14605" y="5452"/>
                        <a:pt x="14617" y="5460"/>
                        <a:pt x="14630" y="5460"/>
                      </a:cubicBezTo>
                      <a:cubicBezTo>
                        <a:pt x="14642" y="5460"/>
                        <a:pt x="14654" y="5452"/>
                        <a:pt x="14654" y="5435"/>
                      </a:cubicBezTo>
                      <a:lnTo>
                        <a:pt x="14654" y="5137"/>
                      </a:lnTo>
                      <a:cubicBezTo>
                        <a:pt x="14654" y="5124"/>
                        <a:pt x="14642" y="5112"/>
                        <a:pt x="14630" y="5112"/>
                      </a:cubicBezTo>
                      <a:close/>
                      <a:moveTo>
                        <a:pt x="12477" y="5423"/>
                      </a:moveTo>
                      <a:cubicBezTo>
                        <a:pt x="12461" y="5423"/>
                        <a:pt x="12449" y="5435"/>
                        <a:pt x="12449" y="5448"/>
                      </a:cubicBezTo>
                      <a:lnTo>
                        <a:pt x="12449" y="5746"/>
                      </a:lnTo>
                      <a:cubicBezTo>
                        <a:pt x="12449" y="5763"/>
                        <a:pt x="12461" y="5775"/>
                        <a:pt x="12477" y="5775"/>
                      </a:cubicBezTo>
                      <a:cubicBezTo>
                        <a:pt x="12490" y="5775"/>
                        <a:pt x="12502" y="5763"/>
                        <a:pt x="12502" y="5746"/>
                      </a:cubicBezTo>
                      <a:lnTo>
                        <a:pt x="12502" y="5448"/>
                      </a:lnTo>
                      <a:cubicBezTo>
                        <a:pt x="12502" y="5435"/>
                        <a:pt x="12490" y="5423"/>
                        <a:pt x="12477" y="5423"/>
                      </a:cubicBezTo>
                      <a:close/>
                      <a:moveTo>
                        <a:pt x="16876" y="5534"/>
                      </a:moveTo>
                      <a:cubicBezTo>
                        <a:pt x="16860" y="5534"/>
                        <a:pt x="16852" y="5546"/>
                        <a:pt x="16852" y="5558"/>
                      </a:cubicBezTo>
                      <a:lnTo>
                        <a:pt x="16852" y="5857"/>
                      </a:lnTo>
                      <a:cubicBezTo>
                        <a:pt x="16852" y="5873"/>
                        <a:pt x="16860" y="5881"/>
                        <a:pt x="16876" y="5881"/>
                      </a:cubicBezTo>
                      <a:cubicBezTo>
                        <a:pt x="16889" y="5881"/>
                        <a:pt x="16901" y="5873"/>
                        <a:pt x="16901" y="5857"/>
                      </a:cubicBezTo>
                      <a:lnTo>
                        <a:pt x="16901" y="5558"/>
                      </a:lnTo>
                      <a:cubicBezTo>
                        <a:pt x="16901" y="5546"/>
                        <a:pt x="16889" y="5534"/>
                        <a:pt x="16876" y="5534"/>
                      </a:cubicBezTo>
                      <a:close/>
                      <a:moveTo>
                        <a:pt x="25" y="5660"/>
                      </a:moveTo>
                      <a:cubicBezTo>
                        <a:pt x="12" y="5660"/>
                        <a:pt x="0" y="5669"/>
                        <a:pt x="0" y="5685"/>
                      </a:cubicBezTo>
                      <a:lnTo>
                        <a:pt x="0" y="5984"/>
                      </a:lnTo>
                      <a:cubicBezTo>
                        <a:pt x="0" y="5996"/>
                        <a:pt x="12" y="6008"/>
                        <a:pt x="25" y="6008"/>
                      </a:cubicBezTo>
                      <a:cubicBezTo>
                        <a:pt x="41" y="6008"/>
                        <a:pt x="49" y="5996"/>
                        <a:pt x="49" y="5984"/>
                      </a:cubicBezTo>
                      <a:lnTo>
                        <a:pt x="49" y="5685"/>
                      </a:lnTo>
                      <a:cubicBezTo>
                        <a:pt x="49" y="5669"/>
                        <a:pt x="41" y="5660"/>
                        <a:pt x="25" y="5660"/>
                      </a:cubicBezTo>
                      <a:close/>
                      <a:moveTo>
                        <a:pt x="14630" y="5714"/>
                      </a:moveTo>
                      <a:cubicBezTo>
                        <a:pt x="14617" y="5714"/>
                        <a:pt x="14605" y="5722"/>
                        <a:pt x="14605" y="5738"/>
                      </a:cubicBezTo>
                      <a:lnTo>
                        <a:pt x="14605" y="5849"/>
                      </a:lnTo>
                      <a:cubicBezTo>
                        <a:pt x="14605" y="5910"/>
                        <a:pt x="14601" y="5971"/>
                        <a:pt x="14589" y="6033"/>
                      </a:cubicBezTo>
                      <a:cubicBezTo>
                        <a:pt x="14589" y="6045"/>
                        <a:pt x="14597" y="6057"/>
                        <a:pt x="14609" y="6061"/>
                      </a:cubicBezTo>
                      <a:lnTo>
                        <a:pt x="14613" y="6061"/>
                      </a:lnTo>
                      <a:cubicBezTo>
                        <a:pt x="14626" y="6061"/>
                        <a:pt x="14638" y="6053"/>
                        <a:pt x="14638" y="6041"/>
                      </a:cubicBezTo>
                      <a:cubicBezTo>
                        <a:pt x="14650" y="5980"/>
                        <a:pt x="14654" y="5914"/>
                        <a:pt x="14654" y="5849"/>
                      </a:cubicBezTo>
                      <a:lnTo>
                        <a:pt x="14654" y="5738"/>
                      </a:lnTo>
                      <a:cubicBezTo>
                        <a:pt x="14654" y="5722"/>
                        <a:pt x="14646" y="5714"/>
                        <a:pt x="14630" y="5714"/>
                      </a:cubicBezTo>
                      <a:close/>
                      <a:moveTo>
                        <a:pt x="12490" y="6021"/>
                      </a:moveTo>
                      <a:cubicBezTo>
                        <a:pt x="12477" y="6025"/>
                        <a:pt x="12465" y="6037"/>
                        <a:pt x="12469" y="6053"/>
                      </a:cubicBezTo>
                      <a:cubicBezTo>
                        <a:pt x="12490" y="6151"/>
                        <a:pt x="12522" y="6250"/>
                        <a:pt x="12567" y="6340"/>
                      </a:cubicBezTo>
                      <a:cubicBezTo>
                        <a:pt x="12571" y="6352"/>
                        <a:pt x="12580" y="6356"/>
                        <a:pt x="12588" y="6356"/>
                      </a:cubicBezTo>
                      <a:cubicBezTo>
                        <a:pt x="12592" y="6356"/>
                        <a:pt x="12596" y="6356"/>
                        <a:pt x="12600" y="6352"/>
                      </a:cubicBezTo>
                      <a:cubicBezTo>
                        <a:pt x="12612" y="6348"/>
                        <a:pt x="12616" y="6332"/>
                        <a:pt x="12612" y="6319"/>
                      </a:cubicBezTo>
                      <a:cubicBezTo>
                        <a:pt x="12567" y="6233"/>
                        <a:pt x="12535" y="6139"/>
                        <a:pt x="12518" y="6041"/>
                      </a:cubicBezTo>
                      <a:cubicBezTo>
                        <a:pt x="12514" y="6029"/>
                        <a:pt x="12502" y="6021"/>
                        <a:pt x="12490" y="6021"/>
                      </a:cubicBezTo>
                      <a:close/>
                      <a:moveTo>
                        <a:pt x="16876" y="6131"/>
                      </a:moveTo>
                      <a:cubicBezTo>
                        <a:pt x="16864" y="6131"/>
                        <a:pt x="16852" y="6143"/>
                        <a:pt x="16852" y="6156"/>
                      </a:cubicBezTo>
                      <a:lnTo>
                        <a:pt x="16852" y="6458"/>
                      </a:lnTo>
                      <a:cubicBezTo>
                        <a:pt x="16852" y="6471"/>
                        <a:pt x="16864" y="6483"/>
                        <a:pt x="16876" y="6483"/>
                      </a:cubicBezTo>
                      <a:cubicBezTo>
                        <a:pt x="16889" y="6483"/>
                        <a:pt x="16901" y="6471"/>
                        <a:pt x="16901" y="6458"/>
                      </a:cubicBezTo>
                      <a:lnTo>
                        <a:pt x="16901" y="6156"/>
                      </a:lnTo>
                      <a:cubicBezTo>
                        <a:pt x="16901" y="6143"/>
                        <a:pt x="16889" y="6131"/>
                        <a:pt x="16876" y="6131"/>
                      </a:cubicBezTo>
                      <a:close/>
                      <a:moveTo>
                        <a:pt x="14519" y="6295"/>
                      </a:moveTo>
                      <a:cubicBezTo>
                        <a:pt x="14511" y="6295"/>
                        <a:pt x="14504" y="6299"/>
                        <a:pt x="14499" y="6307"/>
                      </a:cubicBezTo>
                      <a:cubicBezTo>
                        <a:pt x="14458" y="6397"/>
                        <a:pt x="14401" y="6479"/>
                        <a:pt x="14335" y="6552"/>
                      </a:cubicBezTo>
                      <a:cubicBezTo>
                        <a:pt x="14327" y="6561"/>
                        <a:pt x="14327" y="6577"/>
                        <a:pt x="14339" y="6585"/>
                      </a:cubicBezTo>
                      <a:cubicBezTo>
                        <a:pt x="14343" y="6589"/>
                        <a:pt x="14351" y="6593"/>
                        <a:pt x="14356" y="6593"/>
                      </a:cubicBezTo>
                      <a:cubicBezTo>
                        <a:pt x="14364" y="6593"/>
                        <a:pt x="14368" y="6589"/>
                        <a:pt x="14376" y="6585"/>
                      </a:cubicBezTo>
                      <a:cubicBezTo>
                        <a:pt x="14441" y="6507"/>
                        <a:pt x="14499" y="6422"/>
                        <a:pt x="14544" y="6332"/>
                      </a:cubicBezTo>
                      <a:cubicBezTo>
                        <a:pt x="14552" y="6319"/>
                        <a:pt x="14544" y="6303"/>
                        <a:pt x="14532" y="6299"/>
                      </a:cubicBezTo>
                      <a:cubicBezTo>
                        <a:pt x="14527" y="6296"/>
                        <a:pt x="14523" y="6295"/>
                        <a:pt x="14519" y="6295"/>
                      </a:cubicBezTo>
                      <a:close/>
                      <a:moveTo>
                        <a:pt x="25" y="6258"/>
                      </a:moveTo>
                      <a:cubicBezTo>
                        <a:pt x="12" y="6258"/>
                        <a:pt x="0" y="6270"/>
                        <a:pt x="0" y="6282"/>
                      </a:cubicBezTo>
                      <a:lnTo>
                        <a:pt x="0" y="6581"/>
                      </a:lnTo>
                      <a:cubicBezTo>
                        <a:pt x="0" y="6598"/>
                        <a:pt x="12" y="6610"/>
                        <a:pt x="25" y="6610"/>
                      </a:cubicBezTo>
                      <a:cubicBezTo>
                        <a:pt x="41" y="6610"/>
                        <a:pt x="49" y="6598"/>
                        <a:pt x="49" y="6581"/>
                      </a:cubicBezTo>
                      <a:lnTo>
                        <a:pt x="49" y="6282"/>
                      </a:lnTo>
                      <a:cubicBezTo>
                        <a:pt x="49" y="6270"/>
                        <a:pt x="41" y="6258"/>
                        <a:pt x="25" y="6258"/>
                      </a:cubicBezTo>
                      <a:close/>
                      <a:moveTo>
                        <a:pt x="12758" y="6551"/>
                      </a:moveTo>
                      <a:cubicBezTo>
                        <a:pt x="12752" y="6551"/>
                        <a:pt x="12747" y="6553"/>
                        <a:pt x="12743" y="6557"/>
                      </a:cubicBezTo>
                      <a:cubicBezTo>
                        <a:pt x="12731" y="6569"/>
                        <a:pt x="12731" y="6581"/>
                        <a:pt x="12739" y="6593"/>
                      </a:cubicBezTo>
                      <a:cubicBezTo>
                        <a:pt x="12809" y="6667"/>
                        <a:pt x="12891" y="6733"/>
                        <a:pt x="12976" y="6790"/>
                      </a:cubicBezTo>
                      <a:lnTo>
                        <a:pt x="12989" y="6790"/>
                      </a:lnTo>
                      <a:cubicBezTo>
                        <a:pt x="12997" y="6790"/>
                        <a:pt x="13005" y="6786"/>
                        <a:pt x="13009" y="6782"/>
                      </a:cubicBezTo>
                      <a:cubicBezTo>
                        <a:pt x="13017" y="6769"/>
                        <a:pt x="13013" y="6753"/>
                        <a:pt x="13001" y="6745"/>
                      </a:cubicBezTo>
                      <a:cubicBezTo>
                        <a:pt x="12919" y="6696"/>
                        <a:pt x="12841" y="6630"/>
                        <a:pt x="12776" y="6561"/>
                      </a:cubicBezTo>
                      <a:cubicBezTo>
                        <a:pt x="12771" y="6554"/>
                        <a:pt x="12764" y="6551"/>
                        <a:pt x="12758" y="6551"/>
                      </a:cubicBezTo>
                      <a:close/>
                      <a:moveTo>
                        <a:pt x="14128" y="6736"/>
                      </a:moveTo>
                      <a:cubicBezTo>
                        <a:pt x="14123" y="6736"/>
                        <a:pt x="14118" y="6738"/>
                        <a:pt x="14114" y="6741"/>
                      </a:cubicBezTo>
                      <a:cubicBezTo>
                        <a:pt x="14032" y="6790"/>
                        <a:pt x="13942" y="6831"/>
                        <a:pt x="13848" y="6859"/>
                      </a:cubicBezTo>
                      <a:cubicBezTo>
                        <a:pt x="13836" y="6864"/>
                        <a:pt x="13828" y="6876"/>
                        <a:pt x="13832" y="6892"/>
                      </a:cubicBezTo>
                      <a:cubicBezTo>
                        <a:pt x="13836" y="6900"/>
                        <a:pt x="13844" y="6909"/>
                        <a:pt x="13856" y="6909"/>
                      </a:cubicBezTo>
                      <a:lnTo>
                        <a:pt x="13860" y="6909"/>
                      </a:lnTo>
                      <a:cubicBezTo>
                        <a:pt x="13959" y="6880"/>
                        <a:pt x="14053" y="6835"/>
                        <a:pt x="14139" y="6782"/>
                      </a:cubicBezTo>
                      <a:cubicBezTo>
                        <a:pt x="14151" y="6773"/>
                        <a:pt x="14155" y="6757"/>
                        <a:pt x="14147" y="6749"/>
                      </a:cubicBezTo>
                      <a:cubicBezTo>
                        <a:pt x="14144" y="6741"/>
                        <a:pt x="14136" y="6736"/>
                        <a:pt x="14128" y="6736"/>
                      </a:cubicBezTo>
                      <a:close/>
                      <a:moveTo>
                        <a:pt x="13263" y="6862"/>
                      </a:moveTo>
                      <a:cubicBezTo>
                        <a:pt x="13251" y="6862"/>
                        <a:pt x="13242" y="6870"/>
                        <a:pt x="13238" y="6880"/>
                      </a:cubicBezTo>
                      <a:cubicBezTo>
                        <a:pt x="13234" y="6892"/>
                        <a:pt x="13242" y="6909"/>
                        <a:pt x="13255" y="6913"/>
                      </a:cubicBezTo>
                      <a:cubicBezTo>
                        <a:pt x="13353" y="6937"/>
                        <a:pt x="13451" y="6949"/>
                        <a:pt x="13553" y="6949"/>
                      </a:cubicBezTo>
                      <a:lnTo>
                        <a:pt x="13553" y="6954"/>
                      </a:lnTo>
                      <a:lnTo>
                        <a:pt x="13558" y="6954"/>
                      </a:lnTo>
                      <a:cubicBezTo>
                        <a:pt x="13574" y="6949"/>
                        <a:pt x="13582" y="6941"/>
                        <a:pt x="13582" y="6925"/>
                      </a:cubicBezTo>
                      <a:cubicBezTo>
                        <a:pt x="13582" y="6913"/>
                        <a:pt x="13574" y="6900"/>
                        <a:pt x="13558" y="6900"/>
                      </a:cubicBezTo>
                      <a:lnTo>
                        <a:pt x="13553" y="6900"/>
                      </a:lnTo>
                      <a:cubicBezTo>
                        <a:pt x="13455" y="6900"/>
                        <a:pt x="13361" y="6888"/>
                        <a:pt x="13271" y="6864"/>
                      </a:cubicBezTo>
                      <a:cubicBezTo>
                        <a:pt x="13268" y="6863"/>
                        <a:pt x="13265" y="6862"/>
                        <a:pt x="13263" y="6862"/>
                      </a:cubicBezTo>
                      <a:close/>
                      <a:moveTo>
                        <a:pt x="25" y="6859"/>
                      </a:moveTo>
                      <a:cubicBezTo>
                        <a:pt x="12" y="6859"/>
                        <a:pt x="0" y="6868"/>
                        <a:pt x="0" y="6884"/>
                      </a:cubicBezTo>
                      <a:lnTo>
                        <a:pt x="0" y="7031"/>
                      </a:lnTo>
                      <a:cubicBezTo>
                        <a:pt x="0" y="7044"/>
                        <a:pt x="12" y="7056"/>
                        <a:pt x="25" y="7056"/>
                      </a:cubicBezTo>
                      <a:cubicBezTo>
                        <a:pt x="41" y="7056"/>
                        <a:pt x="53" y="7044"/>
                        <a:pt x="53" y="7031"/>
                      </a:cubicBezTo>
                      <a:lnTo>
                        <a:pt x="53" y="6884"/>
                      </a:lnTo>
                      <a:cubicBezTo>
                        <a:pt x="53" y="6868"/>
                        <a:pt x="41" y="6859"/>
                        <a:pt x="25" y="6859"/>
                      </a:cubicBezTo>
                      <a:close/>
                      <a:moveTo>
                        <a:pt x="16876" y="6733"/>
                      </a:moveTo>
                      <a:cubicBezTo>
                        <a:pt x="16864" y="6733"/>
                        <a:pt x="16852" y="6745"/>
                        <a:pt x="16852" y="6757"/>
                      </a:cubicBezTo>
                      <a:lnTo>
                        <a:pt x="16852" y="7056"/>
                      </a:lnTo>
                      <a:cubicBezTo>
                        <a:pt x="16852" y="7072"/>
                        <a:pt x="16864" y="7080"/>
                        <a:pt x="16876" y="7080"/>
                      </a:cubicBezTo>
                      <a:cubicBezTo>
                        <a:pt x="16889" y="7080"/>
                        <a:pt x="16901" y="7072"/>
                        <a:pt x="16901" y="7056"/>
                      </a:cubicBezTo>
                      <a:lnTo>
                        <a:pt x="16901" y="6757"/>
                      </a:lnTo>
                      <a:cubicBezTo>
                        <a:pt x="16901" y="6745"/>
                        <a:pt x="16889" y="6733"/>
                        <a:pt x="16876" y="6733"/>
                      </a:cubicBezTo>
                      <a:close/>
                      <a:moveTo>
                        <a:pt x="16876" y="7330"/>
                      </a:moveTo>
                      <a:cubicBezTo>
                        <a:pt x="16864" y="7330"/>
                        <a:pt x="16852" y="7342"/>
                        <a:pt x="16852" y="7359"/>
                      </a:cubicBezTo>
                      <a:lnTo>
                        <a:pt x="16852" y="7657"/>
                      </a:lnTo>
                      <a:cubicBezTo>
                        <a:pt x="16852" y="7670"/>
                        <a:pt x="16864" y="7682"/>
                        <a:pt x="16876" y="7682"/>
                      </a:cubicBezTo>
                      <a:cubicBezTo>
                        <a:pt x="16889" y="7682"/>
                        <a:pt x="16901" y="7670"/>
                        <a:pt x="16901" y="7657"/>
                      </a:cubicBezTo>
                      <a:lnTo>
                        <a:pt x="16901" y="7359"/>
                      </a:lnTo>
                      <a:cubicBezTo>
                        <a:pt x="16901" y="7342"/>
                        <a:pt x="16889" y="7330"/>
                        <a:pt x="16876" y="7330"/>
                      </a:cubicBezTo>
                      <a:close/>
                      <a:moveTo>
                        <a:pt x="16876" y="7932"/>
                      </a:moveTo>
                      <a:cubicBezTo>
                        <a:pt x="16864" y="7932"/>
                        <a:pt x="16852" y="7944"/>
                        <a:pt x="16852" y="7956"/>
                      </a:cubicBezTo>
                      <a:lnTo>
                        <a:pt x="16852" y="8255"/>
                      </a:lnTo>
                      <a:cubicBezTo>
                        <a:pt x="16852" y="8271"/>
                        <a:pt x="16864" y="8283"/>
                        <a:pt x="16876" y="8283"/>
                      </a:cubicBezTo>
                      <a:cubicBezTo>
                        <a:pt x="16889" y="8283"/>
                        <a:pt x="16901" y="8271"/>
                        <a:pt x="16901" y="8255"/>
                      </a:cubicBezTo>
                      <a:lnTo>
                        <a:pt x="16901" y="7956"/>
                      </a:lnTo>
                      <a:cubicBezTo>
                        <a:pt x="16901" y="7944"/>
                        <a:pt x="16889" y="7932"/>
                        <a:pt x="16876" y="7932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98" name="Google Shape;1398;p47"/>
                <p:cNvSpPr/>
                <p:nvPr/>
              </p:nvSpPr>
              <p:spPr>
                <a:xfrm>
                  <a:off x="-95863" y="1015612"/>
                  <a:ext cx="95150" cy="95150"/>
                </a:xfrm>
                <a:custGeom>
                  <a:rect b="b" l="l" r="r" t="t"/>
                  <a:pathLst>
                    <a:path extrusionOk="0" h="1024" w="1024">
                      <a:moveTo>
                        <a:pt x="512" y="0"/>
                      </a:moveTo>
                      <a:cubicBezTo>
                        <a:pt x="230" y="0"/>
                        <a:pt x="0" y="229"/>
                        <a:pt x="0" y="512"/>
                      </a:cubicBezTo>
                      <a:cubicBezTo>
                        <a:pt x="0" y="794"/>
                        <a:pt x="230" y="1023"/>
                        <a:pt x="512" y="1023"/>
                      </a:cubicBezTo>
                      <a:cubicBezTo>
                        <a:pt x="794" y="1023"/>
                        <a:pt x="1024" y="794"/>
                        <a:pt x="1024" y="512"/>
                      </a:cubicBezTo>
                      <a:cubicBezTo>
                        <a:pt x="1024" y="229"/>
                        <a:pt x="794" y="0"/>
                        <a:pt x="51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99" name="Google Shape;1399;p47"/>
                <p:cNvSpPr/>
                <p:nvPr/>
              </p:nvSpPr>
              <p:spPr>
                <a:xfrm>
                  <a:off x="299062" y="813337"/>
                  <a:ext cx="95150" cy="95150"/>
                </a:xfrm>
                <a:custGeom>
                  <a:rect b="b" l="l" r="r" t="t"/>
                  <a:pathLst>
                    <a:path extrusionOk="0" h="1024" w="1024">
                      <a:moveTo>
                        <a:pt x="512" y="0"/>
                      </a:moveTo>
                      <a:cubicBezTo>
                        <a:pt x="230" y="0"/>
                        <a:pt x="0" y="229"/>
                        <a:pt x="0" y="512"/>
                      </a:cubicBezTo>
                      <a:cubicBezTo>
                        <a:pt x="0" y="794"/>
                        <a:pt x="230" y="1023"/>
                        <a:pt x="512" y="1023"/>
                      </a:cubicBezTo>
                      <a:cubicBezTo>
                        <a:pt x="794" y="1023"/>
                        <a:pt x="1024" y="794"/>
                        <a:pt x="1024" y="512"/>
                      </a:cubicBezTo>
                      <a:cubicBezTo>
                        <a:pt x="1024" y="229"/>
                        <a:pt x="794" y="0"/>
                        <a:pt x="51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00" name="Google Shape;1400;p47"/>
                <p:cNvSpPr/>
                <p:nvPr/>
              </p:nvSpPr>
              <p:spPr>
                <a:xfrm>
                  <a:off x="597637" y="158362"/>
                  <a:ext cx="95150" cy="95150"/>
                </a:xfrm>
                <a:custGeom>
                  <a:rect b="b" l="l" r="r" t="t"/>
                  <a:pathLst>
                    <a:path extrusionOk="0" h="1024" w="1024">
                      <a:moveTo>
                        <a:pt x="512" y="0"/>
                      </a:moveTo>
                      <a:cubicBezTo>
                        <a:pt x="230" y="0"/>
                        <a:pt x="0" y="229"/>
                        <a:pt x="0" y="512"/>
                      </a:cubicBezTo>
                      <a:cubicBezTo>
                        <a:pt x="0" y="794"/>
                        <a:pt x="230" y="1023"/>
                        <a:pt x="512" y="1023"/>
                      </a:cubicBezTo>
                      <a:cubicBezTo>
                        <a:pt x="794" y="1023"/>
                        <a:pt x="1024" y="794"/>
                        <a:pt x="1024" y="512"/>
                      </a:cubicBezTo>
                      <a:cubicBezTo>
                        <a:pt x="1024" y="229"/>
                        <a:pt x="794" y="0"/>
                        <a:pt x="51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01" name="Google Shape;1401;p47"/>
                <p:cNvSpPr/>
                <p:nvPr/>
              </p:nvSpPr>
              <p:spPr>
                <a:xfrm>
                  <a:off x="1397087" y="534012"/>
                  <a:ext cx="95150" cy="95150"/>
                </a:xfrm>
                <a:custGeom>
                  <a:rect b="b" l="l" r="r" t="t"/>
                  <a:pathLst>
                    <a:path extrusionOk="0" h="1024" w="1024">
                      <a:moveTo>
                        <a:pt x="512" y="0"/>
                      </a:moveTo>
                      <a:cubicBezTo>
                        <a:pt x="230" y="0"/>
                        <a:pt x="0" y="229"/>
                        <a:pt x="0" y="512"/>
                      </a:cubicBezTo>
                      <a:cubicBezTo>
                        <a:pt x="0" y="794"/>
                        <a:pt x="230" y="1023"/>
                        <a:pt x="512" y="1023"/>
                      </a:cubicBezTo>
                      <a:cubicBezTo>
                        <a:pt x="794" y="1023"/>
                        <a:pt x="1024" y="794"/>
                        <a:pt x="1024" y="512"/>
                      </a:cubicBezTo>
                      <a:cubicBezTo>
                        <a:pt x="1024" y="229"/>
                        <a:pt x="794" y="0"/>
                        <a:pt x="51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02" name="Google Shape;1402;p47"/>
                <p:cNvSpPr/>
                <p:nvPr/>
              </p:nvSpPr>
              <p:spPr>
                <a:xfrm>
                  <a:off x="2004515" y="1184427"/>
                  <a:ext cx="95150" cy="95168"/>
                </a:xfrm>
                <a:custGeom>
                  <a:rect b="b" l="l" r="r" t="t"/>
                  <a:pathLst>
                    <a:path extrusionOk="0" h="1024" w="1024">
                      <a:moveTo>
                        <a:pt x="512" y="0"/>
                      </a:moveTo>
                      <a:cubicBezTo>
                        <a:pt x="230" y="0"/>
                        <a:pt x="0" y="229"/>
                        <a:pt x="0" y="512"/>
                      </a:cubicBezTo>
                      <a:cubicBezTo>
                        <a:pt x="0" y="794"/>
                        <a:pt x="230" y="1023"/>
                        <a:pt x="512" y="1023"/>
                      </a:cubicBezTo>
                      <a:cubicBezTo>
                        <a:pt x="794" y="1023"/>
                        <a:pt x="1024" y="794"/>
                        <a:pt x="1024" y="512"/>
                      </a:cubicBezTo>
                      <a:cubicBezTo>
                        <a:pt x="1024" y="229"/>
                        <a:pt x="794" y="0"/>
                        <a:pt x="51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403" name="Google Shape;1403;p47"/>
              <p:cNvSpPr/>
              <p:nvPr/>
            </p:nvSpPr>
            <p:spPr>
              <a:xfrm>
                <a:off x="687940" y="502127"/>
                <a:ext cx="95150" cy="95168"/>
              </a:xfrm>
              <a:custGeom>
                <a:rect b="b" l="l" r="r" t="t"/>
                <a:pathLst>
                  <a:path extrusionOk="0" h="1024" w="1024">
                    <a:moveTo>
                      <a:pt x="512" y="0"/>
                    </a:moveTo>
                    <a:cubicBezTo>
                      <a:pt x="230" y="0"/>
                      <a:pt x="0" y="229"/>
                      <a:pt x="0" y="512"/>
                    </a:cubicBezTo>
                    <a:cubicBezTo>
                      <a:pt x="0" y="794"/>
                      <a:pt x="230" y="1023"/>
                      <a:pt x="512" y="1023"/>
                    </a:cubicBezTo>
                    <a:cubicBezTo>
                      <a:pt x="794" y="1023"/>
                      <a:pt x="1024" y="794"/>
                      <a:pt x="1024" y="512"/>
                    </a:cubicBezTo>
                    <a:cubicBezTo>
                      <a:pt x="1024" y="229"/>
                      <a:pt x="794" y="0"/>
                      <a:pt x="5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404" name="Google Shape;1404;p47"/>
          <p:cNvSpPr txBox="1"/>
          <p:nvPr>
            <p:ph type="title"/>
          </p:nvPr>
        </p:nvSpPr>
        <p:spPr>
          <a:xfrm>
            <a:off x="4956400" y="540000"/>
            <a:ext cx="3474300" cy="138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0"/>
              <a:t>Thanks!</a:t>
            </a:r>
            <a:endParaRPr sz="8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5" name="Google Shape;1405;p47"/>
          <p:cNvSpPr txBox="1"/>
          <p:nvPr>
            <p:ph idx="4294967295" type="subTitle"/>
          </p:nvPr>
        </p:nvSpPr>
        <p:spPr>
          <a:xfrm>
            <a:off x="4956400" y="1922100"/>
            <a:ext cx="3474300" cy="14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Barlow Medium"/>
                <a:ea typeface="Barlow Medium"/>
                <a:cs typeface="Barlow Medium"/>
                <a:sym typeface="Barlow Medium"/>
              </a:rPr>
              <a:t>Q</a:t>
            </a:r>
            <a:r>
              <a:rPr lang="en" sz="2400">
                <a:latin typeface="Barlow Medium"/>
                <a:ea typeface="Barlow Medium"/>
                <a:cs typeface="Barlow Medium"/>
                <a:sym typeface="Barlow Medium"/>
              </a:rPr>
              <a:t>uestions?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Barlow Medium"/>
              <a:ea typeface="Barlow Medium"/>
              <a:cs typeface="Barlow Medium"/>
              <a:sym typeface="Barlow 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38"/>
          <p:cNvSpPr txBox="1"/>
          <p:nvPr>
            <p:ph type="title"/>
          </p:nvPr>
        </p:nvSpPr>
        <p:spPr>
          <a:xfrm>
            <a:off x="720000" y="445025"/>
            <a:ext cx="3852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"/>
              <a:t>able of Contents</a:t>
            </a:r>
            <a:endParaRPr/>
          </a:p>
        </p:txBody>
      </p:sp>
      <p:grpSp>
        <p:nvGrpSpPr>
          <p:cNvPr id="676" name="Google Shape;676;p38"/>
          <p:cNvGrpSpPr/>
          <p:nvPr/>
        </p:nvGrpSpPr>
        <p:grpSpPr>
          <a:xfrm>
            <a:off x="604455" y="1244969"/>
            <a:ext cx="3805530" cy="3359288"/>
            <a:chOff x="604455" y="1244969"/>
            <a:chExt cx="3805530" cy="3359288"/>
          </a:xfrm>
        </p:grpSpPr>
        <p:sp>
          <p:nvSpPr>
            <p:cNvPr id="677" name="Google Shape;677;p38"/>
            <p:cNvSpPr/>
            <p:nvPr/>
          </p:nvSpPr>
          <p:spPr>
            <a:xfrm flipH="1">
              <a:off x="1085868" y="1244969"/>
              <a:ext cx="3193800" cy="3193117"/>
            </a:xfrm>
            <a:custGeom>
              <a:rect b="b" l="l" r="r" t="t"/>
              <a:pathLst>
                <a:path extrusionOk="0" h="21660" w="21665">
                  <a:moveTo>
                    <a:pt x="10833" y="0"/>
                  </a:moveTo>
                  <a:cubicBezTo>
                    <a:pt x="4850" y="0"/>
                    <a:pt x="1" y="4845"/>
                    <a:pt x="1" y="10828"/>
                  </a:cubicBezTo>
                  <a:cubicBezTo>
                    <a:pt x="1" y="16811"/>
                    <a:pt x="4850" y="21660"/>
                    <a:pt x="10833" y="21660"/>
                  </a:cubicBezTo>
                  <a:cubicBezTo>
                    <a:pt x="16816" y="21660"/>
                    <a:pt x="21665" y="16811"/>
                    <a:pt x="21665" y="10828"/>
                  </a:cubicBezTo>
                  <a:cubicBezTo>
                    <a:pt x="21665" y="4845"/>
                    <a:pt x="16816" y="0"/>
                    <a:pt x="108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78" name="Google Shape;678;p38"/>
            <p:cNvGrpSpPr/>
            <p:nvPr/>
          </p:nvGrpSpPr>
          <p:grpSpPr>
            <a:xfrm flipH="1">
              <a:off x="604455" y="2923783"/>
              <a:ext cx="1164143" cy="1680474"/>
              <a:chOff x="9265678" y="2800404"/>
              <a:chExt cx="1331362" cy="1921640"/>
            </a:xfrm>
          </p:grpSpPr>
          <p:sp>
            <p:nvSpPr>
              <p:cNvPr id="679" name="Google Shape;679;p38"/>
              <p:cNvSpPr/>
              <p:nvPr/>
            </p:nvSpPr>
            <p:spPr>
              <a:xfrm flipH="1">
                <a:off x="9691532" y="2919435"/>
                <a:ext cx="905508" cy="1802609"/>
              </a:xfrm>
              <a:custGeom>
                <a:rect b="b" l="l" r="r" t="t"/>
                <a:pathLst>
                  <a:path extrusionOk="0" h="10722" w="5386">
                    <a:moveTo>
                      <a:pt x="0" y="0"/>
                    </a:moveTo>
                    <a:lnTo>
                      <a:pt x="0" y="0"/>
                    </a:lnTo>
                    <a:cubicBezTo>
                      <a:pt x="590" y="8979"/>
                      <a:pt x="3957" y="10722"/>
                      <a:pt x="3957" y="10722"/>
                    </a:cubicBezTo>
                    <a:cubicBezTo>
                      <a:pt x="3957" y="10722"/>
                      <a:pt x="5386" y="7207"/>
                      <a:pt x="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0" name="Google Shape;680;p38"/>
              <p:cNvSpPr/>
              <p:nvPr/>
            </p:nvSpPr>
            <p:spPr>
              <a:xfrm flipH="1">
                <a:off x="9946742" y="3188430"/>
                <a:ext cx="553964" cy="1481327"/>
              </a:xfrm>
              <a:custGeom>
                <a:rect b="b" l="l" r="r" t="t"/>
                <a:pathLst>
                  <a:path extrusionOk="0" h="8811" w="3295">
                    <a:moveTo>
                      <a:pt x="49" y="1"/>
                    </a:moveTo>
                    <a:lnTo>
                      <a:pt x="0" y="17"/>
                    </a:lnTo>
                    <a:lnTo>
                      <a:pt x="3245" y="8811"/>
                    </a:lnTo>
                    <a:lnTo>
                      <a:pt x="3294" y="8791"/>
                    </a:lnTo>
                    <a:lnTo>
                      <a:pt x="4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1" name="Google Shape;681;p38"/>
              <p:cNvSpPr/>
              <p:nvPr/>
            </p:nvSpPr>
            <p:spPr>
              <a:xfrm flipH="1">
                <a:off x="10307197" y="3385806"/>
                <a:ext cx="206623" cy="268492"/>
              </a:xfrm>
              <a:custGeom>
                <a:rect b="b" l="l" r="r" t="t"/>
                <a:pathLst>
                  <a:path extrusionOk="0" h="1597" w="1229">
                    <a:moveTo>
                      <a:pt x="1175" y="1"/>
                    </a:moveTo>
                    <a:lnTo>
                      <a:pt x="1073" y="1478"/>
                    </a:lnTo>
                    <a:lnTo>
                      <a:pt x="37" y="422"/>
                    </a:lnTo>
                    <a:lnTo>
                      <a:pt x="0" y="455"/>
                    </a:lnTo>
                    <a:lnTo>
                      <a:pt x="1118" y="1597"/>
                    </a:lnTo>
                    <a:lnTo>
                      <a:pt x="1228" y="5"/>
                    </a:lnTo>
                    <a:lnTo>
                      <a:pt x="117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2" name="Google Shape;682;p38"/>
              <p:cNvSpPr/>
              <p:nvPr/>
            </p:nvSpPr>
            <p:spPr>
              <a:xfrm flipH="1">
                <a:off x="10024583" y="4152948"/>
                <a:ext cx="205782" cy="268492"/>
              </a:xfrm>
              <a:custGeom>
                <a:rect b="b" l="l" r="r" t="t"/>
                <a:pathLst>
                  <a:path extrusionOk="0" h="1597" w="1224">
                    <a:moveTo>
                      <a:pt x="1175" y="1"/>
                    </a:moveTo>
                    <a:lnTo>
                      <a:pt x="1073" y="1478"/>
                    </a:lnTo>
                    <a:lnTo>
                      <a:pt x="37" y="422"/>
                    </a:lnTo>
                    <a:lnTo>
                      <a:pt x="0" y="455"/>
                    </a:lnTo>
                    <a:lnTo>
                      <a:pt x="1118" y="1597"/>
                    </a:lnTo>
                    <a:lnTo>
                      <a:pt x="1224" y="5"/>
                    </a:lnTo>
                    <a:lnTo>
                      <a:pt x="117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3" name="Google Shape;683;p38"/>
              <p:cNvSpPr/>
              <p:nvPr/>
            </p:nvSpPr>
            <p:spPr>
              <a:xfrm flipH="1">
                <a:off x="10175221" y="3745083"/>
                <a:ext cx="205782" cy="267651"/>
              </a:xfrm>
              <a:custGeom>
                <a:rect b="b" l="l" r="r" t="t"/>
                <a:pathLst>
                  <a:path extrusionOk="0" h="1592" w="1224">
                    <a:moveTo>
                      <a:pt x="1175" y="0"/>
                    </a:moveTo>
                    <a:lnTo>
                      <a:pt x="1072" y="1477"/>
                    </a:lnTo>
                    <a:lnTo>
                      <a:pt x="37" y="417"/>
                    </a:lnTo>
                    <a:lnTo>
                      <a:pt x="0" y="454"/>
                    </a:lnTo>
                    <a:lnTo>
                      <a:pt x="1117" y="1592"/>
                    </a:lnTo>
                    <a:lnTo>
                      <a:pt x="1224" y="4"/>
                    </a:lnTo>
                    <a:lnTo>
                      <a:pt x="117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4" name="Google Shape;684;p38"/>
              <p:cNvSpPr/>
              <p:nvPr/>
            </p:nvSpPr>
            <p:spPr>
              <a:xfrm flipH="1">
                <a:off x="9265678" y="2919435"/>
                <a:ext cx="905508" cy="1802609"/>
              </a:xfrm>
              <a:custGeom>
                <a:rect b="b" l="l" r="r" t="t"/>
                <a:pathLst>
                  <a:path extrusionOk="0" h="10722" w="5386">
                    <a:moveTo>
                      <a:pt x="5386" y="0"/>
                    </a:moveTo>
                    <a:lnTo>
                      <a:pt x="5386" y="0"/>
                    </a:lnTo>
                    <a:cubicBezTo>
                      <a:pt x="0" y="7207"/>
                      <a:pt x="1429" y="10722"/>
                      <a:pt x="1429" y="10722"/>
                    </a:cubicBezTo>
                    <a:cubicBezTo>
                      <a:pt x="1429" y="10722"/>
                      <a:pt x="4796" y="8979"/>
                      <a:pt x="53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5" name="Google Shape;685;p38"/>
              <p:cNvSpPr/>
              <p:nvPr/>
            </p:nvSpPr>
            <p:spPr>
              <a:xfrm flipH="1">
                <a:off x="9362685" y="3188430"/>
                <a:ext cx="553291" cy="1481327"/>
              </a:xfrm>
              <a:custGeom>
                <a:rect b="b" l="l" r="r" t="t"/>
                <a:pathLst>
                  <a:path extrusionOk="0" h="8811" w="3291">
                    <a:moveTo>
                      <a:pt x="3242" y="1"/>
                    </a:moveTo>
                    <a:lnTo>
                      <a:pt x="1" y="8795"/>
                    </a:lnTo>
                    <a:lnTo>
                      <a:pt x="46" y="8811"/>
                    </a:lnTo>
                    <a:lnTo>
                      <a:pt x="3291" y="21"/>
                    </a:lnTo>
                    <a:lnTo>
                      <a:pt x="324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6" name="Google Shape;686;p38"/>
              <p:cNvSpPr/>
              <p:nvPr/>
            </p:nvSpPr>
            <p:spPr>
              <a:xfrm flipH="1">
                <a:off x="9632354" y="4152948"/>
                <a:ext cx="206623" cy="268492"/>
              </a:xfrm>
              <a:custGeom>
                <a:rect b="b" l="l" r="r" t="t"/>
                <a:pathLst>
                  <a:path extrusionOk="0" h="1597" w="1229">
                    <a:moveTo>
                      <a:pt x="54" y="1"/>
                    </a:moveTo>
                    <a:lnTo>
                      <a:pt x="1" y="5"/>
                    </a:lnTo>
                    <a:lnTo>
                      <a:pt x="111" y="1597"/>
                    </a:lnTo>
                    <a:lnTo>
                      <a:pt x="1229" y="455"/>
                    </a:lnTo>
                    <a:lnTo>
                      <a:pt x="1192" y="422"/>
                    </a:lnTo>
                    <a:lnTo>
                      <a:pt x="156" y="1478"/>
                    </a:lnTo>
                    <a:lnTo>
                      <a:pt x="5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7" name="Google Shape;687;p38"/>
              <p:cNvSpPr/>
              <p:nvPr/>
            </p:nvSpPr>
            <p:spPr>
              <a:xfrm flipH="1">
                <a:off x="9481716" y="3745083"/>
                <a:ext cx="206454" cy="267651"/>
              </a:xfrm>
              <a:custGeom>
                <a:rect b="b" l="l" r="r" t="t"/>
                <a:pathLst>
                  <a:path extrusionOk="0" h="1592" w="1228">
                    <a:moveTo>
                      <a:pt x="53" y="0"/>
                    </a:moveTo>
                    <a:lnTo>
                      <a:pt x="0" y="4"/>
                    </a:lnTo>
                    <a:lnTo>
                      <a:pt x="111" y="1592"/>
                    </a:lnTo>
                    <a:lnTo>
                      <a:pt x="1228" y="454"/>
                    </a:lnTo>
                    <a:lnTo>
                      <a:pt x="1191" y="417"/>
                    </a:lnTo>
                    <a:lnTo>
                      <a:pt x="156" y="1477"/>
                    </a:lnTo>
                    <a:lnTo>
                      <a:pt x="5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8" name="Google Shape;688;p38"/>
              <p:cNvSpPr/>
              <p:nvPr/>
            </p:nvSpPr>
            <p:spPr>
              <a:xfrm flipH="1">
                <a:off x="9501554" y="2800404"/>
                <a:ext cx="859610" cy="1921640"/>
              </a:xfrm>
              <a:custGeom>
                <a:rect b="b" l="l" r="r" t="t"/>
                <a:pathLst>
                  <a:path extrusionOk="0" h="11430" w="5113">
                    <a:moveTo>
                      <a:pt x="2554" y="1"/>
                    </a:moveTo>
                    <a:cubicBezTo>
                      <a:pt x="1" y="8627"/>
                      <a:pt x="2554" y="11430"/>
                      <a:pt x="2554" y="11430"/>
                    </a:cubicBezTo>
                    <a:cubicBezTo>
                      <a:pt x="2554" y="11430"/>
                      <a:pt x="5112" y="8627"/>
                      <a:pt x="255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9" name="Google Shape;689;p38"/>
              <p:cNvSpPr/>
              <p:nvPr/>
            </p:nvSpPr>
            <p:spPr>
              <a:xfrm flipH="1">
                <a:off x="9926736" y="3090079"/>
                <a:ext cx="9247" cy="1575644"/>
              </a:xfrm>
              <a:custGeom>
                <a:rect b="b" l="l" r="r" t="t"/>
                <a:pathLst>
                  <a:path extrusionOk="0" h="9372" w="55">
                    <a:moveTo>
                      <a:pt x="1" y="0"/>
                    </a:moveTo>
                    <a:lnTo>
                      <a:pt x="1" y="9371"/>
                    </a:lnTo>
                    <a:lnTo>
                      <a:pt x="54" y="9371"/>
                    </a:lnTo>
                    <a:lnTo>
                      <a:pt x="5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0" name="Google Shape;690;p38"/>
              <p:cNvSpPr/>
              <p:nvPr/>
            </p:nvSpPr>
            <p:spPr>
              <a:xfrm flipH="1">
                <a:off x="9821491" y="3335705"/>
                <a:ext cx="219736" cy="247813"/>
              </a:xfrm>
              <a:custGeom>
                <a:rect b="b" l="l" r="r" t="t"/>
                <a:pathLst>
                  <a:path extrusionOk="0" h="1474" w="1307">
                    <a:moveTo>
                      <a:pt x="46" y="0"/>
                    </a:moveTo>
                    <a:lnTo>
                      <a:pt x="1" y="21"/>
                    </a:lnTo>
                    <a:lnTo>
                      <a:pt x="651" y="1473"/>
                    </a:lnTo>
                    <a:lnTo>
                      <a:pt x="1306" y="21"/>
                    </a:lnTo>
                    <a:lnTo>
                      <a:pt x="1261" y="0"/>
                    </a:lnTo>
                    <a:lnTo>
                      <a:pt x="651" y="1351"/>
                    </a:lnTo>
                    <a:lnTo>
                      <a:pt x="4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1" name="Google Shape;691;p38"/>
              <p:cNvSpPr/>
              <p:nvPr/>
            </p:nvSpPr>
            <p:spPr>
              <a:xfrm flipH="1">
                <a:off x="9821491" y="4152948"/>
                <a:ext cx="219736" cy="248653"/>
              </a:xfrm>
              <a:custGeom>
                <a:rect b="b" l="l" r="r" t="t"/>
                <a:pathLst>
                  <a:path extrusionOk="0" h="1479" w="1307">
                    <a:moveTo>
                      <a:pt x="46" y="1"/>
                    </a:moveTo>
                    <a:lnTo>
                      <a:pt x="1" y="21"/>
                    </a:lnTo>
                    <a:lnTo>
                      <a:pt x="651" y="1478"/>
                    </a:lnTo>
                    <a:lnTo>
                      <a:pt x="1306" y="21"/>
                    </a:lnTo>
                    <a:lnTo>
                      <a:pt x="1261" y="1"/>
                    </a:lnTo>
                    <a:lnTo>
                      <a:pt x="651" y="1351"/>
                    </a:lnTo>
                    <a:lnTo>
                      <a:pt x="4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2" name="Google Shape;692;p38"/>
              <p:cNvSpPr/>
              <p:nvPr/>
            </p:nvSpPr>
            <p:spPr>
              <a:xfrm flipH="1">
                <a:off x="9821491" y="3718183"/>
                <a:ext cx="219736" cy="247813"/>
              </a:xfrm>
              <a:custGeom>
                <a:rect b="b" l="l" r="r" t="t"/>
                <a:pathLst>
                  <a:path extrusionOk="0" h="1474" w="1307">
                    <a:moveTo>
                      <a:pt x="46" y="0"/>
                    </a:moveTo>
                    <a:lnTo>
                      <a:pt x="1" y="21"/>
                    </a:lnTo>
                    <a:lnTo>
                      <a:pt x="651" y="1474"/>
                    </a:lnTo>
                    <a:lnTo>
                      <a:pt x="1306" y="21"/>
                    </a:lnTo>
                    <a:lnTo>
                      <a:pt x="1261" y="0"/>
                    </a:lnTo>
                    <a:lnTo>
                      <a:pt x="651" y="1351"/>
                    </a:lnTo>
                    <a:lnTo>
                      <a:pt x="4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3" name="Google Shape;693;p38"/>
              <p:cNvSpPr/>
              <p:nvPr/>
            </p:nvSpPr>
            <p:spPr>
              <a:xfrm flipH="1">
                <a:off x="10175894" y="2938769"/>
                <a:ext cx="90954" cy="149461"/>
              </a:xfrm>
              <a:custGeom>
                <a:rect b="b" l="l" r="r" t="t"/>
                <a:pathLst>
                  <a:path extrusionOk="0" h="889" w="541">
                    <a:moveTo>
                      <a:pt x="271" y="78"/>
                    </a:moveTo>
                    <a:lnTo>
                      <a:pt x="483" y="442"/>
                    </a:lnTo>
                    <a:lnTo>
                      <a:pt x="271" y="810"/>
                    </a:lnTo>
                    <a:lnTo>
                      <a:pt x="58" y="442"/>
                    </a:lnTo>
                    <a:lnTo>
                      <a:pt x="271" y="78"/>
                    </a:lnTo>
                    <a:close/>
                    <a:moveTo>
                      <a:pt x="271" y="0"/>
                    </a:moveTo>
                    <a:cubicBezTo>
                      <a:pt x="262" y="0"/>
                      <a:pt x="254" y="4"/>
                      <a:pt x="250" y="12"/>
                    </a:cubicBezTo>
                    <a:lnTo>
                      <a:pt x="9" y="430"/>
                    </a:lnTo>
                    <a:cubicBezTo>
                      <a:pt x="1" y="438"/>
                      <a:pt x="1" y="450"/>
                      <a:pt x="9" y="458"/>
                    </a:cubicBezTo>
                    <a:lnTo>
                      <a:pt x="250" y="876"/>
                    </a:lnTo>
                    <a:cubicBezTo>
                      <a:pt x="254" y="884"/>
                      <a:pt x="262" y="888"/>
                      <a:pt x="271" y="888"/>
                    </a:cubicBezTo>
                    <a:cubicBezTo>
                      <a:pt x="279" y="888"/>
                      <a:pt x="287" y="884"/>
                      <a:pt x="291" y="876"/>
                    </a:cubicBezTo>
                    <a:lnTo>
                      <a:pt x="533" y="458"/>
                    </a:lnTo>
                    <a:cubicBezTo>
                      <a:pt x="541" y="450"/>
                      <a:pt x="541" y="438"/>
                      <a:pt x="533" y="430"/>
                    </a:cubicBezTo>
                    <a:lnTo>
                      <a:pt x="291" y="12"/>
                    </a:lnTo>
                    <a:cubicBezTo>
                      <a:pt x="287" y="4"/>
                      <a:pt x="279" y="0"/>
                      <a:pt x="2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4" name="Google Shape;694;p38"/>
              <p:cNvSpPr/>
              <p:nvPr/>
            </p:nvSpPr>
            <p:spPr>
              <a:xfrm flipH="1">
                <a:off x="10309383" y="2954572"/>
                <a:ext cx="49596" cy="49596"/>
              </a:xfrm>
              <a:custGeom>
                <a:rect b="b" l="l" r="r" t="t"/>
                <a:pathLst>
                  <a:path extrusionOk="0" h="295" w="295">
                    <a:moveTo>
                      <a:pt x="148" y="53"/>
                    </a:moveTo>
                    <a:cubicBezTo>
                      <a:pt x="201" y="53"/>
                      <a:pt x="242" y="94"/>
                      <a:pt x="242" y="147"/>
                    </a:cubicBezTo>
                    <a:cubicBezTo>
                      <a:pt x="242" y="201"/>
                      <a:pt x="201" y="242"/>
                      <a:pt x="148" y="242"/>
                    </a:cubicBezTo>
                    <a:cubicBezTo>
                      <a:pt x="94" y="242"/>
                      <a:pt x="53" y="201"/>
                      <a:pt x="53" y="147"/>
                    </a:cubicBezTo>
                    <a:cubicBezTo>
                      <a:pt x="53" y="94"/>
                      <a:pt x="94" y="53"/>
                      <a:pt x="148" y="53"/>
                    </a:cubicBezTo>
                    <a:close/>
                    <a:moveTo>
                      <a:pt x="148" y="0"/>
                    </a:moveTo>
                    <a:cubicBezTo>
                      <a:pt x="66" y="0"/>
                      <a:pt x="0" y="66"/>
                      <a:pt x="0" y="147"/>
                    </a:cubicBezTo>
                    <a:cubicBezTo>
                      <a:pt x="0" y="229"/>
                      <a:pt x="66" y="295"/>
                      <a:pt x="148" y="295"/>
                    </a:cubicBezTo>
                    <a:cubicBezTo>
                      <a:pt x="225" y="295"/>
                      <a:pt x="295" y="229"/>
                      <a:pt x="295" y="147"/>
                    </a:cubicBezTo>
                    <a:cubicBezTo>
                      <a:pt x="295" y="66"/>
                      <a:pt x="225" y="0"/>
                      <a:pt x="1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5" name="Google Shape;695;p38"/>
              <p:cNvSpPr/>
              <p:nvPr/>
            </p:nvSpPr>
            <p:spPr>
              <a:xfrm flipH="1">
                <a:off x="10240453" y="2870511"/>
                <a:ext cx="42871" cy="43544"/>
              </a:xfrm>
              <a:custGeom>
                <a:rect b="b" l="l" r="r" t="t"/>
                <a:pathLst>
                  <a:path extrusionOk="0" h="259" w="255">
                    <a:moveTo>
                      <a:pt x="127" y="54"/>
                    </a:moveTo>
                    <a:cubicBezTo>
                      <a:pt x="168" y="54"/>
                      <a:pt x="205" y="87"/>
                      <a:pt x="205" y="128"/>
                    </a:cubicBezTo>
                    <a:cubicBezTo>
                      <a:pt x="205" y="173"/>
                      <a:pt x="168" y="206"/>
                      <a:pt x="127" y="206"/>
                    </a:cubicBezTo>
                    <a:cubicBezTo>
                      <a:pt x="86" y="206"/>
                      <a:pt x="49" y="173"/>
                      <a:pt x="49" y="128"/>
                    </a:cubicBezTo>
                    <a:cubicBezTo>
                      <a:pt x="49" y="87"/>
                      <a:pt x="86" y="54"/>
                      <a:pt x="127" y="54"/>
                    </a:cubicBezTo>
                    <a:close/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cubicBezTo>
                      <a:pt x="0" y="201"/>
                      <a:pt x="58" y="259"/>
                      <a:pt x="127" y="259"/>
                    </a:cubicBezTo>
                    <a:cubicBezTo>
                      <a:pt x="197" y="259"/>
                      <a:pt x="254" y="201"/>
                      <a:pt x="254" y="128"/>
                    </a:cubicBezTo>
                    <a:cubicBezTo>
                      <a:pt x="254" y="58"/>
                      <a:pt x="197" y="1"/>
                      <a:pt x="12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6" name="Google Shape;696;p38"/>
              <p:cNvSpPr/>
              <p:nvPr/>
            </p:nvSpPr>
            <p:spPr>
              <a:xfrm flipH="1">
                <a:off x="10338300" y="2891863"/>
                <a:ext cx="31775" cy="31943"/>
              </a:xfrm>
              <a:custGeom>
                <a:rect b="b" l="l" r="r" t="t"/>
                <a:pathLst>
                  <a:path extrusionOk="0" h="190" w="189">
                    <a:moveTo>
                      <a:pt x="95" y="50"/>
                    </a:moveTo>
                    <a:cubicBezTo>
                      <a:pt x="115" y="50"/>
                      <a:pt x="136" y="70"/>
                      <a:pt x="136" y="95"/>
                    </a:cubicBezTo>
                    <a:cubicBezTo>
                      <a:pt x="136" y="115"/>
                      <a:pt x="115" y="136"/>
                      <a:pt x="95" y="136"/>
                    </a:cubicBezTo>
                    <a:cubicBezTo>
                      <a:pt x="70" y="136"/>
                      <a:pt x="50" y="115"/>
                      <a:pt x="50" y="95"/>
                    </a:cubicBezTo>
                    <a:cubicBezTo>
                      <a:pt x="50" y="70"/>
                      <a:pt x="70" y="50"/>
                      <a:pt x="95" y="50"/>
                    </a:cubicBezTo>
                    <a:close/>
                    <a:moveTo>
                      <a:pt x="95" y="1"/>
                    </a:moveTo>
                    <a:cubicBezTo>
                      <a:pt x="42" y="1"/>
                      <a:pt x="1" y="42"/>
                      <a:pt x="1" y="95"/>
                    </a:cubicBezTo>
                    <a:cubicBezTo>
                      <a:pt x="1" y="144"/>
                      <a:pt x="42" y="189"/>
                      <a:pt x="95" y="189"/>
                    </a:cubicBezTo>
                    <a:cubicBezTo>
                      <a:pt x="144" y="189"/>
                      <a:pt x="189" y="144"/>
                      <a:pt x="189" y="95"/>
                    </a:cubicBezTo>
                    <a:cubicBezTo>
                      <a:pt x="189" y="42"/>
                      <a:pt x="144" y="1"/>
                      <a:pt x="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97" name="Google Shape;697;p38"/>
            <p:cNvSpPr/>
            <p:nvPr/>
          </p:nvSpPr>
          <p:spPr>
            <a:xfrm flipH="1">
              <a:off x="2982983" y="2410471"/>
              <a:ext cx="535273" cy="535135"/>
            </a:xfrm>
            <a:custGeom>
              <a:rect b="b" l="l" r="r" t="t"/>
              <a:pathLst>
                <a:path extrusionOk="0" h="3630" w="3631">
                  <a:moveTo>
                    <a:pt x="1817" y="0"/>
                  </a:moveTo>
                  <a:cubicBezTo>
                    <a:pt x="815" y="0"/>
                    <a:pt x="0" y="810"/>
                    <a:pt x="0" y="1813"/>
                  </a:cubicBezTo>
                  <a:cubicBezTo>
                    <a:pt x="0" y="2816"/>
                    <a:pt x="815" y="3630"/>
                    <a:pt x="1817" y="3630"/>
                  </a:cubicBezTo>
                  <a:cubicBezTo>
                    <a:pt x="2820" y="3630"/>
                    <a:pt x="3630" y="2816"/>
                    <a:pt x="3630" y="1813"/>
                  </a:cubicBezTo>
                  <a:cubicBezTo>
                    <a:pt x="3630" y="810"/>
                    <a:pt x="2820" y="0"/>
                    <a:pt x="18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38"/>
            <p:cNvSpPr/>
            <p:nvPr/>
          </p:nvSpPr>
          <p:spPr>
            <a:xfrm flipH="1">
              <a:off x="2951141" y="1796909"/>
              <a:ext cx="598515" cy="1761669"/>
            </a:xfrm>
            <a:custGeom>
              <a:rect b="b" l="l" r="r" t="t"/>
              <a:pathLst>
                <a:path extrusionOk="0" h="11950" w="4060">
                  <a:moveTo>
                    <a:pt x="2030" y="45"/>
                  </a:moveTo>
                  <a:cubicBezTo>
                    <a:pt x="3123" y="45"/>
                    <a:pt x="4011" y="2705"/>
                    <a:pt x="4011" y="5975"/>
                  </a:cubicBezTo>
                  <a:cubicBezTo>
                    <a:pt x="4011" y="9245"/>
                    <a:pt x="3123" y="11905"/>
                    <a:pt x="2030" y="11905"/>
                  </a:cubicBezTo>
                  <a:cubicBezTo>
                    <a:pt x="938" y="11905"/>
                    <a:pt x="45" y="9245"/>
                    <a:pt x="45" y="5975"/>
                  </a:cubicBezTo>
                  <a:cubicBezTo>
                    <a:pt x="45" y="2705"/>
                    <a:pt x="938" y="45"/>
                    <a:pt x="2030" y="45"/>
                  </a:cubicBezTo>
                  <a:close/>
                  <a:moveTo>
                    <a:pt x="2030" y="0"/>
                  </a:moveTo>
                  <a:cubicBezTo>
                    <a:pt x="909" y="0"/>
                    <a:pt x="0" y="2681"/>
                    <a:pt x="0" y="5975"/>
                  </a:cubicBezTo>
                  <a:cubicBezTo>
                    <a:pt x="0" y="9269"/>
                    <a:pt x="909" y="11950"/>
                    <a:pt x="2030" y="11950"/>
                  </a:cubicBezTo>
                  <a:cubicBezTo>
                    <a:pt x="3147" y="11950"/>
                    <a:pt x="4060" y="9269"/>
                    <a:pt x="4060" y="5975"/>
                  </a:cubicBezTo>
                  <a:cubicBezTo>
                    <a:pt x="4060" y="2681"/>
                    <a:pt x="3147" y="0"/>
                    <a:pt x="20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38"/>
            <p:cNvSpPr/>
            <p:nvPr/>
          </p:nvSpPr>
          <p:spPr>
            <a:xfrm flipH="1">
              <a:off x="2369579" y="2378481"/>
              <a:ext cx="1762229" cy="598525"/>
            </a:xfrm>
            <a:custGeom>
              <a:rect b="b" l="l" r="r" t="t"/>
              <a:pathLst>
                <a:path extrusionOk="0" h="4060" w="11954">
                  <a:moveTo>
                    <a:pt x="5979" y="49"/>
                  </a:moveTo>
                  <a:cubicBezTo>
                    <a:pt x="9249" y="49"/>
                    <a:pt x="11905" y="937"/>
                    <a:pt x="11905" y="2030"/>
                  </a:cubicBezTo>
                  <a:cubicBezTo>
                    <a:pt x="11905" y="3123"/>
                    <a:pt x="9249" y="4015"/>
                    <a:pt x="5979" y="4015"/>
                  </a:cubicBezTo>
                  <a:cubicBezTo>
                    <a:pt x="2710" y="4015"/>
                    <a:pt x="50" y="3123"/>
                    <a:pt x="50" y="2030"/>
                  </a:cubicBezTo>
                  <a:cubicBezTo>
                    <a:pt x="50" y="937"/>
                    <a:pt x="2710" y="49"/>
                    <a:pt x="5979" y="49"/>
                  </a:cubicBezTo>
                  <a:close/>
                  <a:moveTo>
                    <a:pt x="5979" y="0"/>
                  </a:moveTo>
                  <a:cubicBezTo>
                    <a:pt x="2685" y="0"/>
                    <a:pt x="0" y="909"/>
                    <a:pt x="0" y="2030"/>
                  </a:cubicBezTo>
                  <a:cubicBezTo>
                    <a:pt x="0" y="3151"/>
                    <a:pt x="2685" y="4060"/>
                    <a:pt x="5979" y="4060"/>
                  </a:cubicBezTo>
                  <a:cubicBezTo>
                    <a:pt x="9273" y="4060"/>
                    <a:pt x="11954" y="3151"/>
                    <a:pt x="11954" y="2030"/>
                  </a:cubicBezTo>
                  <a:cubicBezTo>
                    <a:pt x="11954" y="909"/>
                    <a:pt x="9273" y="0"/>
                    <a:pt x="59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38"/>
            <p:cNvSpPr/>
            <p:nvPr/>
          </p:nvSpPr>
          <p:spPr>
            <a:xfrm flipH="1">
              <a:off x="2570362" y="2019071"/>
              <a:ext cx="1419631" cy="1316903"/>
            </a:xfrm>
            <a:custGeom>
              <a:rect b="b" l="l" r="r" t="t"/>
              <a:pathLst>
                <a:path extrusionOk="0" h="8933" w="9630">
                  <a:moveTo>
                    <a:pt x="8553" y="48"/>
                  </a:moveTo>
                  <a:cubicBezTo>
                    <a:pt x="8835" y="48"/>
                    <a:pt x="9056" y="122"/>
                    <a:pt x="9208" y="278"/>
                  </a:cubicBezTo>
                  <a:cubicBezTo>
                    <a:pt x="9580" y="646"/>
                    <a:pt x="9498" y="1432"/>
                    <a:pt x="8974" y="2483"/>
                  </a:cubicBezTo>
                  <a:cubicBezTo>
                    <a:pt x="8451" y="3543"/>
                    <a:pt x="7542" y="4746"/>
                    <a:pt x="6421" y="5872"/>
                  </a:cubicBezTo>
                  <a:cubicBezTo>
                    <a:pt x="4571" y="7717"/>
                    <a:pt x="2599" y="8888"/>
                    <a:pt x="1486" y="8888"/>
                  </a:cubicBezTo>
                  <a:cubicBezTo>
                    <a:pt x="1203" y="8888"/>
                    <a:pt x="982" y="8814"/>
                    <a:pt x="827" y="8658"/>
                  </a:cubicBezTo>
                  <a:cubicBezTo>
                    <a:pt x="53" y="7885"/>
                    <a:pt x="1306" y="5376"/>
                    <a:pt x="3614" y="3064"/>
                  </a:cubicBezTo>
                  <a:cubicBezTo>
                    <a:pt x="4739" y="1943"/>
                    <a:pt x="5938" y="1035"/>
                    <a:pt x="7002" y="511"/>
                  </a:cubicBezTo>
                  <a:cubicBezTo>
                    <a:pt x="7620" y="204"/>
                    <a:pt x="8148" y="48"/>
                    <a:pt x="8553" y="48"/>
                  </a:cubicBezTo>
                  <a:close/>
                  <a:moveTo>
                    <a:pt x="8550" y="0"/>
                  </a:moveTo>
                  <a:cubicBezTo>
                    <a:pt x="8136" y="0"/>
                    <a:pt x="7602" y="156"/>
                    <a:pt x="6977" y="466"/>
                  </a:cubicBezTo>
                  <a:cubicBezTo>
                    <a:pt x="5913" y="994"/>
                    <a:pt x="4706" y="1906"/>
                    <a:pt x="3581" y="3032"/>
                  </a:cubicBezTo>
                  <a:cubicBezTo>
                    <a:pt x="1252" y="5364"/>
                    <a:pt x="0" y="7901"/>
                    <a:pt x="790" y="8695"/>
                  </a:cubicBezTo>
                  <a:cubicBezTo>
                    <a:pt x="954" y="8855"/>
                    <a:pt x="1187" y="8933"/>
                    <a:pt x="1473" y="8933"/>
                  </a:cubicBezTo>
                  <a:cubicBezTo>
                    <a:pt x="2607" y="8933"/>
                    <a:pt x="4596" y="7758"/>
                    <a:pt x="6454" y="5904"/>
                  </a:cubicBezTo>
                  <a:cubicBezTo>
                    <a:pt x="7579" y="4779"/>
                    <a:pt x="8487" y="3572"/>
                    <a:pt x="9019" y="2504"/>
                  </a:cubicBezTo>
                  <a:cubicBezTo>
                    <a:pt x="9551" y="1432"/>
                    <a:pt x="9629" y="629"/>
                    <a:pt x="9244" y="241"/>
                  </a:cubicBezTo>
                  <a:cubicBezTo>
                    <a:pt x="9082" y="80"/>
                    <a:pt x="8847" y="0"/>
                    <a:pt x="85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38"/>
            <p:cNvSpPr/>
            <p:nvPr/>
          </p:nvSpPr>
          <p:spPr>
            <a:xfrm flipH="1">
              <a:off x="2570362" y="2019071"/>
              <a:ext cx="1419631" cy="1317493"/>
            </a:xfrm>
            <a:custGeom>
              <a:rect b="b" l="l" r="r" t="t"/>
              <a:pathLst>
                <a:path extrusionOk="0" h="8937" w="9630">
                  <a:moveTo>
                    <a:pt x="1482" y="48"/>
                  </a:moveTo>
                  <a:cubicBezTo>
                    <a:pt x="1887" y="48"/>
                    <a:pt x="2415" y="204"/>
                    <a:pt x="3032" y="511"/>
                  </a:cubicBezTo>
                  <a:cubicBezTo>
                    <a:pt x="4092" y="1035"/>
                    <a:pt x="5295" y="1943"/>
                    <a:pt x="6417" y="3064"/>
                  </a:cubicBezTo>
                  <a:cubicBezTo>
                    <a:pt x="7538" y="4190"/>
                    <a:pt x="8446" y="5389"/>
                    <a:pt x="8974" y="6453"/>
                  </a:cubicBezTo>
                  <a:cubicBezTo>
                    <a:pt x="9494" y="7504"/>
                    <a:pt x="9580" y="8290"/>
                    <a:pt x="9208" y="8658"/>
                  </a:cubicBezTo>
                  <a:cubicBezTo>
                    <a:pt x="9054" y="8812"/>
                    <a:pt x="8831" y="8888"/>
                    <a:pt x="8548" y="8888"/>
                  </a:cubicBezTo>
                  <a:cubicBezTo>
                    <a:pt x="8144" y="8888"/>
                    <a:pt x="7618" y="8733"/>
                    <a:pt x="6998" y="8425"/>
                  </a:cubicBezTo>
                  <a:cubicBezTo>
                    <a:pt x="5938" y="7901"/>
                    <a:pt x="4735" y="6993"/>
                    <a:pt x="3614" y="5872"/>
                  </a:cubicBezTo>
                  <a:cubicBezTo>
                    <a:pt x="1301" y="3559"/>
                    <a:pt x="49" y="1051"/>
                    <a:pt x="823" y="278"/>
                  </a:cubicBezTo>
                  <a:cubicBezTo>
                    <a:pt x="978" y="122"/>
                    <a:pt x="1199" y="48"/>
                    <a:pt x="1482" y="48"/>
                  </a:cubicBezTo>
                  <a:close/>
                  <a:moveTo>
                    <a:pt x="1483" y="0"/>
                  </a:moveTo>
                  <a:cubicBezTo>
                    <a:pt x="1187" y="0"/>
                    <a:pt x="952" y="80"/>
                    <a:pt x="790" y="241"/>
                  </a:cubicBezTo>
                  <a:cubicBezTo>
                    <a:pt x="0" y="1035"/>
                    <a:pt x="1252" y="3572"/>
                    <a:pt x="3581" y="5904"/>
                  </a:cubicBezTo>
                  <a:cubicBezTo>
                    <a:pt x="4706" y="7030"/>
                    <a:pt x="5913" y="7942"/>
                    <a:pt x="6977" y="8470"/>
                  </a:cubicBezTo>
                  <a:cubicBezTo>
                    <a:pt x="7603" y="8781"/>
                    <a:pt x="8140" y="8937"/>
                    <a:pt x="8553" y="8937"/>
                  </a:cubicBezTo>
                  <a:cubicBezTo>
                    <a:pt x="8847" y="8937"/>
                    <a:pt x="9081" y="8855"/>
                    <a:pt x="9244" y="8695"/>
                  </a:cubicBezTo>
                  <a:cubicBezTo>
                    <a:pt x="9629" y="8306"/>
                    <a:pt x="9551" y="7504"/>
                    <a:pt x="9019" y="6432"/>
                  </a:cubicBezTo>
                  <a:cubicBezTo>
                    <a:pt x="8487" y="5364"/>
                    <a:pt x="7579" y="4157"/>
                    <a:pt x="6454" y="3032"/>
                  </a:cubicBezTo>
                  <a:cubicBezTo>
                    <a:pt x="5328" y="1906"/>
                    <a:pt x="4121" y="994"/>
                    <a:pt x="3053" y="466"/>
                  </a:cubicBezTo>
                  <a:cubicBezTo>
                    <a:pt x="2428" y="156"/>
                    <a:pt x="1895" y="0"/>
                    <a:pt x="14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38"/>
            <p:cNvSpPr/>
            <p:nvPr/>
          </p:nvSpPr>
          <p:spPr>
            <a:xfrm flipH="1">
              <a:off x="3319095" y="2519562"/>
              <a:ext cx="146091" cy="145651"/>
            </a:xfrm>
            <a:custGeom>
              <a:rect b="b" l="l" r="r" t="t"/>
              <a:pathLst>
                <a:path extrusionOk="0" h="988" w="991">
                  <a:moveTo>
                    <a:pt x="496" y="1"/>
                  </a:moveTo>
                  <a:cubicBezTo>
                    <a:pt x="459" y="1"/>
                    <a:pt x="430" y="29"/>
                    <a:pt x="430" y="66"/>
                  </a:cubicBezTo>
                  <a:lnTo>
                    <a:pt x="430" y="430"/>
                  </a:lnTo>
                  <a:lnTo>
                    <a:pt x="66" y="430"/>
                  </a:lnTo>
                  <a:cubicBezTo>
                    <a:pt x="49" y="430"/>
                    <a:pt x="33" y="439"/>
                    <a:pt x="21" y="451"/>
                  </a:cubicBezTo>
                  <a:cubicBezTo>
                    <a:pt x="9" y="463"/>
                    <a:pt x="0" y="480"/>
                    <a:pt x="0" y="496"/>
                  </a:cubicBezTo>
                  <a:cubicBezTo>
                    <a:pt x="0" y="533"/>
                    <a:pt x="33" y="561"/>
                    <a:pt x="66" y="561"/>
                  </a:cubicBezTo>
                  <a:lnTo>
                    <a:pt x="430" y="561"/>
                  </a:lnTo>
                  <a:lnTo>
                    <a:pt x="430" y="926"/>
                  </a:lnTo>
                  <a:cubicBezTo>
                    <a:pt x="430" y="958"/>
                    <a:pt x="459" y="987"/>
                    <a:pt x="496" y="987"/>
                  </a:cubicBezTo>
                  <a:cubicBezTo>
                    <a:pt x="532" y="987"/>
                    <a:pt x="561" y="958"/>
                    <a:pt x="561" y="926"/>
                  </a:cubicBezTo>
                  <a:lnTo>
                    <a:pt x="561" y="561"/>
                  </a:lnTo>
                  <a:lnTo>
                    <a:pt x="925" y="561"/>
                  </a:lnTo>
                  <a:cubicBezTo>
                    <a:pt x="962" y="561"/>
                    <a:pt x="991" y="533"/>
                    <a:pt x="991" y="496"/>
                  </a:cubicBezTo>
                  <a:cubicBezTo>
                    <a:pt x="991" y="459"/>
                    <a:pt x="962" y="430"/>
                    <a:pt x="925" y="430"/>
                  </a:cubicBezTo>
                  <a:lnTo>
                    <a:pt x="561" y="430"/>
                  </a:lnTo>
                  <a:lnTo>
                    <a:pt x="561" y="66"/>
                  </a:lnTo>
                  <a:cubicBezTo>
                    <a:pt x="561" y="46"/>
                    <a:pt x="553" y="29"/>
                    <a:pt x="541" y="21"/>
                  </a:cubicBezTo>
                  <a:cubicBezTo>
                    <a:pt x="528" y="9"/>
                    <a:pt x="512" y="1"/>
                    <a:pt x="4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38"/>
            <p:cNvSpPr/>
            <p:nvPr/>
          </p:nvSpPr>
          <p:spPr>
            <a:xfrm flipH="1">
              <a:off x="3246124" y="2684967"/>
              <a:ext cx="146091" cy="145504"/>
            </a:xfrm>
            <a:custGeom>
              <a:rect b="b" l="l" r="r" t="t"/>
              <a:pathLst>
                <a:path extrusionOk="0" h="987" w="991">
                  <a:moveTo>
                    <a:pt x="496" y="0"/>
                  </a:moveTo>
                  <a:cubicBezTo>
                    <a:pt x="459" y="0"/>
                    <a:pt x="430" y="29"/>
                    <a:pt x="430" y="61"/>
                  </a:cubicBezTo>
                  <a:lnTo>
                    <a:pt x="430" y="430"/>
                  </a:lnTo>
                  <a:lnTo>
                    <a:pt x="66" y="430"/>
                  </a:lnTo>
                  <a:cubicBezTo>
                    <a:pt x="46" y="430"/>
                    <a:pt x="33" y="438"/>
                    <a:pt x="21" y="450"/>
                  </a:cubicBezTo>
                  <a:cubicBezTo>
                    <a:pt x="9" y="458"/>
                    <a:pt x="1" y="475"/>
                    <a:pt x="1" y="495"/>
                  </a:cubicBezTo>
                  <a:cubicBezTo>
                    <a:pt x="1" y="528"/>
                    <a:pt x="29" y="557"/>
                    <a:pt x="66" y="557"/>
                  </a:cubicBezTo>
                  <a:lnTo>
                    <a:pt x="430" y="557"/>
                  </a:lnTo>
                  <a:lnTo>
                    <a:pt x="430" y="921"/>
                  </a:lnTo>
                  <a:cubicBezTo>
                    <a:pt x="430" y="958"/>
                    <a:pt x="459" y="986"/>
                    <a:pt x="496" y="986"/>
                  </a:cubicBezTo>
                  <a:cubicBezTo>
                    <a:pt x="533" y="986"/>
                    <a:pt x="561" y="958"/>
                    <a:pt x="561" y="921"/>
                  </a:cubicBezTo>
                  <a:lnTo>
                    <a:pt x="561" y="557"/>
                  </a:lnTo>
                  <a:lnTo>
                    <a:pt x="925" y="557"/>
                  </a:lnTo>
                  <a:cubicBezTo>
                    <a:pt x="962" y="557"/>
                    <a:pt x="991" y="528"/>
                    <a:pt x="991" y="495"/>
                  </a:cubicBezTo>
                  <a:lnTo>
                    <a:pt x="987" y="495"/>
                  </a:lnTo>
                  <a:cubicBezTo>
                    <a:pt x="987" y="458"/>
                    <a:pt x="958" y="430"/>
                    <a:pt x="925" y="430"/>
                  </a:cubicBezTo>
                  <a:lnTo>
                    <a:pt x="557" y="430"/>
                  </a:lnTo>
                  <a:lnTo>
                    <a:pt x="557" y="61"/>
                  </a:lnTo>
                  <a:cubicBezTo>
                    <a:pt x="557" y="45"/>
                    <a:pt x="553" y="29"/>
                    <a:pt x="541" y="16"/>
                  </a:cubicBezTo>
                  <a:cubicBezTo>
                    <a:pt x="528" y="4"/>
                    <a:pt x="512" y="0"/>
                    <a:pt x="4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38"/>
            <p:cNvSpPr/>
            <p:nvPr/>
          </p:nvSpPr>
          <p:spPr>
            <a:xfrm flipH="1">
              <a:off x="3155609" y="2457498"/>
              <a:ext cx="146091" cy="145504"/>
            </a:xfrm>
            <a:custGeom>
              <a:rect b="b" l="l" r="r" t="t"/>
              <a:pathLst>
                <a:path extrusionOk="0" h="987" w="991">
                  <a:moveTo>
                    <a:pt x="496" y="0"/>
                  </a:moveTo>
                  <a:cubicBezTo>
                    <a:pt x="459" y="0"/>
                    <a:pt x="430" y="29"/>
                    <a:pt x="430" y="62"/>
                  </a:cubicBezTo>
                  <a:lnTo>
                    <a:pt x="430" y="430"/>
                  </a:lnTo>
                  <a:lnTo>
                    <a:pt x="66" y="430"/>
                  </a:lnTo>
                  <a:cubicBezTo>
                    <a:pt x="49" y="430"/>
                    <a:pt x="33" y="438"/>
                    <a:pt x="21" y="446"/>
                  </a:cubicBezTo>
                  <a:cubicBezTo>
                    <a:pt x="9" y="459"/>
                    <a:pt x="0" y="475"/>
                    <a:pt x="0" y="495"/>
                  </a:cubicBezTo>
                  <a:cubicBezTo>
                    <a:pt x="0" y="528"/>
                    <a:pt x="29" y="557"/>
                    <a:pt x="66" y="557"/>
                  </a:cubicBezTo>
                  <a:lnTo>
                    <a:pt x="430" y="557"/>
                  </a:lnTo>
                  <a:lnTo>
                    <a:pt x="430" y="921"/>
                  </a:lnTo>
                  <a:cubicBezTo>
                    <a:pt x="430" y="958"/>
                    <a:pt x="459" y="987"/>
                    <a:pt x="496" y="987"/>
                  </a:cubicBezTo>
                  <a:cubicBezTo>
                    <a:pt x="532" y="987"/>
                    <a:pt x="561" y="958"/>
                    <a:pt x="561" y="921"/>
                  </a:cubicBezTo>
                  <a:lnTo>
                    <a:pt x="561" y="557"/>
                  </a:lnTo>
                  <a:lnTo>
                    <a:pt x="925" y="557"/>
                  </a:lnTo>
                  <a:cubicBezTo>
                    <a:pt x="962" y="557"/>
                    <a:pt x="991" y="528"/>
                    <a:pt x="991" y="495"/>
                  </a:cubicBezTo>
                  <a:cubicBezTo>
                    <a:pt x="991" y="459"/>
                    <a:pt x="962" y="430"/>
                    <a:pt x="925" y="430"/>
                  </a:cubicBezTo>
                  <a:lnTo>
                    <a:pt x="561" y="430"/>
                  </a:lnTo>
                  <a:lnTo>
                    <a:pt x="561" y="62"/>
                  </a:lnTo>
                  <a:cubicBezTo>
                    <a:pt x="561" y="45"/>
                    <a:pt x="553" y="29"/>
                    <a:pt x="541" y="17"/>
                  </a:cubicBezTo>
                  <a:cubicBezTo>
                    <a:pt x="528" y="4"/>
                    <a:pt x="512" y="0"/>
                    <a:pt x="4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38"/>
            <p:cNvSpPr/>
            <p:nvPr/>
          </p:nvSpPr>
          <p:spPr>
            <a:xfrm flipH="1">
              <a:off x="3010256" y="2602265"/>
              <a:ext cx="126779" cy="273464"/>
            </a:xfrm>
            <a:custGeom>
              <a:rect b="b" l="l" r="r" t="t"/>
              <a:pathLst>
                <a:path extrusionOk="0" h="1855" w="860">
                  <a:moveTo>
                    <a:pt x="766" y="0"/>
                  </a:moveTo>
                  <a:lnTo>
                    <a:pt x="717" y="13"/>
                  </a:lnTo>
                  <a:cubicBezTo>
                    <a:pt x="811" y="348"/>
                    <a:pt x="794" y="712"/>
                    <a:pt x="663" y="1036"/>
                  </a:cubicBezTo>
                  <a:cubicBezTo>
                    <a:pt x="537" y="1359"/>
                    <a:pt x="299" y="1633"/>
                    <a:pt x="1" y="1809"/>
                  </a:cubicBezTo>
                  <a:lnTo>
                    <a:pt x="25" y="1854"/>
                  </a:lnTo>
                  <a:lnTo>
                    <a:pt x="25" y="1850"/>
                  </a:lnTo>
                  <a:cubicBezTo>
                    <a:pt x="332" y="1670"/>
                    <a:pt x="578" y="1384"/>
                    <a:pt x="708" y="1052"/>
                  </a:cubicBezTo>
                  <a:cubicBezTo>
                    <a:pt x="844" y="717"/>
                    <a:pt x="860" y="344"/>
                    <a:pt x="7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38"/>
            <p:cNvSpPr/>
            <p:nvPr/>
          </p:nvSpPr>
          <p:spPr>
            <a:xfrm flipH="1">
              <a:off x="3759431" y="3168063"/>
              <a:ext cx="210070" cy="210074"/>
            </a:xfrm>
            <a:custGeom>
              <a:rect b="b" l="l" r="r" t="t"/>
              <a:pathLst>
                <a:path extrusionOk="0" h="1425" w="1425">
                  <a:moveTo>
                    <a:pt x="712" y="1"/>
                  </a:moveTo>
                  <a:cubicBezTo>
                    <a:pt x="319" y="1"/>
                    <a:pt x="0" y="320"/>
                    <a:pt x="0" y="713"/>
                  </a:cubicBezTo>
                  <a:cubicBezTo>
                    <a:pt x="0" y="1106"/>
                    <a:pt x="319" y="1425"/>
                    <a:pt x="712" y="1425"/>
                  </a:cubicBezTo>
                  <a:cubicBezTo>
                    <a:pt x="1105" y="1425"/>
                    <a:pt x="1424" y="1106"/>
                    <a:pt x="1424" y="713"/>
                  </a:cubicBezTo>
                  <a:cubicBezTo>
                    <a:pt x="1424" y="320"/>
                    <a:pt x="1105" y="1"/>
                    <a:pt x="7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38"/>
            <p:cNvSpPr/>
            <p:nvPr/>
          </p:nvSpPr>
          <p:spPr>
            <a:xfrm flipH="1">
              <a:off x="3802920" y="3264623"/>
              <a:ext cx="123241" cy="17101"/>
            </a:xfrm>
            <a:custGeom>
              <a:rect b="b" l="l" r="r" t="t"/>
              <a:pathLst>
                <a:path extrusionOk="0" h="116" w="836">
                  <a:moveTo>
                    <a:pt x="62" y="1"/>
                  </a:moveTo>
                  <a:cubicBezTo>
                    <a:pt x="30" y="1"/>
                    <a:pt x="1" y="25"/>
                    <a:pt x="1" y="58"/>
                  </a:cubicBezTo>
                  <a:cubicBezTo>
                    <a:pt x="1" y="91"/>
                    <a:pt x="30" y="115"/>
                    <a:pt x="62" y="115"/>
                  </a:cubicBezTo>
                  <a:lnTo>
                    <a:pt x="778" y="115"/>
                  </a:lnTo>
                  <a:cubicBezTo>
                    <a:pt x="811" y="115"/>
                    <a:pt x="836" y="91"/>
                    <a:pt x="836" y="58"/>
                  </a:cubicBezTo>
                  <a:cubicBezTo>
                    <a:pt x="836" y="25"/>
                    <a:pt x="811" y="1"/>
                    <a:pt x="7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38"/>
            <p:cNvSpPr/>
            <p:nvPr/>
          </p:nvSpPr>
          <p:spPr>
            <a:xfrm flipH="1">
              <a:off x="2588494" y="2800102"/>
              <a:ext cx="210070" cy="210663"/>
            </a:xfrm>
            <a:custGeom>
              <a:rect b="b" l="l" r="r" t="t"/>
              <a:pathLst>
                <a:path extrusionOk="0" h="1429" w="1425">
                  <a:moveTo>
                    <a:pt x="712" y="1"/>
                  </a:moveTo>
                  <a:cubicBezTo>
                    <a:pt x="319" y="1"/>
                    <a:pt x="0" y="320"/>
                    <a:pt x="0" y="717"/>
                  </a:cubicBezTo>
                  <a:cubicBezTo>
                    <a:pt x="0" y="1110"/>
                    <a:pt x="319" y="1429"/>
                    <a:pt x="712" y="1429"/>
                  </a:cubicBezTo>
                  <a:cubicBezTo>
                    <a:pt x="1105" y="1429"/>
                    <a:pt x="1424" y="1110"/>
                    <a:pt x="1424" y="717"/>
                  </a:cubicBezTo>
                  <a:cubicBezTo>
                    <a:pt x="1424" y="320"/>
                    <a:pt x="1105" y="1"/>
                    <a:pt x="7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38"/>
            <p:cNvSpPr/>
            <p:nvPr/>
          </p:nvSpPr>
          <p:spPr>
            <a:xfrm flipH="1">
              <a:off x="2631982" y="2896662"/>
              <a:ext cx="123241" cy="17690"/>
            </a:xfrm>
            <a:custGeom>
              <a:rect b="b" l="l" r="r" t="t"/>
              <a:pathLst>
                <a:path extrusionOk="0" h="120" w="836">
                  <a:moveTo>
                    <a:pt x="62" y="0"/>
                  </a:moveTo>
                  <a:cubicBezTo>
                    <a:pt x="30" y="0"/>
                    <a:pt x="1" y="29"/>
                    <a:pt x="1" y="62"/>
                  </a:cubicBezTo>
                  <a:cubicBezTo>
                    <a:pt x="1" y="95"/>
                    <a:pt x="30" y="119"/>
                    <a:pt x="62" y="119"/>
                  </a:cubicBezTo>
                  <a:lnTo>
                    <a:pt x="778" y="119"/>
                  </a:lnTo>
                  <a:cubicBezTo>
                    <a:pt x="811" y="119"/>
                    <a:pt x="836" y="95"/>
                    <a:pt x="836" y="62"/>
                  </a:cubicBezTo>
                  <a:cubicBezTo>
                    <a:pt x="836" y="29"/>
                    <a:pt x="811" y="0"/>
                    <a:pt x="7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38"/>
            <p:cNvSpPr/>
            <p:nvPr/>
          </p:nvSpPr>
          <p:spPr>
            <a:xfrm flipH="1">
              <a:off x="2954679" y="1681037"/>
              <a:ext cx="351296" cy="351302"/>
            </a:xfrm>
            <a:custGeom>
              <a:rect b="b" l="l" r="r" t="t"/>
              <a:pathLst>
                <a:path extrusionOk="0" h="2383" w="2383">
                  <a:moveTo>
                    <a:pt x="1192" y="1"/>
                  </a:moveTo>
                  <a:cubicBezTo>
                    <a:pt x="533" y="1"/>
                    <a:pt x="1" y="533"/>
                    <a:pt x="1" y="1191"/>
                  </a:cubicBezTo>
                  <a:cubicBezTo>
                    <a:pt x="1" y="1850"/>
                    <a:pt x="533" y="2382"/>
                    <a:pt x="1192" y="2382"/>
                  </a:cubicBezTo>
                  <a:cubicBezTo>
                    <a:pt x="1850" y="2382"/>
                    <a:pt x="2382" y="1850"/>
                    <a:pt x="2382" y="1191"/>
                  </a:cubicBezTo>
                  <a:cubicBezTo>
                    <a:pt x="2382" y="533"/>
                    <a:pt x="1850" y="1"/>
                    <a:pt x="11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38"/>
            <p:cNvSpPr/>
            <p:nvPr/>
          </p:nvSpPr>
          <p:spPr>
            <a:xfrm flipH="1">
              <a:off x="3027651" y="1842167"/>
              <a:ext cx="205353" cy="29042"/>
            </a:xfrm>
            <a:custGeom>
              <a:rect b="b" l="l" r="r" t="t"/>
              <a:pathLst>
                <a:path extrusionOk="0" h="197" w="1393">
                  <a:moveTo>
                    <a:pt x="62" y="0"/>
                  </a:moveTo>
                  <a:cubicBezTo>
                    <a:pt x="30" y="0"/>
                    <a:pt x="1" y="29"/>
                    <a:pt x="1" y="62"/>
                  </a:cubicBezTo>
                  <a:lnTo>
                    <a:pt x="1" y="135"/>
                  </a:lnTo>
                  <a:cubicBezTo>
                    <a:pt x="1" y="168"/>
                    <a:pt x="30" y="197"/>
                    <a:pt x="62" y="197"/>
                  </a:cubicBezTo>
                  <a:lnTo>
                    <a:pt x="1331" y="197"/>
                  </a:lnTo>
                  <a:cubicBezTo>
                    <a:pt x="1364" y="197"/>
                    <a:pt x="1392" y="168"/>
                    <a:pt x="1392" y="135"/>
                  </a:cubicBezTo>
                  <a:lnTo>
                    <a:pt x="1392" y="62"/>
                  </a:lnTo>
                  <a:cubicBezTo>
                    <a:pt x="1392" y="29"/>
                    <a:pt x="1364" y="0"/>
                    <a:pt x="13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38"/>
            <p:cNvSpPr/>
            <p:nvPr/>
          </p:nvSpPr>
          <p:spPr>
            <a:xfrm flipH="1">
              <a:off x="3182144" y="1500742"/>
              <a:ext cx="46584" cy="70025"/>
            </a:xfrm>
            <a:custGeom>
              <a:rect b="b" l="l" r="r" t="t"/>
              <a:pathLst>
                <a:path extrusionOk="0" h="475" w="316">
                  <a:moveTo>
                    <a:pt x="156" y="57"/>
                  </a:moveTo>
                  <a:cubicBezTo>
                    <a:pt x="213" y="57"/>
                    <a:pt x="258" y="102"/>
                    <a:pt x="258" y="156"/>
                  </a:cubicBezTo>
                  <a:lnTo>
                    <a:pt x="258" y="315"/>
                  </a:lnTo>
                  <a:cubicBezTo>
                    <a:pt x="258" y="373"/>
                    <a:pt x="213" y="418"/>
                    <a:pt x="156" y="418"/>
                  </a:cubicBezTo>
                  <a:cubicBezTo>
                    <a:pt x="103" y="418"/>
                    <a:pt x="58" y="373"/>
                    <a:pt x="58" y="315"/>
                  </a:cubicBezTo>
                  <a:lnTo>
                    <a:pt x="58" y="156"/>
                  </a:lnTo>
                  <a:cubicBezTo>
                    <a:pt x="58" y="102"/>
                    <a:pt x="103" y="57"/>
                    <a:pt x="156" y="57"/>
                  </a:cubicBezTo>
                  <a:close/>
                  <a:moveTo>
                    <a:pt x="156" y="0"/>
                  </a:moveTo>
                  <a:cubicBezTo>
                    <a:pt x="70" y="0"/>
                    <a:pt x="1" y="70"/>
                    <a:pt x="1" y="156"/>
                  </a:cubicBezTo>
                  <a:lnTo>
                    <a:pt x="1" y="315"/>
                  </a:lnTo>
                  <a:cubicBezTo>
                    <a:pt x="1" y="405"/>
                    <a:pt x="70" y="475"/>
                    <a:pt x="156" y="475"/>
                  </a:cubicBezTo>
                  <a:cubicBezTo>
                    <a:pt x="246" y="475"/>
                    <a:pt x="316" y="405"/>
                    <a:pt x="316" y="315"/>
                  </a:cubicBezTo>
                  <a:lnTo>
                    <a:pt x="316" y="156"/>
                  </a:lnTo>
                  <a:cubicBezTo>
                    <a:pt x="316" y="70"/>
                    <a:pt x="246" y="0"/>
                    <a:pt x="1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38"/>
            <p:cNvSpPr/>
            <p:nvPr/>
          </p:nvSpPr>
          <p:spPr>
            <a:xfrm flipH="1">
              <a:off x="3148386" y="1500595"/>
              <a:ext cx="22407" cy="70172"/>
            </a:xfrm>
            <a:custGeom>
              <a:rect b="b" l="l" r="r" t="t"/>
              <a:pathLst>
                <a:path extrusionOk="0" h="476" w="152">
                  <a:moveTo>
                    <a:pt x="122" y="1"/>
                  </a:moveTo>
                  <a:cubicBezTo>
                    <a:pt x="114" y="1"/>
                    <a:pt x="108" y="4"/>
                    <a:pt x="103" y="9"/>
                  </a:cubicBezTo>
                  <a:lnTo>
                    <a:pt x="17" y="79"/>
                  </a:lnTo>
                  <a:cubicBezTo>
                    <a:pt x="4" y="91"/>
                    <a:pt x="0" y="108"/>
                    <a:pt x="13" y="120"/>
                  </a:cubicBezTo>
                  <a:cubicBezTo>
                    <a:pt x="17" y="127"/>
                    <a:pt x="26" y="131"/>
                    <a:pt x="35" y="131"/>
                  </a:cubicBezTo>
                  <a:cubicBezTo>
                    <a:pt x="42" y="131"/>
                    <a:pt x="48" y="129"/>
                    <a:pt x="54" y="124"/>
                  </a:cubicBezTo>
                  <a:lnTo>
                    <a:pt x="94" y="91"/>
                  </a:lnTo>
                  <a:lnTo>
                    <a:pt x="94" y="447"/>
                  </a:lnTo>
                  <a:cubicBezTo>
                    <a:pt x="94" y="464"/>
                    <a:pt x="107" y="476"/>
                    <a:pt x="123" y="476"/>
                  </a:cubicBezTo>
                  <a:cubicBezTo>
                    <a:pt x="139" y="476"/>
                    <a:pt x="152" y="464"/>
                    <a:pt x="152" y="447"/>
                  </a:cubicBezTo>
                  <a:lnTo>
                    <a:pt x="152" y="30"/>
                  </a:lnTo>
                  <a:cubicBezTo>
                    <a:pt x="152" y="17"/>
                    <a:pt x="144" y="9"/>
                    <a:pt x="135" y="5"/>
                  </a:cubicBezTo>
                  <a:cubicBezTo>
                    <a:pt x="131" y="2"/>
                    <a:pt x="126" y="1"/>
                    <a:pt x="1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38"/>
            <p:cNvSpPr/>
            <p:nvPr/>
          </p:nvSpPr>
          <p:spPr>
            <a:xfrm flipH="1">
              <a:off x="3082638" y="1500742"/>
              <a:ext cx="46584" cy="70025"/>
            </a:xfrm>
            <a:custGeom>
              <a:rect b="b" l="l" r="r" t="t"/>
              <a:pathLst>
                <a:path extrusionOk="0" h="475" w="316">
                  <a:moveTo>
                    <a:pt x="160" y="57"/>
                  </a:moveTo>
                  <a:cubicBezTo>
                    <a:pt x="214" y="57"/>
                    <a:pt x="259" y="102"/>
                    <a:pt x="259" y="156"/>
                  </a:cubicBezTo>
                  <a:lnTo>
                    <a:pt x="259" y="315"/>
                  </a:lnTo>
                  <a:cubicBezTo>
                    <a:pt x="259" y="373"/>
                    <a:pt x="214" y="418"/>
                    <a:pt x="160" y="418"/>
                  </a:cubicBezTo>
                  <a:cubicBezTo>
                    <a:pt x="103" y="418"/>
                    <a:pt x="58" y="373"/>
                    <a:pt x="58" y="315"/>
                  </a:cubicBezTo>
                  <a:lnTo>
                    <a:pt x="58" y="156"/>
                  </a:lnTo>
                  <a:cubicBezTo>
                    <a:pt x="58" y="102"/>
                    <a:pt x="103" y="57"/>
                    <a:pt x="160" y="57"/>
                  </a:cubicBezTo>
                  <a:close/>
                  <a:moveTo>
                    <a:pt x="160" y="0"/>
                  </a:moveTo>
                  <a:cubicBezTo>
                    <a:pt x="70" y="0"/>
                    <a:pt x="1" y="70"/>
                    <a:pt x="1" y="156"/>
                  </a:cubicBezTo>
                  <a:lnTo>
                    <a:pt x="1" y="315"/>
                  </a:lnTo>
                  <a:cubicBezTo>
                    <a:pt x="1" y="405"/>
                    <a:pt x="70" y="475"/>
                    <a:pt x="160" y="475"/>
                  </a:cubicBezTo>
                  <a:cubicBezTo>
                    <a:pt x="246" y="475"/>
                    <a:pt x="316" y="405"/>
                    <a:pt x="316" y="315"/>
                  </a:cubicBezTo>
                  <a:lnTo>
                    <a:pt x="316" y="156"/>
                  </a:lnTo>
                  <a:cubicBezTo>
                    <a:pt x="316" y="70"/>
                    <a:pt x="246" y="0"/>
                    <a:pt x="1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38"/>
            <p:cNvSpPr/>
            <p:nvPr/>
          </p:nvSpPr>
          <p:spPr>
            <a:xfrm flipH="1">
              <a:off x="3048879" y="1500595"/>
              <a:ext cx="21818" cy="70172"/>
            </a:xfrm>
            <a:custGeom>
              <a:rect b="b" l="l" r="r" t="t"/>
              <a:pathLst>
                <a:path extrusionOk="0" h="476" w="148">
                  <a:moveTo>
                    <a:pt x="118" y="1"/>
                  </a:moveTo>
                  <a:cubicBezTo>
                    <a:pt x="111" y="1"/>
                    <a:pt x="104" y="4"/>
                    <a:pt x="99" y="9"/>
                  </a:cubicBezTo>
                  <a:lnTo>
                    <a:pt x="13" y="79"/>
                  </a:lnTo>
                  <a:cubicBezTo>
                    <a:pt x="1" y="91"/>
                    <a:pt x="1" y="108"/>
                    <a:pt x="9" y="120"/>
                  </a:cubicBezTo>
                  <a:cubicBezTo>
                    <a:pt x="16" y="127"/>
                    <a:pt x="25" y="131"/>
                    <a:pt x="33" y="131"/>
                  </a:cubicBezTo>
                  <a:cubicBezTo>
                    <a:pt x="39" y="131"/>
                    <a:pt x="45" y="129"/>
                    <a:pt x="50" y="124"/>
                  </a:cubicBezTo>
                  <a:lnTo>
                    <a:pt x="91" y="91"/>
                  </a:lnTo>
                  <a:lnTo>
                    <a:pt x="91" y="447"/>
                  </a:lnTo>
                  <a:cubicBezTo>
                    <a:pt x="91" y="464"/>
                    <a:pt x="103" y="476"/>
                    <a:pt x="119" y="476"/>
                  </a:cubicBezTo>
                  <a:cubicBezTo>
                    <a:pt x="136" y="476"/>
                    <a:pt x="148" y="464"/>
                    <a:pt x="148" y="447"/>
                  </a:cubicBezTo>
                  <a:lnTo>
                    <a:pt x="148" y="30"/>
                  </a:lnTo>
                  <a:cubicBezTo>
                    <a:pt x="148" y="17"/>
                    <a:pt x="140" y="9"/>
                    <a:pt x="132" y="5"/>
                  </a:cubicBezTo>
                  <a:cubicBezTo>
                    <a:pt x="127" y="2"/>
                    <a:pt x="122" y="1"/>
                    <a:pt x="1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38"/>
            <p:cNvSpPr/>
            <p:nvPr/>
          </p:nvSpPr>
          <p:spPr>
            <a:xfrm flipH="1">
              <a:off x="2945097" y="1500742"/>
              <a:ext cx="46584" cy="70025"/>
            </a:xfrm>
            <a:custGeom>
              <a:rect b="b" l="l" r="r" t="t"/>
              <a:pathLst>
                <a:path extrusionOk="0" h="475" w="316">
                  <a:moveTo>
                    <a:pt x="156" y="57"/>
                  </a:moveTo>
                  <a:cubicBezTo>
                    <a:pt x="214" y="57"/>
                    <a:pt x="259" y="102"/>
                    <a:pt x="259" y="156"/>
                  </a:cubicBezTo>
                  <a:lnTo>
                    <a:pt x="259" y="315"/>
                  </a:lnTo>
                  <a:cubicBezTo>
                    <a:pt x="259" y="373"/>
                    <a:pt x="214" y="418"/>
                    <a:pt x="156" y="418"/>
                  </a:cubicBezTo>
                  <a:cubicBezTo>
                    <a:pt x="103" y="418"/>
                    <a:pt x="58" y="373"/>
                    <a:pt x="58" y="315"/>
                  </a:cubicBezTo>
                  <a:lnTo>
                    <a:pt x="58" y="156"/>
                  </a:lnTo>
                  <a:cubicBezTo>
                    <a:pt x="58" y="102"/>
                    <a:pt x="103" y="57"/>
                    <a:pt x="156" y="57"/>
                  </a:cubicBezTo>
                  <a:close/>
                  <a:moveTo>
                    <a:pt x="156" y="0"/>
                  </a:moveTo>
                  <a:cubicBezTo>
                    <a:pt x="70" y="0"/>
                    <a:pt x="1" y="70"/>
                    <a:pt x="1" y="156"/>
                  </a:cubicBezTo>
                  <a:lnTo>
                    <a:pt x="1" y="315"/>
                  </a:lnTo>
                  <a:cubicBezTo>
                    <a:pt x="1" y="405"/>
                    <a:pt x="70" y="475"/>
                    <a:pt x="156" y="475"/>
                  </a:cubicBezTo>
                  <a:cubicBezTo>
                    <a:pt x="246" y="475"/>
                    <a:pt x="316" y="405"/>
                    <a:pt x="316" y="315"/>
                  </a:cubicBezTo>
                  <a:lnTo>
                    <a:pt x="316" y="156"/>
                  </a:lnTo>
                  <a:cubicBezTo>
                    <a:pt x="316" y="70"/>
                    <a:pt x="246" y="0"/>
                    <a:pt x="1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38"/>
            <p:cNvSpPr/>
            <p:nvPr/>
          </p:nvSpPr>
          <p:spPr>
            <a:xfrm flipH="1">
              <a:off x="2887752" y="1500742"/>
              <a:ext cx="46584" cy="70025"/>
            </a:xfrm>
            <a:custGeom>
              <a:rect b="b" l="l" r="r" t="t"/>
              <a:pathLst>
                <a:path extrusionOk="0" h="475" w="316">
                  <a:moveTo>
                    <a:pt x="156" y="57"/>
                  </a:moveTo>
                  <a:cubicBezTo>
                    <a:pt x="213" y="57"/>
                    <a:pt x="258" y="102"/>
                    <a:pt x="258" y="156"/>
                  </a:cubicBezTo>
                  <a:lnTo>
                    <a:pt x="258" y="315"/>
                  </a:lnTo>
                  <a:cubicBezTo>
                    <a:pt x="258" y="373"/>
                    <a:pt x="213" y="418"/>
                    <a:pt x="156" y="418"/>
                  </a:cubicBezTo>
                  <a:cubicBezTo>
                    <a:pt x="103" y="418"/>
                    <a:pt x="58" y="373"/>
                    <a:pt x="58" y="315"/>
                  </a:cubicBezTo>
                  <a:lnTo>
                    <a:pt x="58" y="156"/>
                  </a:lnTo>
                  <a:cubicBezTo>
                    <a:pt x="58" y="102"/>
                    <a:pt x="103" y="57"/>
                    <a:pt x="156" y="57"/>
                  </a:cubicBezTo>
                  <a:close/>
                  <a:moveTo>
                    <a:pt x="156" y="0"/>
                  </a:moveTo>
                  <a:cubicBezTo>
                    <a:pt x="70" y="0"/>
                    <a:pt x="1" y="70"/>
                    <a:pt x="1" y="156"/>
                  </a:cubicBezTo>
                  <a:lnTo>
                    <a:pt x="1" y="315"/>
                  </a:lnTo>
                  <a:cubicBezTo>
                    <a:pt x="1" y="405"/>
                    <a:pt x="70" y="475"/>
                    <a:pt x="156" y="475"/>
                  </a:cubicBezTo>
                  <a:cubicBezTo>
                    <a:pt x="246" y="475"/>
                    <a:pt x="316" y="405"/>
                    <a:pt x="316" y="315"/>
                  </a:cubicBezTo>
                  <a:lnTo>
                    <a:pt x="316" y="156"/>
                  </a:lnTo>
                  <a:cubicBezTo>
                    <a:pt x="316" y="70"/>
                    <a:pt x="246" y="0"/>
                    <a:pt x="1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38"/>
            <p:cNvSpPr/>
            <p:nvPr/>
          </p:nvSpPr>
          <p:spPr>
            <a:xfrm flipH="1">
              <a:off x="2853993" y="1500595"/>
              <a:ext cx="22407" cy="70172"/>
            </a:xfrm>
            <a:custGeom>
              <a:rect b="b" l="l" r="r" t="t"/>
              <a:pathLst>
                <a:path extrusionOk="0" h="476" w="152">
                  <a:moveTo>
                    <a:pt x="122" y="1"/>
                  </a:moveTo>
                  <a:cubicBezTo>
                    <a:pt x="114" y="1"/>
                    <a:pt x="108" y="4"/>
                    <a:pt x="103" y="9"/>
                  </a:cubicBezTo>
                  <a:lnTo>
                    <a:pt x="17" y="79"/>
                  </a:lnTo>
                  <a:cubicBezTo>
                    <a:pt x="4" y="91"/>
                    <a:pt x="0" y="108"/>
                    <a:pt x="13" y="120"/>
                  </a:cubicBezTo>
                  <a:cubicBezTo>
                    <a:pt x="17" y="127"/>
                    <a:pt x="26" y="131"/>
                    <a:pt x="35" y="131"/>
                  </a:cubicBezTo>
                  <a:cubicBezTo>
                    <a:pt x="42" y="131"/>
                    <a:pt x="48" y="129"/>
                    <a:pt x="54" y="124"/>
                  </a:cubicBezTo>
                  <a:lnTo>
                    <a:pt x="94" y="91"/>
                  </a:lnTo>
                  <a:lnTo>
                    <a:pt x="94" y="447"/>
                  </a:lnTo>
                  <a:cubicBezTo>
                    <a:pt x="94" y="464"/>
                    <a:pt x="107" y="476"/>
                    <a:pt x="123" y="476"/>
                  </a:cubicBezTo>
                  <a:cubicBezTo>
                    <a:pt x="139" y="476"/>
                    <a:pt x="152" y="464"/>
                    <a:pt x="152" y="447"/>
                  </a:cubicBezTo>
                  <a:lnTo>
                    <a:pt x="152" y="30"/>
                  </a:lnTo>
                  <a:cubicBezTo>
                    <a:pt x="152" y="17"/>
                    <a:pt x="144" y="9"/>
                    <a:pt x="135" y="5"/>
                  </a:cubicBezTo>
                  <a:cubicBezTo>
                    <a:pt x="131" y="2"/>
                    <a:pt x="126" y="1"/>
                    <a:pt x="1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38"/>
            <p:cNvSpPr/>
            <p:nvPr/>
          </p:nvSpPr>
          <p:spPr>
            <a:xfrm flipH="1">
              <a:off x="2815959" y="1500595"/>
              <a:ext cx="22407" cy="70172"/>
            </a:xfrm>
            <a:custGeom>
              <a:rect b="b" l="l" r="r" t="t"/>
              <a:pathLst>
                <a:path extrusionOk="0" h="476" w="152">
                  <a:moveTo>
                    <a:pt x="121" y="1"/>
                  </a:moveTo>
                  <a:cubicBezTo>
                    <a:pt x="114" y="1"/>
                    <a:pt x="108" y="4"/>
                    <a:pt x="102" y="9"/>
                  </a:cubicBezTo>
                  <a:lnTo>
                    <a:pt x="17" y="79"/>
                  </a:lnTo>
                  <a:cubicBezTo>
                    <a:pt x="4" y="91"/>
                    <a:pt x="0" y="108"/>
                    <a:pt x="12" y="120"/>
                  </a:cubicBezTo>
                  <a:cubicBezTo>
                    <a:pt x="17" y="127"/>
                    <a:pt x="26" y="131"/>
                    <a:pt x="35" y="131"/>
                  </a:cubicBezTo>
                  <a:cubicBezTo>
                    <a:pt x="42" y="131"/>
                    <a:pt x="48" y="129"/>
                    <a:pt x="53" y="124"/>
                  </a:cubicBezTo>
                  <a:lnTo>
                    <a:pt x="94" y="91"/>
                  </a:lnTo>
                  <a:lnTo>
                    <a:pt x="94" y="447"/>
                  </a:lnTo>
                  <a:cubicBezTo>
                    <a:pt x="94" y="464"/>
                    <a:pt x="107" y="476"/>
                    <a:pt x="123" y="476"/>
                  </a:cubicBezTo>
                  <a:cubicBezTo>
                    <a:pt x="135" y="476"/>
                    <a:pt x="152" y="464"/>
                    <a:pt x="152" y="447"/>
                  </a:cubicBezTo>
                  <a:lnTo>
                    <a:pt x="152" y="30"/>
                  </a:lnTo>
                  <a:cubicBezTo>
                    <a:pt x="152" y="17"/>
                    <a:pt x="143" y="9"/>
                    <a:pt x="135" y="5"/>
                  </a:cubicBezTo>
                  <a:cubicBezTo>
                    <a:pt x="131" y="2"/>
                    <a:pt x="126" y="1"/>
                    <a:pt x="1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38"/>
            <p:cNvSpPr/>
            <p:nvPr/>
          </p:nvSpPr>
          <p:spPr>
            <a:xfrm flipH="1">
              <a:off x="2755666" y="1500742"/>
              <a:ext cx="46584" cy="70025"/>
            </a:xfrm>
            <a:custGeom>
              <a:rect b="b" l="l" r="r" t="t"/>
              <a:pathLst>
                <a:path extrusionOk="0" h="475" w="316">
                  <a:moveTo>
                    <a:pt x="156" y="57"/>
                  </a:moveTo>
                  <a:cubicBezTo>
                    <a:pt x="213" y="57"/>
                    <a:pt x="259" y="102"/>
                    <a:pt x="259" y="156"/>
                  </a:cubicBezTo>
                  <a:lnTo>
                    <a:pt x="259" y="315"/>
                  </a:lnTo>
                  <a:cubicBezTo>
                    <a:pt x="259" y="373"/>
                    <a:pt x="213" y="418"/>
                    <a:pt x="156" y="418"/>
                  </a:cubicBezTo>
                  <a:cubicBezTo>
                    <a:pt x="103" y="418"/>
                    <a:pt x="58" y="373"/>
                    <a:pt x="58" y="315"/>
                  </a:cubicBezTo>
                  <a:lnTo>
                    <a:pt x="58" y="156"/>
                  </a:lnTo>
                  <a:cubicBezTo>
                    <a:pt x="58" y="102"/>
                    <a:pt x="103" y="57"/>
                    <a:pt x="156" y="57"/>
                  </a:cubicBezTo>
                  <a:close/>
                  <a:moveTo>
                    <a:pt x="156" y="0"/>
                  </a:moveTo>
                  <a:cubicBezTo>
                    <a:pt x="70" y="0"/>
                    <a:pt x="1" y="70"/>
                    <a:pt x="1" y="156"/>
                  </a:cubicBezTo>
                  <a:lnTo>
                    <a:pt x="1" y="315"/>
                  </a:lnTo>
                  <a:cubicBezTo>
                    <a:pt x="1" y="405"/>
                    <a:pt x="70" y="475"/>
                    <a:pt x="156" y="475"/>
                  </a:cubicBezTo>
                  <a:cubicBezTo>
                    <a:pt x="242" y="475"/>
                    <a:pt x="316" y="405"/>
                    <a:pt x="316" y="315"/>
                  </a:cubicBezTo>
                  <a:lnTo>
                    <a:pt x="316" y="156"/>
                  </a:lnTo>
                  <a:cubicBezTo>
                    <a:pt x="316" y="70"/>
                    <a:pt x="242" y="0"/>
                    <a:pt x="1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38"/>
            <p:cNvSpPr/>
            <p:nvPr/>
          </p:nvSpPr>
          <p:spPr>
            <a:xfrm flipH="1">
              <a:off x="2723676" y="1500595"/>
              <a:ext cx="21818" cy="70172"/>
            </a:xfrm>
            <a:custGeom>
              <a:rect b="b" l="l" r="r" t="t"/>
              <a:pathLst>
                <a:path extrusionOk="0" h="476" w="148">
                  <a:moveTo>
                    <a:pt x="121" y="1"/>
                  </a:moveTo>
                  <a:cubicBezTo>
                    <a:pt x="114" y="1"/>
                    <a:pt x="108" y="4"/>
                    <a:pt x="103" y="9"/>
                  </a:cubicBezTo>
                  <a:lnTo>
                    <a:pt x="13" y="79"/>
                  </a:lnTo>
                  <a:cubicBezTo>
                    <a:pt x="0" y="91"/>
                    <a:pt x="0" y="108"/>
                    <a:pt x="13" y="120"/>
                  </a:cubicBezTo>
                  <a:cubicBezTo>
                    <a:pt x="17" y="127"/>
                    <a:pt x="25" y="131"/>
                    <a:pt x="33" y="131"/>
                  </a:cubicBezTo>
                  <a:cubicBezTo>
                    <a:pt x="38" y="131"/>
                    <a:pt x="44" y="129"/>
                    <a:pt x="49" y="124"/>
                  </a:cubicBezTo>
                  <a:lnTo>
                    <a:pt x="90" y="91"/>
                  </a:lnTo>
                  <a:lnTo>
                    <a:pt x="90" y="447"/>
                  </a:lnTo>
                  <a:cubicBezTo>
                    <a:pt x="90" y="464"/>
                    <a:pt x="103" y="476"/>
                    <a:pt x="119" y="476"/>
                  </a:cubicBezTo>
                  <a:cubicBezTo>
                    <a:pt x="135" y="476"/>
                    <a:pt x="148" y="464"/>
                    <a:pt x="148" y="447"/>
                  </a:cubicBezTo>
                  <a:lnTo>
                    <a:pt x="148" y="30"/>
                  </a:lnTo>
                  <a:cubicBezTo>
                    <a:pt x="148" y="17"/>
                    <a:pt x="144" y="9"/>
                    <a:pt x="131" y="5"/>
                  </a:cubicBezTo>
                  <a:cubicBezTo>
                    <a:pt x="128" y="2"/>
                    <a:pt x="124" y="1"/>
                    <a:pt x="1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38"/>
            <p:cNvSpPr/>
            <p:nvPr/>
          </p:nvSpPr>
          <p:spPr>
            <a:xfrm flipH="1">
              <a:off x="3010256" y="1500595"/>
              <a:ext cx="21818" cy="70172"/>
            </a:xfrm>
            <a:custGeom>
              <a:rect b="b" l="l" r="r" t="t"/>
              <a:pathLst>
                <a:path extrusionOk="0" h="476" w="148">
                  <a:moveTo>
                    <a:pt x="121" y="1"/>
                  </a:moveTo>
                  <a:cubicBezTo>
                    <a:pt x="115" y="1"/>
                    <a:pt x="108" y="4"/>
                    <a:pt x="103" y="9"/>
                  </a:cubicBezTo>
                  <a:lnTo>
                    <a:pt x="13" y="79"/>
                  </a:lnTo>
                  <a:cubicBezTo>
                    <a:pt x="1" y="91"/>
                    <a:pt x="1" y="108"/>
                    <a:pt x="9" y="120"/>
                  </a:cubicBezTo>
                  <a:cubicBezTo>
                    <a:pt x="16" y="127"/>
                    <a:pt x="24" y="131"/>
                    <a:pt x="33" y="131"/>
                  </a:cubicBezTo>
                  <a:cubicBezTo>
                    <a:pt x="39" y="131"/>
                    <a:pt x="45" y="129"/>
                    <a:pt x="50" y="124"/>
                  </a:cubicBezTo>
                  <a:lnTo>
                    <a:pt x="91" y="91"/>
                  </a:lnTo>
                  <a:lnTo>
                    <a:pt x="91" y="447"/>
                  </a:lnTo>
                  <a:cubicBezTo>
                    <a:pt x="91" y="464"/>
                    <a:pt x="103" y="476"/>
                    <a:pt x="119" y="476"/>
                  </a:cubicBezTo>
                  <a:cubicBezTo>
                    <a:pt x="136" y="476"/>
                    <a:pt x="148" y="464"/>
                    <a:pt x="148" y="447"/>
                  </a:cubicBezTo>
                  <a:lnTo>
                    <a:pt x="148" y="30"/>
                  </a:lnTo>
                  <a:cubicBezTo>
                    <a:pt x="148" y="17"/>
                    <a:pt x="144" y="9"/>
                    <a:pt x="132" y="5"/>
                  </a:cubicBezTo>
                  <a:cubicBezTo>
                    <a:pt x="128" y="2"/>
                    <a:pt x="125" y="1"/>
                    <a:pt x="1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38"/>
            <p:cNvSpPr/>
            <p:nvPr/>
          </p:nvSpPr>
          <p:spPr>
            <a:xfrm flipH="1">
              <a:off x="3198360" y="1593912"/>
              <a:ext cx="21965" cy="70467"/>
            </a:xfrm>
            <a:custGeom>
              <a:rect b="b" l="l" r="r" t="t"/>
              <a:pathLst>
                <a:path extrusionOk="0" h="478" w="149">
                  <a:moveTo>
                    <a:pt x="124" y="1"/>
                  </a:moveTo>
                  <a:cubicBezTo>
                    <a:pt x="117" y="1"/>
                    <a:pt x="109" y="4"/>
                    <a:pt x="103" y="6"/>
                  </a:cubicBezTo>
                  <a:lnTo>
                    <a:pt x="13" y="80"/>
                  </a:lnTo>
                  <a:cubicBezTo>
                    <a:pt x="1" y="92"/>
                    <a:pt x="1" y="109"/>
                    <a:pt x="9" y="121"/>
                  </a:cubicBezTo>
                  <a:cubicBezTo>
                    <a:pt x="16" y="128"/>
                    <a:pt x="25" y="133"/>
                    <a:pt x="33" y="133"/>
                  </a:cubicBezTo>
                  <a:cubicBezTo>
                    <a:pt x="39" y="133"/>
                    <a:pt x="45" y="130"/>
                    <a:pt x="50" y="125"/>
                  </a:cubicBezTo>
                  <a:lnTo>
                    <a:pt x="91" y="92"/>
                  </a:lnTo>
                  <a:lnTo>
                    <a:pt x="91" y="448"/>
                  </a:lnTo>
                  <a:cubicBezTo>
                    <a:pt x="91" y="465"/>
                    <a:pt x="103" y="477"/>
                    <a:pt x="119" y="477"/>
                  </a:cubicBezTo>
                  <a:cubicBezTo>
                    <a:pt x="136" y="477"/>
                    <a:pt x="148" y="465"/>
                    <a:pt x="148" y="448"/>
                  </a:cubicBezTo>
                  <a:lnTo>
                    <a:pt x="148" y="31"/>
                  </a:lnTo>
                  <a:cubicBezTo>
                    <a:pt x="148" y="19"/>
                    <a:pt x="144" y="11"/>
                    <a:pt x="132" y="2"/>
                  </a:cubicBezTo>
                  <a:cubicBezTo>
                    <a:pt x="129" y="1"/>
                    <a:pt x="127" y="1"/>
                    <a:pt x="1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38"/>
            <p:cNvSpPr/>
            <p:nvPr/>
          </p:nvSpPr>
          <p:spPr>
            <a:xfrm flipH="1">
              <a:off x="3094726" y="1594207"/>
              <a:ext cx="46584" cy="70172"/>
            </a:xfrm>
            <a:custGeom>
              <a:rect b="b" l="l" r="r" t="t"/>
              <a:pathLst>
                <a:path extrusionOk="0" h="476" w="316">
                  <a:moveTo>
                    <a:pt x="160" y="58"/>
                  </a:moveTo>
                  <a:cubicBezTo>
                    <a:pt x="214" y="58"/>
                    <a:pt x="259" y="103"/>
                    <a:pt x="259" y="156"/>
                  </a:cubicBezTo>
                  <a:lnTo>
                    <a:pt x="259" y="315"/>
                  </a:lnTo>
                  <a:cubicBezTo>
                    <a:pt x="259" y="373"/>
                    <a:pt x="214" y="418"/>
                    <a:pt x="160" y="418"/>
                  </a:cubicBezTo>
                  <a:cubicBezTo>
                    <a:pt x="103" y="418"/>
                    <a:pt x="58" y="373"/>
                    <a:pt x="58" y="315"/>
                  </a:cubicBezTo>
                  <a:lnTo>
                    <a:pt x="58" y="156"/>
                  </a:lnTo>
                  <a:cubicBezTo>
                    <a:pt x="58" y="103"/>
                    <a:pt x="103" y="58"/>
                    <a:pt x="160" y="58"/>
                  </a:cubicBezTo>
                  <a:close/>
                  <a:moveTo>
                    <a:pt x="160" y="0"/>
                  </a:moveTo>
                  <a:cubicBezTo>
                    <a:pt x="70" y="0"/>
                    <a:pt x="1" y="70"/>
                    <a:pt x="1" y="156"/>
                  </a:cubicBezTo>
                  <a:lnTo>
                    <a:pt x="1" y="315"/>
                  </a:lnTo>
                  <a:cubicBezTo>
                    <a:pt x="1" y="401"/>
                    <a:pt x="70" y="475"/>
                    <a:pt x="160" y="475"/>
                  </a:cubicBezTo>
                  <a:cubicBezTo>
                    <a:pt x="246" y="475"/>
                    <a:pt x="316" y="401"/>
                    <a:pt x="316" y="315"/>
                  </a:cubicBezTo>
                  <a:lnTo>
                    <a:pt x="316" y="156"/>
                  </a:lnTo>
                  <a:cubicBezTo>
                    <a:pt x="316" y="70"/>
                    <a:pt x="246" y="0"/>
                    <a:pt x="1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38"/>
            <p:cNvSpPr/>
            <p:nvPr/>
          </p:nvSpPr>
          <p:spPr>
            <a:xfrm flipH="1">
              <a:off x="3037380" y="1594207"/>
              <a:ext cx="46584" cy="70172"/>
            </a:xfrm>
            <a:custGeom>
              <a:rect b="b" l="l" r="r" t="t"/>
              <a:pathLst>
                <a:path extrusionOk="0" h="476" w="316">
                  <a:moveTo>
                    <a:pt x="160" y="58"/>
                  </a:moveTo>
                  <a:cubicBezTo>
                    <a:pt x="213" y="58"/>
                    <a:pt x="258" y="103"/>
                    <a:pt x="258" y="156"/>
                  </a:cubicBezTo>
                  <a:lnTo>
                    <a:pt x="258" y="315"/>
                  </a:lnTo>
                  <a:cubicBezTo>
                    <a:pt x="258" y="373"/>
                    <a:pt x="213" y="418"/>
                    <a:pt x="160" y="418"/>
                  </a:cubicBezTo>
                  <a:cubicBezTo>
                    <a:pt x="103" y="418"/>
                    <a:pt x="58" y="373"/>
                    <a:pt x="58" y="315"/>
                  </a:cubicBezTo>
                  <a:lnTo>
                    <a:pt x="58" y="156"/>
                  </a:lnTo>
                  <a:cubicBezTo>
                    <a:pt x="58" y="103"/>
                    <a:pt x="103" y="58"/>
                    <a:pt x="160" y="58"/>
                  </a:cubicBezTo>
                  <a:close/>
                  <a:moveTo>
                    <a:pt x="160" y="0"/>
                  </a:moveTo>
                  <a:cubicBezTo>
                    <a:pt x="74" y="0"/>
                    <a:pt x="1" y="70"/>
                    <a:pt x="1" y="156"/>
                  </a:cubicBezTo>
                  <a:lnTo>
                    <a:pt x="1" y="315"/>
                  </a:lnTo>
                  <a:cubicBezTo>
                    <a:pt x="1" y="401"/>
                    <a:pt x="74" y="475"/>
                    <a:pt x="160" y="475"/>
                  </a:cubicBezTo>
                  <a:cubicBezTo>
                    <a:pt x="246" y="475"/>
                    <a:pt x="316" y="401"/>
                    <a:pt x="316" y="315"/>
                  </a:cubicBezTo>
                  <a:lnTo>
                    <a:pt x="316" y="156"/>
                  </a:lnTo>
                  <a:cubicBezTo>
                    <a:pt x="316" y="70"/>
                    <a:pt x="246" y="0"/>
                    <a:pt x="1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38"/>
            <p:cNvSpPr/>
            <p:nvPr/>
          </p:nvSpPr>
          <p:spPr>
            <a:xfrm flipH="1">
              <a:off x="3003622" y="1593912"/>
              <a:ext cx="21818" cy="70467"/>
            </a:xfrm>
            <a:custGeom>
              <a:rect b="b" l="l" r="r" t="t"/>
              <a:pathLst>
                <a:path extrusionOk="0" h="478" w="148">
                  <a:moveTo>
                    <a:pt x="123" y="1"/>
                  </a:moveTo>
                  <a:cubicBezTo>
                    <a:pt x="117" y="1"/>
                    <a:pt x="109" y="4"/>
                    <a:pt x="103" y="6"/>
                  </a:cubicBezTo>
                  <a:lnTo>
                    <a:pt x="13" y="80"/>
                  </a:lnTo>
                  <a:cubicBezTo>
                    <a:pt x="1" y="92"/>
                    <a:pt x="1" y="109"/>
                    <a:pt x="9" y="121"/>
                  </a:cubicBezTo>
                  <a:cubicBezTo>
                    <a:pt x="16" y="128"/>
                    <a:pt x="24" y="133"/>
                    <a:pt x="33" y="133"/>
                  </a:cubicBezTo>
                  <a:cubicBezTo>
                    <a:pt x="39" y="133"/>
                    <a:pt x="45" y="130"/>
                    <a:pt x="50" y="125"/>
                  </a:cubicBezTo>
                  <a:lnTo>
                    <a:pt x="91" y="92"/>
                  </a:lnTo>
                  <a:lnTo>
                    <a:pt x="91" y="448"/>
                  </a:lnTo>
                  <a:cubicBezTo>
                    <a:pt x="91" y="465"/>
                    <a:pt x="103" y="477"/>
                    <a:pt x="119" y="477"/>
                  </a:cubicBezTo>
                  <a:cubicBezTo>
                    <a:pt x="136" y="477"/>
                    <a:pt x="148" y="465"/>
                    <a:pt x="148" y="448"/>
                  </a:cubicBezTo>
                  <a:lnTo>
                    <a:pt x="148" y="31"/>
                  </a:lnTo>
                  <a:cubicBezTo>
                    <a:pt x="148" y="19"/>
                    <a:pt x="144" y="11"/>
                    <a:pt x="132" y="2"/>
                  </a:cubicBezTo>
                  <a:cubicBezTo>
                    <a:pt x="129" y="1"/>
                    <a:pt x="126" y="1"/>
                    <a:pt x="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38"/>
            <p:cNvSpPr/>
            <p:nvPr/>
          </p:nvSpPr>
          <p:spPr>
            <a:xfrm flipH="1">
              <a:off x="2965588" y="1593912"/>
              <a:ext cx="21818" cy="70467"/>
            </a:xfrm>
            <a:custGeom>
              <a:rect b="b" l="l" r="r" t="t"/>
              <a:pathLst>
                <a:path extrusionOk="0" h="478" w="148">
                  <a:moveTo>
                    <a:pt x="121" y="1"/>
                  </a:moveTo>
                  <a:cubicBezTo>
                    <a:pt x="112" y="1"/>
                    <a:pt x="104" y="4"/>
                    <a:pt x="99" y="6"/>
                  </a:cubicBezTo>
                  <a:lnTo>
                    <a:pt x="13" y="80"/>
                  </a:lnTo>
                  <a:cubicBezTo>
                    <a:pt x="0" y="92"/>
                    <a:pt x="0" y="109"/>
                    <a:pt x="9" y="121"/>
                  </a:cubicBezTo>
                  <a:cubicBezTo>
                    <a:pt x="16" y="128"/>
                    <a:pt x="24" y="133"/>
                    <a:pt x="33" y="133"/>
                  </a:cubicBezTo>
                  <a:cubicBezTo>
                    <a:pt x="38" y="133"/>
                    <a:pt x="44" y="130"/>
                    <a:pt x="49" y="125"/>
                  </a:cubicBezTo>
                  <a:lnTo>
                    <a:pt x="90" y="92"/>
                  </a:lnTo>
                  <a:lnTo>
                    <a:pt x="90" y="448"/>
                  </a:lnTo>
                  <a:cubicBezTo>
                    <a:pt x="90" y="465"/>
                    <a:pt x="103" y="477"/>
                    <a:pt x="119" y="477"/>
                  </a:cubicBezTo>
                  <a:cubicBezTo>
                    <a:pt x="135" y="477"/>
                    <a:pt x="148" y="465"/>
                    <a:pt x="148" y="448"/>
                  </a:cubicBezTo>
                  <a:lnTo>
                    <a:pt x="148" y="31"/>
                  </a:lnTo>
                  <a:cubicBezTo>
                    <a:pt x="148" y="19"/>
                    <a:pt x="140" y="11"/>
                    <a:pt x="131" y="2"/>
                  </a:cubicBezTo>
                  <a:cubicBezTo>
                    <a:pt x="128" y="1"/>
                    <a:pt x="124" y="1"/>
                    <a:pt x="1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38"/>
            <p:cNvSpPr/>
            <p:nvPr/>
          </p:nvSpPr>
          <p:spPr>
            <a:xfrm flipH="1">
              <a:off x="2905294" y="1594207"/>
              <a:ext cx="46584" cy="70172"/>
            </a:xfrm>
            <a:custGeom>
              <a:rect b="b" l="l" r="r" t="t"/>
              <a:pathLst>
                <a:path extrusionOk="0" h="476" w="316">
                  <a:moveTo>
                    <a:pt x="160" y="58"/>
                  </a:moveTo>
                  <a:cubicBezTo>
                    <a:pt x="214" y="58"/>
                    <a:pt x="259" y="103"/>
                    <a:pt x="259" y="156"/>
                  </a:cubicBezTo>
                  <a:lnTo>
                    <a:pt x="259" y="315"/>
                  </a:lnTo>
                  <a:cubicBezTo>
                    <a:pt x="259" y="373"/>
                    <a:pt x="214" y="418"/>
                    <a:pt x="160" y="418"/>
                  </a:cubicBezTo>
                  <a:cubicBezTo>
                    <a:pt x="103" y="418"/>
                    <a:pt x="58" y="373"/>
                    <a:pt x="58" y="315"/>
                  </a:cubicBezTo>
                  <a:lnTo>
                    <a:pt x="58" y="156"/>
                  </a:lnTo>
                  <a:cubicBezTo>
                    <a:pt x="58" y="103"/>
                    <a:pt x="103" y="58"/>
                    <a:pt x="160" y="58"/>
                  </a:cubicBezTo>
                  <a:close/>
                  <a:moveTo>
                    <a:pt x="160" y="0"/>
                  </a:moveTo>
                  <a:cubicBezTo>
                    <a:pt x="70" y="0"/>
                    <a:pt x="1" y="70"/>
                    <a:pt x="1" y="156"/>
                  </a:cubicBezTo>
                  <a:lnTo>
                    <a:pt x="1" y="315"/>
                  </a:lnTo>
                  <a:cubicBezTo>
                    <a:pt x="1" y="401"/>
                    <a:pt x="70" y="475"/>
                    <a:pt x="160" y="475"/>
                  </a:cubicBezTo>
                  <a:cubicBezTo>
                    <a:pt x="246" y="475"/>
                    <a:pt x="316" y="401"/>
                    <a:pt x="316" y="315"/>
                  </a:cubicBezTo>
                  <a:lnTo>
                    <a:pt x="316" y="156"/>
                  </a:lnTo>
                  <a:cubicBezTo>
                    <a:pt x="316" y="70"/>
                    <a:pt x="246" y="0"/>
                    <a:pt x="1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38"/>
            <p:cNvSpPr/>
            <p:nvPr/>
          </p:nvSpPr>
          <p:spPr>
            <a:xfrm flipH="1">
              <a:off x="2872715" y="1593912"/>
              <a:ext cx="22407" cy="70467"/>
            </a:xfrm>
            <a:custGeom>
              <a:rect b="b" l="l" r="r" t="t"/>
              <a:pathLst>
                <a:path extrusionOk="0" h="478" w="152">
                  <a:moveTo>
                    <a:pt x="125" y="1"/>
                  </a:moveTo>
                  <a:cubicBezTo>
                    <a:pt x="116" y="1"/>
                    <a:pt x="109" y="4"/>
                    <a:pt x="103" y="6"/>
                  </a:cubicBezTo>
                  <a:lnTo>
                    <a:pt x="17" y="80"/>
                  </a:lnTo>
                  <a:cubicBezTo>
                    <a:pt x="5" y="92"/>
                    <a:pt x="0" y="109"/>
                    <a:pt x="13" y="121"/>
                  </a:cubicBezTo>
                  <a:cubicBezTo>
                    <a:pt x="18" y="128"/>
                    <a:pt x="26" y="133"/>
                    <a:pt x="35" y="133"/>
                  </a:cubicBezTo>
                  <a:cubicBezTo>
                    <a:pt x="42" y="133"/>
                    <a:pt x="49" y="130"/>
                    <a:pt x="54" y="125"/>
                  </a:cubicBezTo>
                  <a:lnTo>
                    <a:pt x="95" y="92"/>
                  </a:lnTo>
                  <a:lnTo>
                    <a:pt x="95" y="448"/>
                  </a:lnTo>
                  <a:cubicBezTo>
                    <a:pt x="95" y="465"/>
                    <a:pt x="107" y="477"/>
                    <a:pt x="123" y="477"/>
                  </a:cubicBezTo>
                  <a:cubicBezTo>
                    <a:pt x="136" y="477"/>
                    <a:pt x="152" y="465"/>
                    <a:pt x="152" y="448"/>
                  </a:cubicBezTo>
                  <a:lnTo>
                    <a:pt x="152" y="31"/>
                  </a:lnTo>
                  <a:cubicBezTo>
                    <a:pt x="152" y="19"/>
                    <a:pt x="144" y="11"/>
                    <a:pt x="136" y="2"/>
                  </a:cubicBezTo>
                  <a:cubicBezTo>
                    <a:pt x="132" y="1"/>
                    <a:pt x="128" y="1"/>
                    <a:pt x="1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38"/>
            <p:cNvSpPr/>
            <p:nvPr/>
          </p:nvSpPr>
          <p:spPr>
            <a:xfrm flipH="1">
              <a:off x="2814190" y="1594207"/>
              <a:ext cx="46584" cy="70172"/>
            </a:xfrm>
            <a:custGeom>
              <a:rect b="b" l="l" r="r" t="t"/>
              <a:pathLst>
                <a:path extrusionOk="0" h="476" w="316">
                  <a:moveTo>
                    <a:pt x="160" y="58"/>
                  </a:moveTo>
                  <a:cubicBezTo>
                    <a:pt x="214" y="58"/>
                    <a:pt x="259" y="103"/>
                    <a:pt x="259" y="156"/>
                  </a:cubicBezTo>
                  <a:lnTo>
                    <a:pt x="259" y="315"/>
                  </a:lnTo>
                  <a:cubicBezTo>
                    <a:pt x="259" y="373"/>
                    <a:pt x="214" y="418"/>
                    <a:pt x="160" y="418"/>
                  </a:cubicBezTo>
                  <a:cubicBezTo>
                    <a:pt x="103" y="418"/>
                    <a:pt x="58" y="373"/>
                    <a:pt x="58" y="315"/>
                  </a:cubicBezTo>
                  <a:lnTo>
                    <a:pt x="58" y="156"/>
                  </a:lnTo>
                  <a:cubicBezTo>
                    <a:pt x="58" y="103"/>
                    <a:pt x="103" y="58"/>
                    <a:pt x="160" y="58"/>
                  </a:cubicBezTo>
                  <a:close/>
                  <a:moveTo>
                    <a:pt x="160" y="0"/>
                  </a:moveTo>
                  <a:cubicBezTo>
                    <a:pt x="74" y="0"/>
                    <a:pt x="1" y="70"/>
                    <a:pt x="1" y="156"/>
                  </a:cubicBezTo>
                  <a:lnTo>
                    <a:pt x="1" y="315"/>
                  </a:lnTo>
                  <a:cubicBezTo>
                    <a:pt x="1" y="401"/>
                    <a:pt x="74" y="475"/>
                    <a:pt x="160" y="475"/>
                  </a:cubicBezTo>
                  <a:cubicBezTo>
                    <a:pt x="246" y="475"/>
                    <a:pt x="316" y="401"/>
                    <a:pt x="316" y="315"/>
                  </a:cubicBezTo>
                  <a:lnTo>
                    <a:pt x="316" y="156"/>
                  </a:lnTo>
                  <a:cubicBezTo>
                    <a:pt x="316" y="70"/>
                    <a:pt x="246" y="0"/>
                    <a:pt x="1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38"/>
            <p:cNvSpPr/>
            <p:nvPr/>
          </p:nvSpPr>
          <p:spPr>
            <a:xfrm flipH="1">
              <a:off x="3159737" y="1593912"/>
              <a:ext cx="21965" cy="70467"/>
            </a:xfrm>
            <a:custGeom>
              <a:rect b="b" l="l" r="r" t="t"/>
              <a:pathLst>
                <a:path extrusionOk="0" h="478" w="149">
                  <a:moveTo>
                    <a:pt x="124" y="1"/>
                  </a:moveTo>
                  <a:cubicBezTo>
                    <a:pt x="117" y="1"/>
                    <a:pt x="109" y="4"/>
                    <a:pt x="103" y="6"/>
                  </a:cubicBezTo>
                  <a:lnTo>
                    <a:pt x="17" y="80"/>
                  </a:lnTo>
                  <a:cubicBezTo>
                    <a:pt x="5" y="92"/>
                    <a:pt x="1" y="109"/>
                    <a:pt x="13" y="121"/>
                  </a:cubicBezTo>
                  <a:cubicBezTo>
                    <a:pt x="18" y="128"/>
                    <a:pt x="27" y="133"/>
                    <a:pt x="36" y="133"/>
                  </a:cubicBezTo>
                  <a:cubicBezTo>
                    <a:pt x="42" y="133"/>
                    <a:pt x="49" y="130"/>
                    <a:pt x="54" y="125"/>
                  </a:cubicBezTo>
                  <a:lnTo>
                    <a:pt x="91" y="92"/>
                  </a:lnTo>
                  <a:lnTo>
                    <a:pt x="91" y="448"/>
                  </a:lnTo>
                  <a:cubicBezTo>
                    <a:pt x="91" y="465"/>
                    <a:pt x="107" y="477"/>
                    <a:pt x="119" y="477"/>
                  </a:cubicBezTo>
                  <a:cubicBezTo>
                    <a:pt x="136" y="477"/>
                    <a:pt x="148" y="465"/>
                    <a:pt x="148" y="448"/>
                  </a:cubicBezTo>
                  <a:lnTo>
                    <a:pt x="148" y="31"/>
                  </a:lnTo>
                  <a:cubicBezTo>
                    <a:pt x="148" y="19"/>
                    <a:pt x="144" y="11"/>
                    <a:pt x="132" y="2"/>
                  </a:cubicBezTo>
                  <a:cubicBezTo>
                    <a:pt x="129" y="1"/>
                    <a:pt x="127" y="1"/>
                    <a:pt x="1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38"/>
            <p:cNvSpPr/>
            <p:nvPr/>
          </p:nvSpPr>
          <p:spPr>
            <a:xfrm flipH="1">
              <a:off x="2888341" y="1761971"/>
              <a:ext cx="46584" cy="70024"/>
            </a:xfrm>
            <a:custGeom>
              <a:rect b="b" l="l" r="r" t="t"/>
              <a:pathLst>
                <a:path extrusionOk="0" h="475" w="316">
                  <a:moveTo>
                    <a:pt x="156" y="57"/>
                  </a:moveTo>
                  <a:cubicBezTo>
                    <a:pt x="213" y="57"/>
                    <a:pt x="258" y="102"/>
                    <a:pt x="258" y="160"/>
                  </a:cubicBezTo>
                  <a:lnTo>
                    <a:pt x="258" y="319"/>
                  </a:lnTo>
                  <a:cubicBezTo>
                    <a:pt x="258" y="372"/>
                    <a:pt x="213" y="417"/>
                    <a:pt x="156" y="417"/>
                  </a:cubicBezTo>
                  <a:cubicBezTo>
                    <a:pt x="103" y="417"/>
                    <a:pt x="58" y="372"/>
                    <a:pt x="58" y="319"/>
                  </a:cubicBezTo>
                  <a:lnTo>
                    <a:pt x="58" y="160"/>
                  </a:lnTo>
                  <a:cubicBezTo>
                    <a:pt x="58" y="102"/>
                    <a:pt x="103" y="57"/>
                    <a:pt x="156" y="57"/>
                  </a:cubicBezTo>
                  <a:close/>
                  <a:moveTo>
                    <a:pt x="156" y="0"/>
                  </a:moveTo>
                  <a:cubicBezTo>
                    <a:pt x="70" y="0"/>
                    <a:pt x="0" y="74"/>
                    <a:pt x="0" y="160"/>
                  </a:cubicBezTo>
                  <a:lnTo>
                    <a:pt x="0" y="319"/>
                  </a:lnTo>
                  <a:cubicBezTo>
                    <a:pt x="0" y="405"/>
                    <a:pt x="70" y="475"/>
                    <a:pt x="156" y="475"/>
                  </a:cubicBezTo>
                  <a:cubicBezTo>
                    <a:pt x="246" y="475"/>
                    <a:pt x="316" y="405"/>
                    <a:pt x="316" y="319"/>
                  </a:cubicBezTo>
                  <a:lnTo>
                    <a:pt x="316" y="160"/>
                  </a:lnTo>
                  <a:cubicBezTo>
                    <a:pt x="316" y="74"/>
                    <a:pt x="246" y="0"/>
                    <a:pt x="1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38"/>
            <p:cNvSpPr/>
            <p:nvPr/>
          </p:nvSpPr>
          <p:spPr>
            <a:xfrm flipH="1">
              <a:off x="2854583" y="1762118"/>
              <a:ext cx="22407" cy="69877"/>
            </a:xfrm>
            <a:custGeom>
              <a:rect b="b" l="l" r="r" t="t"/>
              <a:pathLst>
                <a:path extrusionOk="0" h="474" w="152">
                  <a:moveTo>
                    <a:pt x="120" y="0"/>
                  </a:moveTo>
                  <a:cubicBezTo>
                    <a:pt x="114" y="0"/>
                    <a:pt x="107" y="2"/>
                    <a:pt x="103" y="7"/>
                  </a:cubicBezTo>
                  <a:lnTo>
                    <a:pt x="17" y="81"/>
                  </a:lnTo>
                  <a:cubicBezTo>
                    <a:pt x="4" y="89"/>
                    <a:pt x="0" y="110"/>
                    <a:pt x="13" y="122"/>
                  </a:cubicBezTo>
                  <a:cubicBezTo>
                    <a:pt x="17" y="129"/>
                    <a:pt x="25" y="132"/>
                    <a:pt x="34" y="132"/>
                  </a:cubicBezTo>
                  <a:cubicBezTo>
                    <a:pt x="41" y="132"/>
                    <a:pt x="48" y="130"/>
                    <a:pt x="53" y="126"/>
                  </a:cubicBezTo>
                  <a:lnTo>
                    <a:pt x="94" y="89"/>
                  </a:lnTo>
                  <a:lnTo>
                    <a:pt x="94" y="445"/>
                  </a:lnTo>
                  <a:cubicBezTo>
                    <a:pt x="94" y="461"/>
                    <a:pt x="107" y="474"/>
                    <a:pt x="123" y="474"/>
                  </a:cubicBezTo>
                  <a:cubicBezTo>
                    <a:pt x="135" y="474"/>
                    <a:pt x="152" y="461"/>
                    <a:pt x="152" y="445"/>
                  </a:cubicBezTo>
                  <a:lnTo>
                    <a:pt x="152" y="28"/>
                  </a:lnTo>
                  <a:cubicBezTo>
                    <a:pt x="152" y="19"/>
                    <a:pt x="143" y="7"/>
                    <a:pt x="135" y="3"/>
                  </a:cubicBezTo>
                  <a:cubicBezTo>
                    <a:pt x="130" y="1"/>
                    <a:pt x="125" y="0"/>
                    <a:pt x="1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38"/>
            <p:cNvSpPr/>
            <p:nvPr/>
          </p:nvSpPr>
          <p:spPr>
            <a:xfrm flipH="1">
              <a:off x="2788835" y="1761971"/>
              <a:ext cx="46584" cy="70024"/>
            </a:xfrm>
            <a:custGeom>
              <a:rect b="b" l="l" r="r" t="t"/>
              <a:pathLst>
                <a:path extrusionOk="0" h="475" w="316">
                  <a:moveTo>
                    <a:pt x="156" y="57"/>
                  </a:moveTo>
                  <a:cubicBezTo>
                    <a:pt x="213" y="57"/>
                    <a:pt x="258" y="102"/>
                    <a:pt x="258" y="160"/>
                  </a:cubicBezTo>
                  <a:lnTo>
                    <a:pt x="258" y="319"/>
                  </a:lnTo>
                  <a:cubicBezTo>
                    <a:pt x="258" y="372"/>
                    <a:pt x="213" y="417"/>
                    <a:pt x="156" y="417"/>
                  </a:cubicBezTo>
                  <a:cubicBezTo>
                    <a:pt x="103" y="417"/>
                    <a:pt x="58" y="372"/>
                    <a:pt x="58" y="319"/>
                  </a:cubicBezTo>
                  <a:lnTo>
                    <a:pt x="58" y="160"/>
                  </a:lnTo>
                  <a:cubicBezTo>
                    <a:pt x="58" y="102"/>
                    <a:pt x="103" y="57"/>
                    <a:pt x="156" y="57"/>
                  </a:cubicBezTo>
                  <a:close/>
                  <a:moveTo>
                    <a:pt x="156" y="0"/>
                  </a:moveTo>
                  <a:cubicBezTo>
                    <a:pt x="70" y="0"/>
                    <a:pt x="1" y="74"/>
                    <a:pt x="1" y="160"/>
                  </a:cubicBezTo>
                  <a:lnTo>
                    <a:pt x="1" y="319"/>
                  </a:lnTo>
                  <a:cubicBezTo>
                    <a:pt x="1" y="405"/>
                    <a:pt x="70" y="475"/>
                    <a:pt x="156" y="475"/>
                  </a:cubicBezTo>
                  <a:cubicBezTo>
                    <a:pt x="246" y="475"/>
                    <a:pt x="316" y="405"/>
                    <a:pt x="316" y="319"/>
                  </a:cubicBezTo>
                  <a:lnTo>
                    <a:pt x="316" y="160"/>
                  </a:lnTo>
                  <a:cubicBezTo>
                    <a:pt x="316" y="74"/>
                    <a:pt x="246" y="0"/>
                    <a:pt x="1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38"/>
            <p:cNvSpPr/>
            <p:nvPr/>
          </p:nvSpPr>
          <p:spPr>
            <a:xfrm flipH="1">
              <a:off x="2755076" y="1762118"/>
              <a:ext cx="21818" cy="69877"/>
            </a:xfrm>
            <a:custGeom>
              <a:rect b="b" l="l" r="r" t="t"/>
              <a:pathLst>
                <a:path extrusionOk="0" h="474" w="148">
                  <a:moveTo>
                    <a:pt x="117" y="0"/>
                  </a:moveTo>
                  <a:cubicBezTo>
                    <a:pt x="110" y="0"/>
                    <a:pt x="104" y="2"/>
                    <a:pt x="99" y="7"/>
                  </a:cubicBezTo>
                  <a:lnTo>
                    <a:pt x="13" y="81"/>
                  </a:lnTo>
                  <a:cubicBezTo>
                    <a:pt x="1" y="89"/>
                    <a:pt x="1" y="110"/>
                    <a:pt x="9" y="122"/>
                  </a:cubicBezTo>
                  <a:cubicBezTo>
                    <a:pt x="16" y="129"/>
                    <a:pt x="24" y="132"/>
                    <a:pt x="31" y="132"/>
                  </a:cubicBezTo>
                  <a:cubicBezTo>
                    <a:pt x="38" y="132"/>
                    <a:pt x="44" y="130"/>
                    <a:pt x="50" y="126"/>
                  </a:cubicBezTo>
                  <a:lnTo>
                    <a:pt x="91" y="89"/>
                  </a:lnTo>
                  <a:lnTo>
                    <a:pt x="91" y="445"/>
                  </a:lnTo>
                  <a:cubicBezTo>
                    <a:pt x="91" y="461"/>
                    <a:pt x="103" y="474"/>
                    <a:pt x="119" y="474"/>
                  </a:cubicBezTo>
                  <a:cubicBezTo>
                    <a:pt x="136" y="474"/>
                    <a:pt x="148" y="461"/>
                    <a:pt x="148" y="445"/>
                  </a:cubicBezTo>
                  <a:lnTo>
                    <a:pt x="148" y="28"/>
                  </a:lnTo>
                  <a:cubicBezTo>
                    <a:pt x="148" y="19"/>
                    <a:pt x="140" y="7"/>
                    <a:pt x="132" y="3"/>
                  </a:cubicBezTo>
                  <a:cubicBezTo>
                    <a:pt x="126" y="1"/>
                    <a:pt x="121" y="0"/>
                    <a:pt x="1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38"/>
            <p:cNvSpPr/>
            <p:nvPr/>
          </p:nvSpPr>
          <p:spPr>
            <a:xfrm flipH="1">
              <a:off x="2651294" y="1761971"/>
              <a:ext cx="46584" cy="70024"/>
            </a:xfrm>
            <a:custGeom>
              <a:rect b="b" l="l" r="r" t="t"/>
              <a:pathLst>
                <a:path extrusionOk="0" h="475" w="316">
                  <a:moveTo>
                    <a:pt x="156" y="57"/>
                  </a:moveTo>
                  <a:cubicBezTo>
                    <a:pt x="213" y="57"/>
                    <a:pt x="258" y="102"/>
                    <a:pt x="258" y="160"/>
                  </a:cubicBezTo>
                  <a:lnTo>
                    <a:pt x="258" y="319"/>
                  </a:lnTo>
                  <a:cubicBezTo>
                    <a:pt x="258" y="372"/>
                    <a:pt x="213" y="417"/>
                    <a:pt x="156" y="417"/>
                  </a:cubicBezTo>
                  <a:cubicBezTo>
                    <a:pt x="103" y="417"/>
                    <a:pt x="58" y="372"/>
                    <a:pt x="58" y="319"/>
                  </a:cubicBezTo>
                  <a:lnTo>
                    <a:pt x="58" y="160"/>
                  </a:lnTo>
                  <a:cubicBezTo>
                    <a:pt x="58" y="102"/>
                    <a:pt x="103" y="57"/>
                    <a:pt x="156" y="57"/>
                  </a:cubicBezTo>
                  <a:close/>
                  <a:moveTo>
                    <a:pt x="156" y="0"/>
                  </a:moveTo>
                  <a:cubicBezTo>
                    <a:pt x="70" y="0"/>
                    <a:pt x="1" y="74"/>
                    <a:pt x="1" y="160"/>
                  </a:cubicBezTo>
                  <a:lnTo>
                    <a:pt x="1" y="319"/>
                  </a:lnTo>
                  <a:cubicBezTo>
                    <a:pt x="1" y="405"/>
                    <a:pt x="70" y="475"/>
                    <a:pt x="156" y="475"/>
                  </a:cubicBezTo>
                  <a:cubicBezTo>
                    <a:pt x="246" y="475"/>
                    <a:pt x="316" y="405"/>
                    <a:pt x="316" y="319"/>
                  </a:cubicBezTo>
                  <a:lnTo>
                    <a:pt x="316" y="160"/>
                  </a:lnTo>
                  <a:cubicBezTo>
                    <a:pt x="316" y="74"/>
                    <a:pt x="246" y="0"/>
                    <a:pt x="1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38"/>
            <p:cNvSpPr/>
            <p:nvPr/>
          </p:nvSpPr>
          <p:spPr>
            <a:xfrm flipH="1">
              <a:off x="2716453" y="1762118"/>
              <a:ext cx="21818" cy="69877"/>
            </a:xfrm>
            <a:custGeom>
              <a:rect b="b" l="l" r="r" t="t"/>
              <a:pathLst>
                <a:path extrusionOk="0" h="474" w="148">
                  <a:moveTo>
                    <a:pt x="120" y="0"/>
                  </a:moveTo>
                  <a:cubicBezTo>
                    <a:pt x="114" y="0"/>
                    <a:pt x="108" y="2"/>
                    <a:pt x="103" y="7"/>
                  </a:cubicBezTo>
                  <a:lnTo>
                    <a:pt x="13" y="81"/>
                  </a:lnTo>
                  <a:cubicBezTo>
                    <a:pt x="0" y="89"/>
                    <a:pt x="0" y="110"/>
                    <a:pt x="9" y="122"/>
                  </a:cubicBezTo>
                  <a:cubicBezTo>
                    <a:pt x="15" y="129"/>
                    <a:pt x="23" y="132"/>
                    <a:pt x="31" y="132"/>
                  </a:cubicBezTo>
                  <a:cubicBezTo>
                    <a:pt x="38" y="132"/>
                    <a:pt x="44" y="130"/>
                    <a:pt x="50" y="126"/>
                  </a:cubicBezTo>
                  <a:lnTo>
                    <a:pt x="90" y="89"/>
                  </a:lnTo>
                  <a:lnTo>
                    <a:pt x="90" y="445"/>
                  </a:lnTo>
                  <a:cubicBezTo>
                    <a:pt x="90" y="461"/>
                    <a:pt x="103" y="474"/>
                    <a:pt x="119" y="474"/>
                  </a:cubicBezTo>
                  <a:cubicBezTo>
                    <a:pt x="136" y="474"/>
                    <a:pt x="148" y="461"/>
                    <a:pt x="148" y="445"/>
                  </a:cubicBezTo>
                  <a:lnTo>
                    <a:pt x="148" y="28"/>
                  </a:lnTo>
                  <a:cubicBezTo>
                    <a:pt x="148" y="19"/>
                    <a:pt x="144" y="7"/>
                    <a:pt x="131" y="3"/>
                  </a:cubicBezTo>
                  <a:cubicBezTo>
                    <a:pt x="128" y="1"/>
                    <a:pt x="124" y="0"/>
                    <a:pt x="1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38"/>
            <p:cNvSpPr/>
            <p:nvPr/>
          </p:nvSpPr>
          <p:spPr>
            <a:xfrm flipH="1">
              <a:off x="2904557" y="1855582"/>
              <a:ext cx="21965" cy="69877"/>
            </a:xfrm>
            <a:custGeom>
              <a:rect b="b" l="l" r="r" t="t"/>
              <a:pathLst>
                <a:path extrusionOk="0" h="474" w="149">
                  <a:moveTo>
                    <a:pt x="120" y="1"/>
                  </a:moveTo>
                  <a:cubicBezTo>
                    <a:pt x="114" y="1"/>
                    <a:pt x="108" y="3"/>
                    <a:pt x="103" y="7"/>
                  </a:cubicBezTo>
                  <a:lnTo>
                    <a:pt x="13" y="81"/>
                  </a:lnTo>
                  <a:cubicBezTo>
                    <a:pt x="1" y="89"/>
                    <a:pt x="1" y="110"/>
                    <a:pt x="9" y="122"/>
                  </a:cubicBezTo>
                  <a:cubicBezTo>
                    <a:pt x="16" y="129"/>
                    <a:pt x="24" y="132"/>
                    <a:pt x="32" y="132"/>
                  </a:cubicBezTo>
                  <a:cubicBezTo>
                    <a:pt x="38" y="132"/>
                    <a:pt x="44" y="130"/>
                    <a:pt x="50" y="126"/>
                  </a:cubicBezTo>
                  <a:lnTo>
                    <a:pt x="91" y="89"/>
                  </a:lnTo>
                  <a:lnTo>
                    <a:pt x="91" y="445"/>
                  </a:lnTo>
                  <a:cubicBezTo>
                    <a:pt x="91" y="462"/>
                    <a:pt x="103" y="474"/>
                    <a:pt x="119" y="474"/>
                  </a:cubicBezTo>
                  <a:cubicBezTo>
                    <a:pt x="136" y="474"/>
                    <a:pt x="148" y="462"/>
                    <a:pt x="148" y="445"/>
                  </a:cubicBezTo>
                  <a:lnTo>
                    <a:pt x="148" y="28"/>
                  </a:lnTo>
                  <a:cubicBezTo>
                    <a:pt x="148" y="20"/>
                    <a:pt x="144" y="7"/>
                    <a:pt x="132" y="3"/>
                  </a:cubicBezTo>
                  <a:cubicBezTo>
                    <a:pt x="128" y="2"/>
                    <a:pt x="124" y="1"/>
                    <a:pt x="1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38"/>
            <p:cNvSpPr/>
            <p:nvPr/>
          </p:nvSpPr>
          <p:spPr>
            <a:xfrm flipH="1">
              <a:off x="2800923" y="1855435"/>
              <a:ext cx="46584" cy="70024"/>
            </a:xfrm>
            <a:custGeom>
              <a:rect b="b" l="l" r="r" t="t"/>
              <a:pathLst>
                <a:path extrusionOk="0" h="475" w="316">
                  <a:moveTo>
                    <a:pt x="160" y="58"/>
                  </a:moveTo>
                  <a:cubicBezTo>
                    <a:pt x="214" y="58"/>
                    <a:pt x="259" y="103"/>
                    <a:pt x="259" y="160"/>
                  </a:cubicBezTo>
                  <a:lnTo>
                    <a:pt x="259" y="320"/>
                  </a:lnTo>
                  <a:cubicBezTo>
                    <a:pt x="259" y="373"/>
                    <a:pt x="214" y="418"/>
                    <a:pt x="160" y="418"/>
                  </a:cubicBezTo>
                  <a:cubicBezTo>
                    <a:pt x="103" y="418"/>
                    <a:pt x="58" y="373"/>
                    <a:pt x="58" y="320"/>
                  </a:cubicBezTo>
                  <a:lnTo>
                    <a:pt x="58" y="160"/>
                  </a:lnTo>
                  <a:cubicBezTo>
                    <a:pt x="58" y="103"/>
                    <a:pt x="103" y="58"/>
                    <a:pt x="160" y="58"/>
                  </a:cubicBezTo>
                  <a:close/>
                  <a:moveTo>
                    <a:pt x="160" y="0"/>
                  </a:moveTo>
                  <a:cubicBezTo>
                    <a:pt x="70" y="0"/>
                    <a:pt x="1" y="74"/>
                    <a:pt x="1" y="160"/>
                  </a:cubicBezTo>
                  <a:lnTo>
                    <a:pt x="1" y="320"/>
                  </a:lnTo>
                  <a:cubicBezTo>
                    <a:pt x="1" y="405"/>
                    <a:pt x="70" y="475"/>
                    <a:pt x="160" y="475"/>
                  </a:cubicBezTo>
                  <a:cubicBezTo>
                    <a:pt x="246" y="475"/>
                    <a:pt x="316" y="405"/>
                    <a:pt x="316" y="320"/>
                  </a:cubicBezTo>
                  <a:lnTo>
                    <a:pt x="316" y="160"/>
                  </a:lnTo>
                  <a:cubicBezTo>
                    <a:pt x="316" y="70"/>
                    <a:pt x="246" y="0"/>
                    <a:pt x="1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38"/>
            <p:cNvSpPr/>
            <p:nvPr/>
          </p:nvSpPr>
          <p:spPr>
            <a:xfrm flipH="1">
              <a:off x="2743577" y="1855435"/>
              <a:ext cx="46584" cy="70024"/>
            </a:xfrm>
            <a:custGeom>
              <a:rect b="b" l="l" r="r" t="t"/>
              <a:pathLst>
                <a:path extrusionOk="0" h="475" w="316">
                  <a:moveTo>
                    <a:pt x="160" y="58"/>
                  </a:moveTo>
                  <a:cubicBezTo>
                    <a:pt x="213" y="58"/>
                    <a:pt x="258" y="103"/>
                    <a:pt x="258" y="160"/>
                  </a:cubicBezTo>
                  <a:lnTo>
                    <a:pt x="258" y="320"/>
                  </a:lnTo>
                  <a:cubicBezTo>
                    <a:pt x="258" y="373"/>
                    <a:pt x="213" y="418"/>
                    <a:pt x="160" y="418"/>
                  </a:cubicBezTo>
                  <a:cubicBezTo>
                    <a:pt x="103" y="418"/>
                    <a:pt x="58" y="373"/>
                    <a:pt x="58" y="320"/>
                  </a:cubicBezTo>
                  <a:lnTo>
                    <a:pt x="58" y="160"/>
                  </a:lnTo>
                  <a:cubicBezTo>
                    <a:pt x="58" y="103"/>
                    <a:pt x="103" y="58"/>
                    <a:pt x="160" y="58"/>
                  </a:cubicBezTo>
                  <a:close/>
                  <a:moveTo>
                    <a:pt x="160" y="0"/>
                  </a:moveTo>
                  <a:cubicBezTo>
                    <a:pt x="70" y="0"/>
                    <a:pt x="1" y="74"/>
                    <a:pt x="1" y="160"/>
                  </a:cubicBezTo>
                  <a:lnTo>
                    <a:pt x="1" y="320"/>
                  </a:lnTo>
                  <a:cubicBezTo>
                    <a:pt x="1" y="405"/>
                    <a:pt x="70" y="475"/>
                    <a:pt x="160" y="475"/>
                  </a:cubicBezTo>
                  <a:cubicBezTo>
                    <a:pt x="246" y="475"/>
                    <a:pt x="316" y="405"/>
                    <a:pt x="316" y="320"/>
                  </a:cubicBezTo>
                  <a:lnTo>
                    <a:pt x="316" y="160"/>
                  </a:lnTo>
                  <a:cubicBezTo>
                    <a:pt x="316" y="70"/>
                    <a:pt x="246" y="0"/>
                    <a:pt x="1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38"/>
            <p:cNvSpPr/>
            <p:nvPr/>
          </p:nvSpPr>
          <p:spPr>
            <a:xfrm flipH="1">
              <a:off x="2709819" y="1855582"/>
              <a:ext cx="21818" cy="69877"/>
            </a:xfrm>
            <a:custGeom>
              <a:rect b="b" l="l" r="r" t="t"/>
              <a:pathLst>
                <a:path extrusionOk="0" h="474" w="148">
                  <a:moveTo>
                    <a:pt x="118" y="1"/>
                  </a:moveTo>
                  <a:cubicBezTo>
                    <a:pt x="112" y="1"/>
                    <a:pt x="106" y="3"/>
                    <a:pt x="99" y="7"/>
                  </a:cubicBezTo>
                  <a:lnTo>
                    <a:pt x="13" y="81"/>
                  </a:lnTo>
                  <a:cubicBezTo>
                    <a:pt x="0" y="89"/>
                    <a:pt x="0" y="110"/>
                    <a:pt x="9" y="122"/>
                  </a:cubicBezTo>
                  <a:cubicBezTo>
                    <a:pt x="15" y="129"/>
                    <a:pt x="23" y="132"/>
                    <a:pt x="31" y="132"/>
                  </a:cubicBezTo>
                  <a:cubicBezTo>
                    <a:pt x="38" y="132"/>
                    <a:pt x="44" y="130"/>
                    <a:pt x="50" y="126"/>
                  </a:cubicBezTo>
                  <a:lnTo>
                    <a:pt x="91" y="89"/>
                  </a:lnTo>
                  <a:lnTo>
                    <a:pt x="91" y="445"/>
                  </a:lnTo>
                  <a:cubicBezTo>
                    <a:pt x="91" y="462"/>
                    <a:pt x="103" y="474"/>
                    <a:pt x="119" y="474"/>
                  </a:cubicBezTo>
                  <a:cubicBezTo>
                    <a:pt x="136" y="474"/>
                    <a:pt x="148" y="462"/>
                    <a:pt x="148" y="445"/>
                  </a:cubicBezTo>
                  <a:lnTo>
                    <a:pt x="148" y="28"/>
                  </a:lnTo>
                  <a:cubicBezTo>
                    <a:pt x="148" y="20"/>
                    <a:pt x="140" y="7"/>
                    <a:pt x="131" y="3"/>
                  </a:cubicBezTo>
                  <a:cubicBezTo>
                    <a:pt x="126" y="2"/>
                    <a:pt x="122" y="1"/>
                    <a:pt x="1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38"/>
            <p:cNvSpPr/>
            <p:nvPr/>
          </p:nvSpPr>
          <p:spPr>
            <a:xfrm flipH="1">
              <a:off x="2671785" y="1855582"/>
              <a:ext cx="21818" cy="69877"/>
            </a:xfrm>
            <a:custGeom>
              <a:rect b="b" l="l" r="r" t="t"/>
              <a:pathLst>
                <a:path extrusionOk="0" h="474" w="148">
                  <a:moveTo>
                    <a:pt x="116" y="1"/>
                  </a:moveTo>
                  <a:cubicBezTo>
                    <a:pt x="109" y="1"/>
                    <a:pt x="103" y="3"/>
                    <a:pt x="99" y="7"/>
                  </a:cubicBezTo>
                  <a:lnTo>
                    <a:pt x="13" y="81"/>
                  </a:lnTo>
                  <a:cubicBezTo>
                    <a:pt x="0" y="89"/>
                    <a:pt x="0" y="110"/>
                    <a:pt x="8" y="122"/>
                  </a:cubicBezTo>
                  <a:cubicBezTo>
                    <a:pt x="15" y="129"/>
                    <a:pt x="23" y="132"/>
                    <a:pt x="31" y="132"/>
                  </a:cubicBezTo>
                  <a:cubicBezTo>
                    <a:pt x="38" y="132"/>
                    <a:pt x="44" y="130"/>
                    <a:pt x="49" y="126"/>
                  </a:cubicBezTo>
                  <a:lnTo>
                    <a:pt x="90" y="89"/>
                  </a:lnTo>
                  <a:lnTo>
                    <a:pt x="90" y="445"/>
                  </a:lnTo>
                  <a:cubicBezTo>
                    <a:pt x="90" y="462"/>
                    <a:pt x="103" y="474"/>
                    <a:pt x="119" y="474"/>
                  </a:cubicBezTo>
                  <a:cubicBezTo>
                    <a:pt x="135" y="474"/>
                    <a:pt x="148" y="462"/>
                    <a:pt x="148" y="445"/>
                  </a:cubicBezTo>
                  <a:lnTo>
                    <a:pt x="148" y="28"/>
                  </a:lnTo>
                  <a:cubicBezTo>
                    <a:pt x="148" y="20"/>
                    <a:pt x="139" y="7"/>
                    <a:pt x="131" y="3"/>
                  </a:cubicBezTo>
                  <a:cubicBezTo>
                    <a:pt x="126" y="2"/>
                    <a:pt x="121" y="1"/>
                    <a:pt x="1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38"/>
            <p:cNvSpPr/>
            <p:nvPr/>
          </p:nvSpPr>
          <p:spPr>
            <a:xfrm flipH="1">
              <a:off x="2866081" y="1855582"/>
              <a:ext cx="21818" cy="69877"/>
            </a:xfrm>
            <a:custGeom>
              <a:rect b="b" l="l" r="r" t="t"/>
              <a:pathLst>
                <a:path extrusionOk="0" h="474" w="148">
                  <a:moveTo>
                    <a:pt x="120" y="1"/>
                  </a:moveTo>
                  <a:cubicBezTo>
                    <a:pt x="114" y="1"/>
                    <a:pt x="108" y="3"/>
                    <a:pt x="103" y="7"/>
                  </a:cubicBezTo>
                  <a:lnTo>
                    <a:pt x="13" y="81"/>
                  </a:lnTo>
                  <a:cubicBezTo>
                    <a:pt x="1" y="89"/>
                    <a:pt x="1" y="110"/>
                    <a:pt x="13" y="122"/>
                  </a:cubicBezTo>
                  <a:cubicBezTo>
                    <a:pt x="17" y="129"/>
                    <a:pt x="24" y="132"/>
                    <a:pt x="32" y="132"/>
                  </a:cubicBezTo>
                  <a:cubicBezTo>
                    <a:pt x="38" y="132"/>
                    <a:pt x="44" y="130"/>
                    <a:pt x="50" y="126"/>
                  </a:cubicBezTo>
                  <a:lnTo>
                    <a:pt x="91" y="89"/>
                  </a:lnTo>
                  <a:lnTo>
                    <a:pt x="91" y="445"/>
                  </a:lnTo>
                  <a:cubicBezTo>
                    <a:pt x="91" y="462"/>
                    <a:pt x="103" y="474"/>
                    <a:pt x="119" y="474"/>
                  </a:cubicBezTo>
                  <a:cubicBezTo>
                    <a:pt x="136" y="474"/>
                    <a:pt x="148" y="462"/>
                    <a:pt x="148" y="445"/>
                  </a:cubicBezTo>
                  <a:lnTo>
                    <a:pt x="148" y="28"/>
                  </a:lnTo>
                  <a:cubicBezTo>
                    <a:pt x="148" y="20"/>
                    <a:pt x="144" y="7"/>
                    <a:pt x="132" y="3"/>
                  </a:cubicBezTo>
                  <a:cubicBezTo>
                    <a:pt x="128" y="2"/>
                    <a:pt x="124" y="1"/>
                    <a:pt x="1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38"/>
            <p:cNvSpPr/>
            <p:nvPr/>
          </p:nvSpPr>
          <p:spPr>
            <a:xfrm flipH="1">
              <a:off x="2386385" y="3805359"/>
              <a:ext cx="1998244" cy="477199"/>
            </a:xfrm>
            <a:custGeom>
              <a:rect b="b" l="l" r="r" t="t"/>
              <a:pathLst>
                <a:path extrusionOk="0" h="3237" w="13555">
                  <a:moveTo>
                    <a:pt x="203" y="1"/>
                  </a:moveTo>
                  <a:cubicBezTo>
                    <a:pt x="137" y="1"/>
                    <a:pt x="69" y="4"/>
                    <a:pt x="1" y="12"/>
                  </a:cubicBezTo>
                  <a:lnTo>
                    <a:pt x="13" y="110"/>
                  </a:lnTo>
                  <a:cubicBezTo>
                    <a:pt x="78" y="103"/>
                    <a:pt x="142" y="99"/>
                    <a:pt x="205" y="99"/>
                  </a:cubicBezTo>
                  <a:cubicBezTo>
                    <a:pt x="810" y="99"/>
                    <a:pt x="1355" y="412"/>
                    <a:pt x="1662" y="949"/>
                  </a:cubicBezTo>
                  <a:lnTo>
                    <a:pt x="2456" y="2336"/>
                  </a:lnTo>
                  <a:cubicBezTo>
                    <a:pt x="2775" y="2901"/>
                    <a:pt x="3356" y="3236"/>
                    <a:pt x="4003" y="3236"/>
                  </a:cubicBezTo>
                  <a:cubicBezTo>
                    <a:pt x="4650" y="3236"/>
                    <a:pt x="5227" y="2901"/>
                    <a:pt x="5550" y="2336"/>
                  </a:cubicBezTo>
                  <a:lnTo>
                    <a:pt x="6344" y="949"/>
                  </a:lnTo>
                  <a:cubicBezTo>
                    <a:pt x="6647" y="417"/>
                    <a:pt x="7195" y="97"/>
                    <a:pt x="7809" y="97"/>
                  </a:cubicBezTo>
                  <a:cubicBezTo>
                    <a:pt x="8419" y="97"/>
                    <a:pt x="8967" y="417"/>
                    <a:pt x="9270" y="949"/>
                  </a:cubicBezTo>
                  <a:lnTo>
                    <a:pt x="10064" y="2336"/>
                  </a:lnTo>
                  <a:cubicBezTo>
                    <a:pt x="10387" y="2901"/>
                    <a:pt x="10964" y="3236"/>
                    <a:pt x="11610" y="3236"/>
                  </a:cubicBezTo>
                  <a:cubicBezTo>
                    <a:pt x="12257" y="3236"/>
                    <a:pt x="12838" y="2901"/>
                    <a:pt x="13157" y="2340"/>
                  </a:cubicBezTo>
                  <a:lnTo>
                    <a:pt x="13554" y="1644"/>
                  </a:lnTo>
                  <a:lnTo>
                    <a:pt x="13472" y="1595"/>
                  </a:lnTo>
                  <a:lnTo>
                    <a:pt x="13075" y="2291"/>
                  </a:lnTo>
                  <a:cubicBezTo>
                    <a:pt x="12773" y="2823"/>
                    <a:pt x="12224" y="3138"/>
                    <a:pt x="11610" y="3138"/>
                  </a:cubicBezTo>
                  <a:cubicBezTo>
                    <a:pt x="10997" y="3138"/>
                    <a:pt x="10452" y="2823"/>
                    <a:pt x="10150" y="2291"/>
                  </a:cubicBezTo>
                  <a:lnTo>
                    <a:pt x="9356" y="900"/>
                  </a:lnTo>
                  <a:cubicBezTo>
                    <a:pt x="9032" y="339"/>
                    <a:pt x="8455" y="3"/>
                    <a:pt x="7809" y="3"/>
                  </a:cubicBezTo>
                  <a:cubicBezTo>
                    <a:pt x="7158" y="3"/>
                    <a:pt x="6581" y="339"/>
                    <a:pt x="6262" y="900"/>
                  </a:cubicBezTo>
                  <a:lnTo>
                    <a:pt x="5468" y="2291"/>
                  </a:lnTo>
                  <a:cubicBezTo>
                    <a:pt x="5161" y="2823"/>
                    <a:pt x="4617" y="3138"/>
                    <a:pt x="4003" y="3138"/>
                  </a:cubicBezTo>
                  <a:cubicBezTo>
                    <a:pt x="3389" y="3138"/>
                    <a:pt x="2845" y="2823"/>
                    <a:pt x="2538" y="2291"/>
                  </a:cubicBezTo>
                  <a:lnTo>
                    <a:pt x="1744" y="900"/>
                  </a:lnTo>
                  <a:cubicBezTo>
                    <a:pt x="1422" y="333"/>
                    <a:pt x="844" y="1"/>
                    <a:pt x="2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38"/>
            <p:cNvSpPr/>
            <p:nvPr/>
          </p:nvSpPr>
          <p:spPr>
            <a:xfrm flipH="1">
              <a:off x="2803281" y="3168063"/>
              <a:ext cx="1578252" cy="1351547"/>
            </a:xfrm>
            <a:custGeom>
              <a:rect b="b" l="l" r="r" t="t"/>
              <a:pathLst>
                <a:path extrusionOk="0" h="9168" w="10706">
                  <a:moveTo>
                    <a:pt x="1056" y="1"/>
                  </a:moveTo>
                  <a:cubicBezTo>
                    <a:pt x="475" y="1"/>
                    <a:pt x="0" y="476"/>
                    <a:pt x="0" y="1057"/>
                  </a:cubicBezTo>
                  <a:lnTo>
                    <a:pt x="0" y="3213"/>
                  </a:lnTo>
                  <a:cubicBezTo>
                    <a:pt x="0" y="3226"/>
                    <a:pt x="13" y="3238"/>
                    <a:pt x="25" y="3238"/>
                  </a:cubicBezTo>
                  <a:cubicBezTo>
                    <a:pt x="37" y="3238"/>
                    <a:pt x="49" y="3226"/>
                    <a:pt x="49" y="3213"/>
                  </a:cubicBezTo>
                  <a:lnTo>
                    <a:pt x="49" y="1057"/>
                  </a:lnTo>
                  <a:cubicBezTo>
                    <a:pt x="49" y="500"/>
                    <a:pt x="504" y="50"/>
                    <a:pt x="1056" y="50"/>
                  </a:cubicBezTo>
                  <a:lnTo>
                    <a:pt x="1117" y="50"/>
                  </a:lnTo>
                  <a:cubicBezTo>
                    <a:pt x="1674" y="50"/>
                    <a:pt x="2128" y="500"/>
                    <a:pt x="2128" y="1057"/>
                  </a:cubicBezTo>
                  <a:lnTo>
                    <a:pt x="2128" y="8112"/>
                  </a:lnTo>
                  <a:cubicBezTo>
                    <a:pt x="2128" y="8693"/>
                    <a:pt x="2599" y="9167"/>
                    <a:pt x="3184" y="9167"/>
                  </a:cubicBezTo>
                  <a:lnTo>
                    <a:pt x="3303" y="9167"/>
                  </a:lnTo>
                  <a:cubicBezTo>
                    <a:pt x="3884" y="9167"/>
                    <a:pt x="4359" y="8693"/>
                    <a:pt x="4359" y="8112"/>
                  </a:cubicBezTo>
                  <a:lnTo>
                    <a:pt x="4359" y="4085"/>
                  </a:lnTo>
                  <a:cubicBezTo>
                    <a:pt x="4359" y="3528"/>
                    <a:pt x="4809" y="3074"/>
                    <a:pt x="5365" y="3074"/>
                  </a:cubicBezTo>
                  <a:cubicBezTo>
                    <a:pt x="5922" y="3074"/>
                    <a:pt x="6372" y="3528"/>
                    <a:pt x="6372" y="4085"/>
                  </a:cubicBezTo>
                  <a:lnTo>
                    <a:pt x="6372" y="5280"/>
                  </a:lnTo>
                  <a:cubicBezTo>
                    <a:pt x="6372" y="5861"/>
                    <a:pt x="6847" y="6336"/>
                    <a:pt x="7428" y="6336"/>
                  </a:cubicBezTo>
                  <a:lnTo>
                    <a:pt x="7477" y="6336"/>
                  </a:lnTo>
                  <a:cubicBezTo>
                    <a:pt x="8058" y="6336"/>
                    <a:pt x="8533" y="5861"/>
                    <a:pt x="8533" y="5280"/>
                  </a:cubicBezTo>
                  <a:lnTo>
                    <a:pt x="8533" y="4948"/>
                  </a:lnTo>
                  <a:cubicBezTo>
                    <a:pt x="8533" y="4392"/>
                    <a:pt x="8983" y="3942"/>
                    <a:pt x="9539" y="3942"/>
                  </a:cubicBezTo>
                  <a:lnTo>
                    <a:pt x="9650" y="3942"/>
                  </a:lnTo>
                  <a:cubicBezTo>
                    <a:pt x="10206" y="3942"/>
                    <a:pt x="10660" y="4392"/>
                    <a:pt x="10660" y="4948"/>
                  </a:cubicBezTo>
                  <a:lnTo>
                    <a:pt x="10660" y="5820"/>
                  </a:lnTo>
                  <a:cubicBezTo>
                    <a:pt x="10660" y="5832"/>
                    <a:pt x="10669" y="5840"/>
                    <a:pt x="10681" y="5840"/>
                  </a:cubicBezTo>
                  <a:cubicBezTo>
                    <a:pt x="10697" y="5840"/>
                    <a:pt x="10706" y="5832"/>
                    <a:pt x="10706" y="5820"/>
                  </a:cubicBezTo>
                  <a:lnTo>
                    <a:pt x="10706" y="4948"/>
                  </a:lnTo>
                  <a:cubicBezTo>
                    <a:pt x="10706" y="4367"/>
                    <a:pt x="10235" y="3893"/>
                    <a:pt x="9650" y="3893"/>
                  </a:cubicBezTo>
                  <a:lnTo>
                    <a:pt x="9539" y="3893"/>
                  </a:lnTo>
                  <a:cubicBezTo>
                    <a:pt x="8958" y="3893"/>
                    <a:pt x="8483" y="4367"/>
                    <a:pt x="8483" y="4948"/>
                  </a:cubicBezTo>
                  <a:lnTo>
                    <a:pt x="8483" y="5280"/>
                  </a:lnTo>
                  <a:cubicBezTo>
                    <a:pt x="8483" y="5836"/>
                    <a:pt x="8029" y="6286"/>
                    <a:pt x="7477" y="6286"/>
                  </a:cubicBezTo>
                  <a:lnTo>
                    <a:pt x="7428" y="6286"/>
                  </a:lnTo>
                  <a:cubicBezTo>
                    <a:pt x="6875" y="6286"/>
                    <a:pt x="6421" y="5836"/>
                    <a:pt x="6421" y="5280"/>
                  </a:cubicBezTo>
                  <a:lnTo>
                    <a:pt x="6421" y="4085"/>
                  </a:lnTo>
                  <a:cubicBezTo>
                    <a:pt x="6421" y="3500"/>
                    <a:pt x="5946" y="3029"/>
                    <a:pt x="5365" y="3029"/>
                  </a:cubicBezTo>
                  <a:cubicBezTo>
                    <a:pt x="4784" y="3029"/>
                    <a:pt x="4309" y="3500"/>
                    <a:pt x="4309" y="4085"/>
                  </a:cubicBezTo>
                  <a:lnTo>
                    <a:pt x="4309" y="8112"/>
                  </a:lnTo>
                  <a:cubicBezTo>
                    <a:pt x="4309" y="8664"/>
                    <a:pt x="3859" y="9118"/>
                    <a:pt x="3303" y="9118"/>
                  </a:cubicBezTo>
                  <a:lnTo>
                    <a:pt x="3184" y="9118"/>
                  </a:lnTo>
                  <a:cubicBezTo>
                    <a:pt x="2628" y="9118"/>
                    <a:pt x="2173" y="8664"/>
                    <a:pt x="2173" y="8112"/>
                  </a:cubicBezTo>
                  <a:lnTo>
                    <a:pt x="2173" y="1057"/>
                  </a:lnTo>
                  <a:cubicBezTo>
                    <a:pt x="2173" y="476"/>
                    <a:pt x="1703" y="1"/>
                    <a:pt x="11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38"/>
            <p:cNvSpPr/>
            <p:nvPr/>
          </p:nvSpPr>
          <p:spPr>
            <a:xfrm flipH="1">
              <a:off x="2322553" y="3347325"/>
              <a:ext cx="70023" cy="115282"/>
            </a:xfrm>
            <a:custGeom>
              <a:rect b="b" l="l" r="r" t="t"/>
              <a:pathLst>
                <a:path extrusionOk="0" h="782" w="475">
                  <a:moveTo>
                    <a:pt x="238" y="66"/>
                  </a:moveTo>
                  <a:lnTo>
                    <a:pt x="422" y="389"/>
                  </a:lnTo>
                  <a:lnTo>
                    <a:pt x="238" y="712"/>
                  </a:lnTo>
                  <a:lnTo>
                    <a:pt x="49" y="389"/>
                  </a:lnTo>
                  <a:lnTo>
                    <a:pt x="238" y="66"/>
                  </a:lnTo>
                  <a:close/>
                  <a:moveTo>
                    <a:pt x="238" y="0"/>
                  </a:moveTo>
                  <a:cubicBezTo>
                    <a:pt x="229" y="0"/>
                    <a:pt x="221" y="4"/>
                    <a:pt x="217" y="8"/>
                  </a:cubicBezTo>
                  <a:lnTo>
                    <a:pt x="4" y="381"/>
                  </a:lnTo>
                  <a:cubicBezTo>
                    <a:pt x="0" y="385"/>
                    <a:pt x="0" y="393"/>
                    <a:pt x="4" y="401"/>
                  </a:cubicBezTo>
                  <a:lnTo>
                    <a:pt x="217" y="770"/>
                  </a:lnTo>
                  <a:cubicBezTo>
                    <a:pt x="221" y="778"/>
                    <a:pt x="229" y="782"/>
                    <a:pt x="238" y="782"/>
                  </a:cubicBezTo>
                  <a:cubicBezTo>
                    <a:pt x="246" y="782"/>
                    <a:pt x="250" y="778"/>
                    <a:pt x="254" y="770"/>
                  </a:cubicBezTo>
                  <a:lnTo>
                    <a:pt x="471" y="401"/>
                  </a:lnTo>
                  <a:cubicBezTo>
                    <a:pt x="475" y="393"/>
                    <a:pt x="475" y="385"/>
                    <a:pt x="471" y="381"/>
                  </a:cubicBezTo>
                  <a:lnTo>
                    <a:pt x="254" y="8"/>
                  </a:lnTo>
                  <a:cubicBezTo>
                    <a:pt x="250" y="4"/>
                    <a:pt x="246" y="0"/>
                    <a:pt x="2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38"/>
            <p:cNvSpPr/>
            <p:nvPr/>
          </p:nvSpPr>
          <p:spPr>
            <a:xfrm flipH="1">
              <a:off x="2406876" y="3295433"/>
              <a:ext cx="38181" cy="38182"/>
            </a:xfrm>
            <a:custGeom>
              <a:rect b="b" l="l" r="r" t="t"/>
              <a:pathLst>
                <a:path extrusionOk="0" h="259" w="259">
                  <a:moveTo>
                    <a:pt x="127" y="45"/>
                  </a:moveTo>
                  <a:cubicBezTo>
                    <a:pt x="172" y="45"/>
                    <a:pt x="209" y="82"/>
                    <a:pt x="209" y="127"/>
                  </a:cubicBezTo>
                  <a:cubicBezTo>
                    <a:pt x="209" y="172"/>
                    <a:pt x="172" y="209"/>
                    <a:pt x="127" y="209"/>
                  </a:cubicBezTo>
                  <a:cubicBezTo>
                    <a:pt x="82" y="209"/>
                    <a:pt x="45" y="172"/>
                    <a:pt x="45" y="127"/>
                  </a:cubicBezTo>
                  <a:cubicBezTo>
                    <a:pt x="45" y="82"/>
                    <a:pt x="82" y="45"/>
                    <a:pt x="127" y="45"/>
                  </a:cubicBezTo>
                  <a:close/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7"/>
                    <a:pt x="58" y="258"/>
                    <a:pt x="127" y="258"/>
                  </a:cubicBezTo>
                  <a:cubicBezTo>
                    <a:pt x="197" y="258"/>
                    <a:pt x="258" y="197"/>
                    <a:pt x="258" y="127"/>
                  </a:cubicBezTo>
                  <a:cubicBezTo>
                    <a:pt x="258" y="58"/>
                    <a:pt x="197" y="0"/>
                    <a:pt x="1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38"/>
            <p:cNvSpPr/>
            <p:nvPr/>
          </p:nvSpPr>
          <p:spPr>
            <a:xfrm flipH="1">
              <a:off x="2368990" y="3217596"/>
              <a:ext cx="33316" cy="33317"/>
            </a:xfrm>
            <a:custGeom>
              <a:rect b="b" l="l" r="r" t="t"/>
              <a:pathLst>
                <a:path extrusionOk="0" h="226" w="226">
                  <a:moveTo>
                    <a:pt x="115" y="45"/>
                  </a:moveTo>
                  <a:cubicBezTo>
                    <a:pt x="152" y="45"/>
                    <a:pt x="181" y="74"/>
                    <a:pt x="181" y="115"/>
                  </a:cubicBezTo>
                  <a:cubicBezTo>
                    <a:pt x="181" y="152"/>
                    <a:pt x="152" y="181"/>
                    <a:pt x="115" y="181"/>
                  </a:cubicBezTo>
                  <a:cubicBezTo>
                    <a:pt x="79" y="181"/>
                    <a:pt x="46" y="148"/>
                    <a:pt x="46" y="115"/>
                  </a:cubicBezTo>
                  <a:cubicBezTo>
                    <a:pt x="46" y="78"/>
                    <a:pt x="79" y="45"/>
                    <a:pt x="115" y="45"/>
                  </a:cubicBezTo>
                  <a:close/>
                  <a:moveTo>
                    <a:pt x="115" y="0"/>
                  </a:moveTo>
                  <a:cubicBezTo>
                    <a:pt x="54" y="0"/>
                    <a:pt x="1" y="50"/>
                    <a:pt x="1" y="115"/>
                  </a:cubicBezTo>
                  <a:cubicBezTo>
                    <a:pt x="1" y="176"/>
                    <a:pt x="54" y="226"/>
                    <a:pt x="115" y="226"/>
                  </a:cubicBezTo>
                  <a:cubicBezTo>
                    <a:pt x="177" y="226"/>
                    <a:pt x="226" y="176"/>
                    <a:pt x="226" y="115"/>
                  </a:cubicBezTo>
                  <a:cubicBezTo>
                    <a:pt x="226" y="50"/>
                    <a:pt x="177" y="0"/>
                    <a:pt x="1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38"/>
            <p:cNvSpPr/>
            <p:nvPr/>
          </p:nvSpPr>
          <p:spPr>
            <a:xfrm flipH="1">
              <a:off x="2452133" y="3244131"/>
              <a:ext cx="24324" cy="24914"/>
            </a:xfrm>
            <a:custGeom>
              <a:rect b="b" l="l" r="r" t="t"/>
              <a:pathLst>
                <a:path extrusionOk="0" h="169" w="165">
                  <a:moveTo>
                    <a:pt x="82" y="46"/>
                  </a:moveTo>
                  <a:cubicBezTo>
                    <a:pt x="103" y="46"/>
                    <a:pt x="119" y="62"/>
                    <a:pt x="119" y="82"/>
                  </a:cubicBezTo>
                  <a:cubicBezTo>
                    <a:pt x="119" y="107"/>
                    <a:pt x="103" y="123"/>
                    <a:pt x="82" y="123"/>
                  </a:cubicBezTo>
                  <a:cubicBezTo>
                    <a:pt x="62" y="123"/>
                    <a:pt x="45" y="107"/>
                    <a:pt x="45" y="82"/>
                  </a:cubicBezTo>
                  <a:cubicBezTo>
                    <a:pt x="45" y="62"/>
                    <a:pt x="62" y="46"/>
                    <a:pt x="82" y="46"/>
                  </a:cubicBezTo>
                  <a:close/>
                  <a:moveTo>
                    <a:pt x="82" y="1"/>
                  </a:moveTo>
                  <a:cubicBezTo>
                    <a:pt x="37" y="1"/>
                    <a:pt x="0" y="37"/>
                    <a:pt x="0" y="82"/>
                  </a:cubicBezTo>
                  <a:cubicBezTo>
                    <a:pt x="0" y="131"/>
                    <a:pt x="37" y="168"/>
                    <a:pt x="82" y="168"/>
                  </a:cubicBezTo>
                  <a:cubicBezTo>
                    <a:pt x="127" y="168"/>
                    <a:pt x="164" y="131"/>
                    <a:pt x="164" y="82"/>
                  </a:cubicBezTo>
                  <a:cubicBezTo>
                    <a:pt x="164" y="37"/>
                    <a:pt x="127" y="1"/>
                    <a:pt x="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38"/>
            <p:cNvSpPr/>
            <p:nvPr/>
          </p:nvSpPr>
          <p:spPr>
            <a:xfrm flipH="1">
              <a:off x="4211856" y="2905655"/>
              <a:ext cx="55134" cy="90074"/>
            </a:xfrm>
            <a:custGeom>
              <a:rect b="b" l="l" r="r" t="t"/>
              <a:pathLst>
                <a:path extrusionOk="0" h="611" w="374">
                  <a:moveTo>
                    <a:pt x="185" y="70"/>
                  </a:moveTo>
                  <a:lnTo>
                    <a:pt x="324" y="308"/>
                  </a:lnTo>
                  <a:lnTo>
                    <a:pt x="185" y="545"/>
                  </a:lnTo>
                  <a:lnTo>
                    <a:pt x="50" y="308"/>
                  </a:lnTo>
                  <a:lnTo>
                    <a:pt x="185" y="70"/>
                  </a:lnTo>
                  <a:close/>
                  <a:moveTo>
                    <a:pt x="185" y="1"/>
                  </a:moveTo>
                  <a:cubicBezTo>
                    <a:pt x="177" y="1"/>
                    <a:pt x="169" y="5"/>
                    <a:pt x="165" y="13"/>
                  </a:cubicBezTo>
                  <a:lnTo>
                    <a:pt x="5" y="295"/>
                  </a:lnTo>
                  <a:cubicBezTo>
                    <a:pt x="1" y="304"/>
                    <a:pt x="1" y="312"/>
                    <a:pt x="5" y="320"/>
                  </a:cubicBezTo>
                  <a:lnTo>
                    <a:pt x="165" y="602"/>
                  </a:lnTo>
                  <a:cubicBezTo>
                    <a:pt x="169" y="606"/>
                    <a:pt x="177" y="611"/>
                    <a:pt x="185" y="611"/>
                  </a:cubicBezTo>
                  <a:cubicBezTo>
                    <a:pt x="193" y="611"/>
                    <a:pt x="201" y="606"/>
                    <a:pt x="205" y="602"/>
                  </a:cubicBezTo>
                  <a:lnTo>
                    <a:pt x="369" y="320"/>
                  </a:lnTo>
                  <a:cubicBezTo>
                    <a:pt x="373" y="312"/>
                    <a:pt x="373" y="304"/>
                    <a:pt x="369" y="295"/>
                  </a:cubicBezTo>
                  <a:lnTo>
                    <a:pt x="205" y="13"/>
                  </a:lnTo>
                  <a:cubicBezTo>
                    <a:pt x="201" y="5"/>
                    <a:pt x="193" y="1"/>
                    <a:pt x="1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38"/>
            <p:cNvSpPr/>
            <p:nvPr/>
          </p:nvSpPr>
          <p:spPr>
            <a:xfrm flipH="1">
              <a:off x="4322271" y="2878530"/>
              <a:ext cx="38181" cy="38182"/>
            </a:xfrm>
            <a:custGeom>
              <a:rect b="b" l="l" r="r" t="t"/>
              <a:pathLst>
                <a:path extrusionOk="0" h="259" w="259">
                  <a:moveTo>
                    <a:pt x="131" y="46"/>
                  </a:moveTo>
                  <a:cubicBezTo>
                    <a:pt x="177" y="46"/>
                    <a:pt x="213" y="83"/>
                    <a:pt x="213" y="128"/>
                  </a:cubicBezTo>
                  <a:cubicBezTo>
                    <a:pt x="213" y="177"/>
                    <a:pt x="177" y="213"/>
                    <a:pt x="131" y="213"/>
                  </a:cubicBezTo>
                  <a:cubicBezTo>
                    <a:pt x="82" y="213"/>
                    <a:pt x="46" y="177"/>
                    <a:pt x="46" y="128"/>
                  </a:cubicBezTo>
                  <a:cubicBezTo>
                    <a:pt x="46" y="83"/>
                    <a:pt x="82" y="46"/>
                    <a:pt x="131" y="46"/>
                  </a:cubicBezTo>
                  <a:close/>
                  <a:moveTo>
                    <a:pt x="131" y="1"/>
                  </a:moveTo>
                  <a:cubicBezTo>
                    <a:pt x="58" y="1"/>
                    <a:pt x="1" y="58"/>
                    <a:pt x="1" y="128"/>
                  </a:cubicBezTo>
                  <a:cubicBezTo>
                    <a:pt x="1" y="201"/>
                    <a:pt x="58" y="258"/>
                    <a:pt x="131" y="258"/>
                  </a:cubicBezTo>
                  <a:cubicBezTo>
                    <a:pt x="201" y="258"/>
                    <a:pt x="258" y="201"/>
                    <a:pt x="258" y="128"/>
                  </a:cubicBezTo>
                  <a:cubicBezTo>
                    <a:pt x="258" y="58"/>
                    <a:pt x="201" y="1"/>
                    <a:pt x="1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38"/>
            <p:cNvSpPr/>
            <p:nvPr/>
          </p:nvSpPr>
          <p:spPr>
            <a:xfrm flipH="1">
              <a:off x="4227629" y="2807326"/>
              <a:ext cx="33316" cy="33317"/>
            </a:xfrm>
            <a:custGeom>
              <a:rect b="b" l="l" r="r" t="t"/>
              <a:pathLst>
                <a:path extrusionOk="0" h="226" w="226">
                  <a:moveTo>
                    <a:pt x="115" y="46"/>
                  </a:moveTo>
                  <a:cubicBezTo>
                    <a:pt x="152" y="46"/>
                    <a:pt x="181" y="79"/>
                    <a:pt x="181" y="115"/>
                  </a:cubicBezTo>
                  <a:cubicBezTo>
                    <a:pt x="181" y="152"/>
                    <a:pt x="152" y="181"/>
                    <a:pt x="115" y="181"/>
                  </a:cubicBezTo>
                  <a:cubicBezTo>
                    <a:pt x="74" y="181"/>
                    <a:pt x="46" y="152"/>
                    <a:pt x="46" y="115"/>
                  </a:cubicBezTo>
                  <a:cubicBezTo>
                    <a:pt x="46" y="79"/>
                    <a:pt x="74" y="46"/>
                    <a:pt x="115" y="46"/>
                  </a:cubicBezTo>
                  <a:close/>
                  <a:moveTo>
                    <a:pt x="115" y="1"/>
                  </a:moveTo>
                  <a:cubicBezTo>
                    <a:pt x="50" y="1"/>
                    <a:pt x="1" y="50"/>
                    <a:pt x="1" y="115"/>
                  </a:cubicBezTo>
                  <a:cubicBezTo>
                    <a:pt x="1" y="177"/>
                    <a:pt x="50" y="226"/>
                    <a:pt x="115" y="226"/>
                  </a:cubicBezTo>
                  <a:cubicBezTo>
                    <a:pt x="177" y="226"/>
                    <a:pt x="226" y="177"/>
                    <a:pt x="226" y="115"/>
                  </a:cubicBezTo>
                  <a:cubicBezTo>
                    <a:pt x="226" y="50"/>
                    <a:pt x="177" y="1"/>
                    <a:pt x="1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38"/>
            <p:cNvSpPr/>
            <p:nvPr/>
          </p:nvSpPr>
          <p:spPr>
            <a:xfrm flipH="1">
              <a:off x="4310183" y="2780201"/>
              <a:ext cx="24324" cy="24914"/>
            </a:xfrm>
            <a:custGeom>
              <a:rect b="b" l="l" r="r" t="t"/>
              <a:pathLst>
                <a:path extrusionOk="0" h="169" w="165">
                  <a:moveTo>
                    <a:pt x="82" y="46"/>
                  </a:moveTo>
                  <a:cubicBezTo>
                    <a:pt x="103" y="46"/>
                    <a:pt x="119" y="62"/>
                    <a:pt x="119" y="82"/>
                  </a:cubicBezTo>
                  <a:cubicBezTo>
                    <a:pt x="119" y="103"/>
                    <a:pt x="103" y="123"/>
                    <a:pt x="82" y="123"/>
                  </a:cubicBezTo>
                  <a:cubicBezTo>
                    <a:pt x="62" y="123"/>
                    <a:pt x="46" y="103"/>
                    <a:pt x="46" y="82"/>
                  </a:cubicBezTo>
                  <a:cubicBezTo>
                    <a:pt x="46" y="62"/>
                    <a:pt x="62" y="46"/>
                    <a:pt x="82" y="46"/>
                  </a:cubicBezTo>
                  <a:close/>
                  <a:moveTo>
                    <a:pt x="82" y="1"/>
                  </a:moveTo>
                  <a:cubicBezTo>
                    <a:pt x="37" y="1"/>
                    <a:pt x="1" y="37"/>
                    <a:pt x="1" y="82"/>
                  </a:cubicBezTo>
                  <a:cubicBezTo>
                    <a:pt x="1" y="132"/>
                    <a:pt x="37" y="168"/>
                    <a:pt x="82" y="168"/>
                  </a:cubicBezTo>
                  <a:cubicBezTo>
                    <a:pt x="127" y="168"/>
                    <a:pt x="164" y="132"/>
                    <a:pt x="164" y="82"/>
                  </a:cubicBezTo>
                  <a:cubicBezTo>
                    <a:pt x="164" y="37"/>
                    <a:pt x="127" y="1"/>
                    <a:pt x="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38"/>
            <p:cNvSpPr/>
            <p:nvPr/>
          </p:nvSpPr>
          <p:spPr>
            <a:xfrm flipH="1">
              <a:off x="2320047" y="1982658"/>
              <a:ext cx="70171" cy="116020"/>
            </a:xfrm>
            <a:custGeom>
              <a:rect b="b" l="l" r="r" t="t"/>
              <a:pathLst>
                <a:path extrusionOk="0" h="787" w="476">
                  <a:moveTo>
                    <a:pt x="238" y="70"/>
                  </a:moveTo>
                  <a:lnTo>
                    <a:pt x="426" y="394"/>
                  </a:lnTo>
                  <a:lnTo>
                    <a:pt x="238" y="717"/>
                  </a:lnTo>
                  <a:lnTo>
                    <a:pt x="50" y="394"/>
                  </a:lnTo>
                  <a:lnTo>
                    <a:pt x="238" y="70"/>
                  </a:lnTo>
                  <a:close/>
                  <a:moveTo>
                    <a:pt x="238" y="1"/>
                  </a:moveTo>
                  <a:cubicBezTo>
                    <a:pt x="230" y="1"/>
                    <a:pt x="222" y="5"/>
                    <a:pt x="218" y="13"/>
                  </a:cubicBezTo>
                  <a:lnTo>
                    <a:pt x="5" y="381"/>
                  </a:lnTo>
                  <a:cubicBezTo>
                    <a:pt x="1" y="390"/>
                    <a:pt x="1" y="398"/>
                    <a:pt x="5" y="406"/>
                  </a:cubicBezTo>
                  <a:lnTo>
                    <a:pt x="218" y="774"/>
                  </a:lnTo>
                  <a:cubicBezTo>
                    <a:pt x="222" y="782"/>
                    <a:pt x="230" y="786"/>
                    <a:pt x="238" y="786"/>
                  </a:cubicBezTo>
                  <a:cubicBezTo>
                    <a:pt x="246" y="786"/>
                    <a:pt x="254" y="782"/>
                    <a:pt x="258" y="774"/>
                  </a:cubicBezTo>
                  <a:lnTo>
                    <a:pt x="471" y="406"/>
                  </a:lnTo>
                  <a:cubicBezTo>
                    <a:pt x="475" y="398"/>
                    <a:pt x="475" y="390"/>
                    <a:pt x="471" y="381"/>
                  </a:cubicBezTo>
                  <a:lnTo>
                    <a:pt x="258" y="13"/>
                  </a:lnTo>
                  <a:cubicBezTo>
                    <a:pt x="254" y="5"/>
                    <a:pt x="246" y="1"/>
                    <a:pt x="2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38"/>
            <p:cNvSpPr/>
            <p:nvPr/>
          </p:nvSpPr>
          <p:spPr>
            <a:xfrm flipH="1">
              <a:off x="2205504" y="2025558"/>
              <a:ext cx="38034" cy="38182"/>
            </a:xfrm>
            <a:custGeom>
              <a:rect b="b" l="l" r="r" t="t"/>
              <a:pathLst>
                <a:path extrusionOk="0" h="259" w="258">
                  <a:moveTo>
                    <a:pt x="127" y="45"/>
                  </a:moveTo>
                  <a:cubicBezTo>
                    <a:pt x="176" y="45"/>
                    <a:pt x="213" y="82"/>
                    <a:pt x="213" y="127"/>
                  </a:cubicBezTo>
                  <a:cubicBezTo>
                    <a:pt x="213" y="176"/>
                    <a:pt x="176" y="213"/>
                    <a:pt x="127" y="213"/>
                  </a:cubicBezTo>
                  <a:cubicBezTo>
                    <a:pt x="82" y="213"/>
                    <a:pt x="45" y="176"/>
                    <a:pt x="45" y="127"/>
                  </a:cubicBezTo>
                  <a:cubicBezTo>
                    <a:pt x="45" y="82"/>
                    <a:pt x="82" y="45"/>
                    <a:pt x="127" y="45"/>
                  </a:cubicBezTo>
                  <a:close/>
                  <a:moveTo>
                    <a:pt x="127" y="0"/>
                  </a:moveTo>
                  <a:cubicBezTo>
                    <a:pt x="57" y="0"/>
                    <a:pt x="0" y="58"/>
                    <a:pt x="0" y="127"/>
                  </a:cubicBezTo>
                  <a:cubicBezTo>
                    <a:pt x="0" y="201"/>
                    <a:pt x="57" y="258"/>
                    <a:pt x="127" y="258"/>
                  </a:cubicBezTo>
                  <a:cubicBezTo>
                    <a:pt x="201" y="258"/>
                    <a:pt x="258" y="201"/>
                    <a:pt x="258" y="127"/>
                  </a:cubicBezTo>
                  <a:cubicBezTo>
                    <a:pt x="258" y="58"/>
                    <a:pt x="201" y="0"/>
                    <a:pt x="1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38"/>
            <p:cNvSpPr/>
            <p:nvPr/>
          </p:nvSpPr>
          <p:spPr>
            <a:xfrm flipH="1">
              <a:off x="2364125" y="1867523"/>
              <a:ext cx="33316" cy="33317"/>
            </a:xfrm>
            <a:custGeom>
              <a:rect b="b" l="l" r="r" t="t"/>
              <a:pathLst>
                <a:path extrusionOk="0" h="226" w="226">
                  <a:moveTo>
                    <a:pt x="111" y="45"/>
                  </a:moveTo>
                  <a:cubicBezTo>
                    <a:pt x="148" y="45"/>
                    <a:pt x="181" y="74"/>
                    <a:pt x="181" y="111"/>
                  </a:cubicBezTo>
                  <a:cubicBezTo>
                    <a:pt x="181" y="147"/>
                    <a:pt x="148" y="176"/>
                    <a:pt x="111" y="176"/>
                  </a:cubicBezTo>
                  <a:cubicBezTo>
                    <a:pt x="74" y="176"/>
                    <a:pt x="46" y="147"/>
                    <a:pt x="46" y="111"/>
                  </a:cubicBezTo>
                  <a:cubicBezTo>
                    <a:pt x="46" y="74"/>
                    <a:pt x="74" y="45"/>
                    <a:pt x="111" y="45"/>
                  </a:cubicBezTo>
                  <a:close/>
                  <a:moveTo>
                    <a:pt x="111" y="0"/>
                  </a:moveTo>
                  <a:cubicBezTo>
                    <a:pt x="50" y="0"/>
                    <a:pt x="1" y="49"/>
                    <a:pt x="1" y="111"/>
                  </a:cubicBezTo>
                  <a:cubicBezTo>
                    <a:pt x="1" y="172"/>
                    <a:pt x="50" y="225"/>
                    <a:pt x="111" y="225"/>
                  </a:cubicBezTo>
                  <a:cubicBezTo>
                    <a:pt x="172" y="225"/>
                    <a:pt x="226" y="172"/>
                    <a:pt x="226" y="111"/>
                  </a:cubicBezTo>
                  <a:cubicBezTo>
                    <a:pt x="226" y="49"/>
                    <a:pt x="172" y="0"/>
                    <a:pt x="1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38"/>
            <p:cNvSpPr/>
            <p:nvPr/>
          </p:nvSpPr>
          <p:spPr>
            <a:xfrm flipH="1">
              <a:off x="2265797" y="1957892"/>
              <a:ext cx="24914" cy="24914"/>
            </a:xfrm>
            <a:custGeom>
              <a:rect b="b" l="l" r="r" t="t"/>
              <a:pathLst>
                <a:path extrusionOk="0" h="169" w="169">
                  <a:moveTo>
                    <a:pt x="87" y="50"/>
                  </a:moveTo>
                  <a:cubicBezTo>
                    <a:pt x="107" y="50"/>
                    <a:pt x="124" y="66"/>
                    <a:pt x="124" y="87"/>
                  </a:cubicBezTo>
                  <a:cubicBezTo>
                    <a:pt x="124" y="107"/>
                    <a:pt x="107" y="124"/>
                    <a:pt x="87" y="124"/>
                  </a:cubicBezTo>
                  <a:cubicBezTo>
                    <a:pt x="66" y="124"/>
                    <a:pt x="46" y="107"/>
                    <a:pt x="46" y="87"/>
                  </a:cubicBezTo>
                  <a:cubicBezTo>
                    <a:pt x="46" y="66"/>
                    <a:pt x="66" y="50"/>
                    <a:pt x="87" y="50"/>
                  </a:cubicBezTo>
                  <a:close/>
                  <a:moveTo>
                    <a:pt x="87" y="1"/>
                  </a:moveTo>
                  <a:cubicBezTo>
                    <a:pt x="38" y="1"/>
                    <a:pt x="1" y="42"/>
                    <a:pt x="1" y="87"/>
                  </a:cubicBezTo>
                  <a:cubicBezTo>
                    <a:pt x="1" y="132"/>
                    <a:pt x="38" y="169"/>
                    <a:pt x="87" y="169"/>
                  </a:cubicBezTo>
                  <a:cubicBezTo>
                    <a:pt x="132" y="169"/>
                    <a:pt x="169" y="132"/>
                    <a:pt x="169" y="87"/>
                  </a:cubicBezTo>
                  <a:cubicBezTo>
                    <a:pt x="169" y="42"/>
                    <a:pt x="132" y="1"/>
                    <a:pt x="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38"/>
            <p:cNvSpPr/>
            <p:nvPr/>
          </p:nvSpPr>
          <p:spPr>
            <a:xfrm flipH="1">
              <a:off x="2232039" y="1825214"/>
              <a:ext cx="46584" cy="75626"/>
            </a:xfrm>
            <a:custGeom>
              <a:rect b="b" l="l" r="r" t="t"/>
              <a:pathLst>
                <a:path extrusionOk="0" h="513" w="316">
                  <a:moveTo>
                    <a:pt x="160" y="70"/>
                  </a:moveTo>
                  <a:lnTo>
                    <a:pt x="267" y="254"/>
                  </a:lnTo>
                  <a:lnTo>
                    <a:pt x="160" y="443"/>
                  </a:lnTo>
                  <a:lnTo>
                    <a:pt x="54" y="254"/>
                  </a:lnTo>
                  <a:lnTo>
                    <a:pt x="160" y="70"/>
                  </a:lnTo>
                  <a:close/>
                  <a:moveTo>
                    <a:pt x="160" y="1"/>
                  </a:moveTo>
                  <a:cubicBezTo>
                    <a:pt x="152" y="1"/>
                    <a:pt x="144" y="5"/>
                    <a:pt x="140" y="13"/>
                  </a:cubicBezTo>
                  <a:lnTo>
                    <a:pt x="5" y="246"/>
                  </a:lnTo>
                  <a:cubicBezTo>
                    <a:pt x="1" y="250"/>
                    <a:pt x="1" y="259"/>
                    <a:pt x="5" y="267"/>
                  </a:cubicBezTo>
                  <a:lnTo>
                    <a:pt x="140" y="500"/>
                  </a:lnTo>
                  <a:cubicBezTo>
                    <a:pt x="144" y="508"/>
                    <a:pt x="152" y="512"/>
                    <a:pt x="160" y="512"/>
                  </a:cubicBezTo>
                  <a:cubicBezTo>
                    <a:pt x="169" y="512"/>
                    <a:pt x="177" y="508"/>
                    <a:pt x="181" y="500"/>
                  </a:cubicBezTo>
                  <a:lnTo>
                    <a:pt x="312" y="267"/>
                  </a:lnTo>
                  <a:cubicBezTo>
                    <a:pt x="316" y="259"/>
                    <a:pt x="316" y="250"/>
                    <a:pt x="312" y="246"/>
                  </a:cubicBezTo>
                  <a:lnTo>
                    <a:pt x="181" y="13"/>
                  </a:lnTo>
                  <a:cubicBezTo>
                    <a:pt x="177" y="5"/>
                    <a:pt x="169" y="1"/>
                    <a:pt x="1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38"/>
            <p:cNvSpPr/>
            <p:nvPr/>
          </p:nvSpPr>
          <p:spPr>
            <a:xfrm flipH="1">
              <a:off x="2422650" y="2085852"/>
              <a:ext cx="24914" cy="24324"/>
            </a:xfrm>
            <a:custGeom>
              <a:rect b="b" l="l" r="r" t="t"/>
              <a:pathLst>
                <a:path extrusionOk="0" h="165" w="169">
                  <a:moveTo>
                    <a:pt x="83" y="46"/>
                  </a:moveTo>
                  <a:cubicBezTo>
                    <a:pt x="103" y="46"/>
                    <a:pt x="120" y="62"/>
                    <a:pt x="120" y="82"/>
                  </a:cubicBezTo>
                  <a:cubicBezTo>
                    <a:pt x="120" y="103"/>
                    <a:pt x="103" y="119"/>
                    <a:pt x="83" y="119"/>
                  </a:cubicBezTo>
                  <a:cubicBezTo>
                    <a:pt x="62" y="119"/>
                    <a:pt x="46" y="103"/>
                    <a:pt x="46" y="82"/>
                  </a:cubicBezTo>
                  <a:cubicBezTo>
                    <a:pt x="46" y="62"/>
                    <a:pt x="62" y="46"/>
                    <a:pt x="83" y="46"/>
                  </a:cubicBezTo>
                  <a:close/>
                  <a:moveTo>
                    <a:pt x="83" y="1"/>
                  </a:moveTo>
                  <a:cubicBezTo>
                    <a:pt x="38" y="1"/>
                    <a:pt x="1" y="37"/>
                    <a:pt x="1" y="82"/>
                  </a:cubicBezTo>
                  <a:cubicBezTo>
                    <a:pt x="1" y="127"/>
                    <a:pt x="38" y="164"/>
                    <a:pt x="83" y="164"/>
                  </a:cubicBezTo>
                  <a:cubicBezTo>
                    <a:pt x="132" y="164"/>
                    <a:pt x="169" y="127"/>
                    <a:pt x="169" y="82"/>
                  </a:cubicBezTo>
                  <a:cubicBezTo>
                    <a:pt x="169" y="37"/>
                    <a:pt x="132" y="1"/>
                    <a:pt x="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38"/>
            <p:cNvSpPr/>
            <p:nvPr/>
          </p:nvSpPr>
          <p:spPr>
            <a:xfrm flipH="1">
              <a:off x="1017024" y="4213565"/>
              <a:ext cx="479107" cy="386830"/>
            </a:xfrm>
            <a:custGeom>
              <a:rect b="b" l="l" r="r" t="t"/>
              <a:pathLst>
                <a:path extrusionOk="0" h="2624" w="3250">
                  <a:moveTo>
                    <a:pt x="2673" y="1"/>
                  </a:moveTo>
                  <a:lnTo>
                    <a:pt x="1289" y="790"/>
                  </a:lnTo>
                  <a:lnTo>
                    <a:pt x="1097" y="1298"/>
                  </a:lnTo>
                  <a:cubicBezTo>
                    <a:pt x="1097" y="1298"/>
                    <a:pt x="0" y="1887"/>
                    <a:pt x="422" y="2624"/>
                  </a:cubicBezTo>
                  <a:lnTo>
                    <a:pt x="3250" y="1011"/>
                  </a:lnTo>
                  <a:lnTo>
                    <a:pt x="26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38"/>
            <p:cNvSpPr/>
            <p:nvPr/>
          </p:nvSpPr>
          <p:spPr>
            <a:xfrm flipH="1">
              <a:off x="1774750" y="3022117"/>
              <a:ext cx="319306" cy="1406976"/>
            </a:xfrm>
            <a:custGeom>
              <a:rect b="b" l="l" r="r" t="t"/>
              <a:pathLst>
                <a:path extrusionOk="0" h="9544" w="2166">
                  <a:moveTo>
                    <a:pt x="1" y="1"/>
                  </a:moveTo>
                  <a:lnTo>
                    <a:pt x="1" y="9544"/>
                  </a:lnTo>
                  <a:lnTo>
                    <a:pt x="1863" y="9544"/>
                  </a:lnTo>
                  <a:lnTo>
                    <a:pt x="216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38"/>
            <p:cNvSpPr/>
            <p:nvPr/>
          </p:nvSpPr>
          <p:spPr>
            <a:xfrm flipH="1">
              <a:off x="1095450" y="2979365"/>
              <a:ext cx="752419" cy="1359212"/>
            </a:xfrm>
            <a:custGeom>
              <a:rect b="b" l="l" r="r" t="t"/>
              <a:pathLst>
                <a:path extrusionOk="0" h="9220" w="5104">
                  <a:moveTo>
                    <a:pt x="2157" y="0"/>
                  </a:moveTo>
                  <a:lnTo>
                    <a:pt x="1" y="217"/>
                  </a:lnTo>
                  <a:cubicBezTo>
                    <a:pt x="5" y="241"/>
                    <a:pt x="254" y="2680"/>
                    <a:pt x="434" y="4129"/>
                  </a:cubicBezTo>
                  <a:cubicBezTo>
                    <a:pt x="627" y="5684"/>
                    <a:pt x="3565" y="9220"/>
                    <a:pt x="3565" y="9220"/>
                  </a:cubicBezTo>
                  <a:lnTo>
                    <a:pt x="5104" y="8356"/>
                  </a:lnTo>
                  <a:cubicBezTo>
                    <a:pt x="5104" y="8356"/>
                    <a:pt x="2697" y="4788"/>
                    <a:pt x="2583" y="3863"/>
                  </a:cubicBezTo>
                  <a:cubicBezTo>
                    <a:pt x="2407" y="2435"/>
                    <a:pt x="2157" y="25"/>
                    <a:pt x="21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38"/>
            <p:cNvSpPr/>
            <p:nvPr/>
          </p:nvSpPr>
          <p:spPr>
            <a:xfrm flipH="1">
              <a:off x="1842267" y="4428946"/>
              <a:ext cx="479697" cy="171449"/>
            </a:xfrm>
            <a:custGeom>
              <a:rect b="b" l="l" r="r" t="t"/>
              <a:pathLst>
                <a:path extrusionOk="0" h="1163" w="3254">
                  <a:moveTo>
                    <a:pt x="1662" y="1"/>
                  </a:moveTo>
                  <a:lnTo>
                    <a:pt x="1244" y="348"/>
                  </a:lnTo>
                  <a:cubicBezTo>
                    <a:pt x="1244" y="348"/>
                    <a:pt x="1238" y="348"/>
                    <a:pt x="1226" y="348"/>
                  </a:cubicBezTo>
                  <a:cubicBezTo>
                    <a:pt x="1072" y="348"/>
                    <a:pt x="0" y="376"/>
                    <a:pt x="0" y="1163"/>
                  </a:cubicBezTo>
                  <a:lnTo>
                    <a:pt x="3253" y="1163"/>
                  </a:lnTo>
                  <a:lnTo>
                    <a:pt x="32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38"/>
            <p:cNvSpPr/>
            <p:nvPr/>
          </p:nvSpPr>
          <p:spPr>
            <a:xfrm flipH="1">
              <a:off x="1785511" y="3153026"/>
              <a:ext cx="49090" cy="376658"/>
            </a:xfrm>
            <a:custGeom>
              <a:rect b="b" l="l" r="r" t="t"/>
              <a:pathLst>
                <a:path extrusionOk="0" h="2555" w="333">
                  <a:moveTo>
                    <a:pt x="46" y="1"/>
                  </a:moveTo>
                  <a:lnTo>
                    <a:pt x="1" y="5"/>
                  </a:lnTo>
                  <a:lnTo>
                    <a:pt x="283" y="2554"/>
                  </a:lnTo>
                  <a:lnTo>
                    <a:pt x="332" y="2546"/>
                  </a:lnTo>
                  <a:lnTo>
                    <a:pt x="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38"/>
            <p:cNvSpPr/>
            <p:nvPr/>
          </p:nvSpPr>
          <p:spPr>
            <a:xfrm flipH="1">
              <a:off x="1123164" y="3110864"/>
              <a:ext cx="453898" cy="1117886"/>
            </a:xfrm>
            <a:custGeom>
              <a:rect b="b" l="l" r="r" t="t"/>
              <a:pathLst>
                <a:path extrusionOk="0" h="7583" w="3079">
                  <a:moveTo>
                    <a:pt x="50" y="0"/>
                  </a:moveTo>
                  <a:lnTo>
                    <a:pt x="1" y="4"/>
                  </a:lnTo>
                  <a:cubicBezTo>
                    <a:pt x="5" y="29"/>
                    <a:pt x="226" y="2505"/>
                    <a:pt x="365" y="3479"/>
                  </a:cubicBezTo>
                  <a:cubicBezTo>
                    <a:pt x="504" y="4457"/>
                    <a:pt x="2935" y="7456"/>
                    <a:pt x="3037" y="7583"/>
                  </a:cubicBezTo>
                  <a:lnTo>
                    <a:pt x="3041" y="7583"/>
                  </a:lnTo>
                  <a:lnTo>
                    <a:pt x="3078" y="7550"/>
                  </a:lnTo>
                  <a:cubicBezTo>
                    <a:pt x="3054" y="7522"/>
                    <a:pt x="553" y="4436"/>
                    <a:pt x="414" y="3470"/>
                  </a:cubicBezTo>
                  <a:cubicBezTo>
                    <a:pt x="275" y="2500"/>
                    <a:pt x="50" y="25"/>
                    <a:pt x="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38"/>
            <p:cNvSpPr/>
            <p:nvPr/>
          </p:nvSpPr>
          <p:spPr>
            <a:xfrm flipH="1">
              <a:off x="1858630" y="4579757"/>
              <a:ext cx="455520" cy="7371"/>
            </a:xfrm>
            <a:custGeom>
              <a:rect b="b" l="l" r="r" t="t"/>
              <a:pathLst>
                <a:path extrusionOk="0" h="50" w="3090">
                  <a:moveTo>
                    <a:pt x="0" y="1"/>
                  </a:moveTo>
                  <a:lnTo>
                    <a:pt x="0" y="50"/>
                  </a:lnTo>
                  <a:lnTo>
                    <a:pt x="3090" y="50"/>
                  </a:lnTo>
                  <a:lnTo>
                    <a:pt x="309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38"/>
            <p:cNvSpPr/>
            <p:nvPr/>
          </p:nvSpPr>
          <p:spPr>
            <a:xfrm flipH="1">
              <a:off x="2099216" y="4479658"/>
              <a:ext cx="38771" cy="43489"/>
            </a:xfrm>
            <a:custGeom>
              <a:rect b="b" l="l" r="r" t="t"/>
              <a:pathLst>
                <a:path extrusionOk="0" h="295" w="263">
                  <a:moveTo>
                    <a:pt x="33" y="0"/>
                  </a:moveTo>
                  <a:lnTo>
                    <a:pt x="0" y="37"/>
                  </a:lnTo>
                  <a:cubicBezTo>
                    <a:pt x="90" y="107"/>
                    <a:pt x="168" y="197"/>
                    <a:pt x="221" y="295"/>
                  </a:cubicBezTo>
                  <a:lnTo>
                    <a:pt x="262" y="274"/>
                  </a:lnTo>
                  <a:cubicBezTo>
                    <a:pt x="205" y="168"/>
                    <a:pt x="123" y="74"/>
                    <a:pt x="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38"/>
            <p:cNvSpPr/>
            <p:nvPr/>
          </p:nvSpPr>
          <p:spPr>
            <a:xfrm flipH="1">
              <a:off x="1292694" y="4400641"/>
              <a:ext cx="36412" cy="9140"/>
            </a:xfrm>
            <a:custGeom>
              <a:rect b="b" l="l" r="r" t="t"/>
              <a:pathLst>
                <a:path extrusionOk="0" h="62" w="247">
                  <a:moveTo>
                    <a:pt x="132" y="1"/>
                  </a:moveTo>
                  <a:cubicBezTo>
                    <a:pt x="88" y="1"/>
                    <a:pt x="44" y="6"/>
                    <a:pt x="1" y="17"/>
                  </a:cubicBezTo>
                  <a:lnTo>
                    <a:pt x="13" y="62"/>
                  </a:lnTo>
                  <a:cubicBezTo>
                    <a:pt x="50" y="53"/>
                    <a:pt x="88" y="49"/>
                    <a:pt x="126" y="49"/>
                  </a:cubicBezTo>
                  <a:cubicBezTo>
                    <a:pt x="164" y="49"/>
                    <a:pt x="201" y="53"/>
                    <a:pt x="238" y="62"/>
                  </a:cubicBezTo>
                  <a:lnTo>
                    <a:pt x="246" y="13"/>
                  </a:lnTo>
                  <a:cubicBezTo>
                    <a:pt x="210" y="5"/>
                    <a:pt x="171" y="1"/>
                    <a:pt x="1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38"/>
            <p:cNvSpPr/>
            <p:nvPr/>
          </p:nvSpPr>
          <p:spPr>
            <a:xfrm flipH="1">
              <a:off x="1035746" y="4339609"/>
              <a:ext cx="386234" cy="240295"/>
            </a:xfrm>
            <a:custGeom>
              <a:rect b="b" l="l" r="r" t="t"/>
              <a:pathLst>
                <a:path extrusionOk="0" h="1630" w="2620">
                  <a:moveTo>
                    <a:pt x="2599" y="1"/>
                  </a:moveTo>
                  <a:cubicBezTo>
                    <a:pt x="1715" y="492"/>
                    <a:pt x="844" y="1028"/>
                    <a:pt x="1" y="1589"/>
                  </a:cubicBezTo>
                  <a:lnTo>
                    <a:pt x="29" y="1630"/>
                  </a:lnTo>
                  <a:cubicBezTo>
                    <a:pt x="868" y="1069"/>
                    <a:pt x="1740" y="537"/>
                    <a:pt x="2620" y="42"/>
                  </a:cubicBezTo>
                  <a:lnTo>
                    <a:pt x="25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38"/>
            <p:cNvSpPr/>
            <p:nvPr/>
          </p:nvSpPr>
          <p:spPr>
            <a:xfrm flipH="1">
              <a:off x="1459866" y="2098531"/>
              <a:ext cx="925487" cy="1126436"/>
            </a:xfrm>
            <a:custGeom>
              <a:rect b="b" l="l" r="r" t="t"/>
              <a:pathLst>
                <a:path extrusionOk="0" h="7641" w="6278">
                  <a:moveTo>
                    <a:pt x="3004" y="0"/>
                  </a:moveTo>
                  <a:cubicBezTo>
                    <a:pt x="2554" y="0"/>
                    <a:pt x="2112" y="160"/>
                    <a:pt x="1764" y="455"/>
                  </a:cubicBezTo>
                  <a:lnTo>
                    <a:pt x="0" y="1940"/>
                  </a:lnTo>
                  <a:lnTo>
                    <a:pt x="721" y="3143"/>
                  </a:lnTo>
                  <a:lnTo>
                    <a:pt x="1989" y="2374"/>
                  </a:lnTo>
                  <a:lnTo>
                    <a:pt x="1948" y="2812"/>
                  </a:lnTo>
                  <a:lnTo>
                    <a:pt x="1453" y="2738"/>
                  </a:lnTo>
                  <a:lnTo>
                    <a:pt x="1355" y="4150"/>
                  </a:lnTo>
                  <a:lnTo>
                    <a:pt x="2001" y="4256"/>
                  </a:lnTo>
                  <a:cubicBezTo>
                    <a:pt x="2001" y="4256"/>
                    <a:pt x="1920" y="5803"/>
                    <a:pt x="1891" y="7469"/>
                  </a:cubicBezTo>
                  <a:cubicBezTo>
                    <a:pt x="1891" y="7469"/>
                    <a:pt x="2300" y="7641"/>
                    <a:pt x="3211" y="7641"/>
                  </a:cubicBezTo>
                  <a:cubicBezTo>
                    <a:pt x="3323" y="7641"/>
                    <a:pt x="3442" y="7638"/>
                    <a:pt x="3569" y="7632"/>
                  </a:cubicBezTo>
                  <a:cubicBezTo>
                    <a:pt x="4244" y="7604"/>
                    <a:pt x="5140" y="7477"/>
                    <a:pt x="6278" y="7166"/>
                  </a:cubicBezTo>
                  <a:lnTo>
                    <a:pt x="5676" y="3884"/>
                  </a:lnTo>
                  <a:lnTo>
                    <a:pt x="6122" y="1965"/>
                  </a:lnTo>
                  <a:cubicBezTo>
                    <a:pt x="6176" y="1809"/>
                    <a:pt x="6200" y="1654"/>
                    <a:pt x="6200" y="1494"/>
                  </a:cubicBezTo>
                  <a:cubicBezTo>
                    <a:pt x="6200" y="1097"/>
                    <a:pt x="6040" y="704"/>
                    <a:pt x="5746" y="422"/>
                  </a:cubicBezTo>
                  <a:cubicBezTo>
                    <a:pt x="5468" y="152"/>
                    <a:pt x="5095" y="0"/>
                    <a:pt x="4706" y="0"/>
                  </a:cubicBezTo>
                  <a:lnTo>
                    <a:pt x="4543" y="0"/>
                  </a:lnTo>
                  <a:lnTo>
                    <a:pt x="3274" y="2804"/>
                  </a:lnTo>
                  <a:lnTo>
                    <a:pt x="33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38"/>
            <p:cNvSpPr/>
            <p:nvPr/>
          </p:nvSpPr>
          <p:spPr>
            <a:xfrm flipH="1">
              <a:off x="2073270" y="2286786"/>
              <a:ext cx="21376" cy="163047"/>
            </a:xfrm>
            <a:custGeom>
              <a:rect b="b" l="l" r="r" t="t"/>
              <a:pathLst>
                <a:path extrusionOk="0" h="1106" w="145">
                  <a:moveTo>
                    <a:pt x="99" y="0"/>
                  </a:moveTo>
                  <a:lnTo>
                    <a:pt x="1" y="1101"/>
                  </a:lnTo>
                  <a:lnTo>
                    <a:pt x="46" y="1105"/>
                  </a:lnTo>
                  <a:lnTo>
                    <a:pt x="144" y="4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38"/>
            <p:cNvSpPr/>
            <p:nvPr/>
          </p:nvSpPr>
          <p:spPr>
            <a:xfrm flipH="1">
              <a:off x="1676422" y="2097941"/>
              <a:ext cx="294540" cy="420589"/>
            </a:xfrm>
            <a:custGeom>
              <a:rect b="b" l="l" r="r" t="t"/>
              <a:pathLst>
                <a:path extrusionOk="0" h="2853" w="1998">
                  <a:moveTo>
                    <a:pt x="169" y="0"/>
                  </a:moveTo>
                  <a:lnTo>
                    <a:pt x="42" y="868"/>
                  </a:lnTo>
                  <a:lnTo>
                    <a:pt x="42" y="876"/>
                  </a:lnTo>
                  <a:lnTo>
                    <a:pt x="234" y="1212"/>
                  </a:lnTo>
                  <a:lnTo>
                    <a:pt x="1" y="1564"/>
                  </a:lnTo>
                  <a:lnTo>
                    <a:pt x="455" y="2853"/>
                  </a:lnTo>
                  <a:lnTo>
                    <a:pt x="1425" y="1817"/>
                  </a:lnTo>
                  <a:lnTo>
                    <a:pt x="1310" y="1412"/>
                  </a:lnTo>
                  <a:lnTo>
                    <a:pt x="1998" y="794"/>
                  </a:lnTo>
                  <a:lnTo>
                    <a:pt x="1920" y="0"/>
                  </a:lnTo>
                  <a:lnTo>
                    <a:pt x="1875" y="4"/>
                  </a:lnTo>
                  <a:lnTo>
                    <a:pt x="1945" y="774"/>
                  </a:lnTo>
                  <a:lnTo>
                    <a:pt x="1257" y="1400"/>
                  </a:lnTo>
                  <a:lnTo>
                    <a:pt x="1372" y="1801"/>
                  </a:lnTo>
                  <a:lnTo>
                    <a:pt x="475" y="2763"/>
                  </a:lnTo>
                  <a:lnTo>
                    <a:pt x="54" y="1572"/>
                  </a:lnTo>
                  <a:lnTo>
                    <a:pt x="291" y="1212"/>
                  </a:lnTo>
                  <a:lnTo>
                    <a:pt x="91" y="868"/>
                  </a:lnTo>
                  <a:lnTo>
                    <a:pt x="218" y="9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38"/>
            <p:cNvSpPr/>
            <p:nvPr/>
          </p:nvSpPr>
          <p:spPr>
            <a:xfrm flipH="1">
              <a:off x="1854945" y="2761478"/>
              <a:ext cx="41129" cy="461719"/>
            </a:xfrm>
            <a:custGeom>
              <a:rect b="b" l="l" r="r" t="t"/>
              <a:pathLst>
                <a:path extrusionOk="0" h="3132" w="279">
                  <a:moveTo>
                    <a:pt x="49" y="1"/>
                  </a:moveTo>
                  <a:lnTo>
                    <a:pt x="0" y="5"/>
                  </a:lnTo>
                  <a:lnTo>
                    <a:pt x="229" y="3131"/>
                  </a:lnTo>
                  <a:lnTo>
                    <a:pt x="278" y="3127"/>
                  </a:lnTo>
                  <a:lnTo>
                    <a:pt x="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38"/>
            <p:cNvSpPr/>
            <p:nvPr/>
          </p:nvSpPr>
          <p:spPr>
            <a:xfrm flipH="1">
              <a:off x="1567775" y="2914205"/>
              <a:ext cx="193854" cy="196216"/>
            </a:xfrm>
            <a:custGeom>
              <a:rect b="b" l="l" r="r" t="t"/>
              <a:pathLst>
                <a:path extrusionOk="0" h="1331" w="1315">
                  <a:moveTo>
                    <a:pt x="1167" y="53"/>
                  </a:moveTo>
                  <a:lnTo>
                    <a:pt x="1249" y="655"/>
                  </a:lnTo>
                  <a:cubicBezTo>
                    <a:pt x="1286" y="958"/>
                    <a:pt x="1073" y="1236"/>
                    <a:pt x="770" y="1277"/>
                  </a:cubicBezTo>
                  <a:lnTo>
                    <a:pt x="758" y="1277"/>
                  </a:lnTo>
                  <a:cubicBezTo>
                    <a:pt x="733" y="1280"/>
                    <a:pt x="708" y="1282"/>
                    <a:pt x="683" y="1282"/>
                  </a:cubicBezTo>
                  <a:cubicBezTo>
                    <a:pt x="563" y="1282"/>
                    <a:pt x="447" y="1241"/>
                    <a:pt x="349" y="1166"/>
                  </a:cubicBezTo>
                  <a:cubicBezTo>
                    <a:pt x="230" y="1076"/>
                    <a:pt x="156" y="949"/>
                    <a:pt x="136" y="802"/>
                  </a:cubicBezTo>
                  <a:lnTo>
                    <a:pt x="54" y="201"/>
                  </a:lnTo>
                  <a:lnTo>
                    <a:pt x="1167" y="53"/>
                  </a:lnTo>
                  <a:close/>
                  <a:moveTo>
                    <a:pt x="1208" y="0"/>
                  </a:moveTo>
                  <a:lnTo>
                    <a:pt x="1" y="160"/>
                  </a:lnTo>
                  <a:lnTo>
                    <a:pt x="87" y="810"/>
                  </a:lnTo>
                  <a:cubicBezTo>
                    <a:pt x="128" y="1109"/>
                    <a:pt x="385" y="1330"/>
                    <a:pt x="684" y="1330"/>
                  </a:cubicBezTo>
                  <a:cubicBezTo>
                    <a:pt x="709" y="1330"/>
                    <a:pt x="737" y="1330"/>
                    <a:pt x="762" y="1326"/>
                  </a:cubicBezTo>
                  <a:lnTo>
                    <a:pt x="778" y="1322"/>
                  </a:lnTo>
                  <a:cubicBezTo>
                    <a:pt x="938" y="1301"/>
                    <a:pt x="1077" y="1220"/>
                    <a:pt x="1175" y="1093"/>
                  </a:cubicBezTo>
                  <a:cubicBezTo>
                    <a:pt x="1273" y="966"/>
                    <a:pt x="1314" y="806"/>
                    <a:pt x="1294" y="647"/>
                  </a:cubicBezTo>
                  <a:lnTo>
                    <a:pt x="12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38"/>
            <p:cNvSpPr/>
            <p:nvPr/>
          </p:nvSpPr>
          <p:spPr>
            <a:xfrm flipH="1">
              <a:off x="1832095" y="2801871"/>
              <a:ext cx="39360" cy="39361"/>
            </a:xfrm>
            <a:custGeom>
              <a:rect b="b" l="l" r="r" t="t"/>
              <a:pathLst>
                <a:path extrusionOk="0" h="267" w="267">
                  <a:moveTo>
                    <a:pt x="136" y="50"/>
                  </a:moveTo>
                  <a:cubicBezTo>
                    <a:pt x="181" y="50"/>
                    <a:pt x="218" y="87"/>
                    <a:pt x="218" y="136"/>
                  </a:cubicBezTo>
                  <a:cubicBezTo>
                    <a:pt x="218" y="181"/>
                    <a:pt x="181" y="222"/>
                    <a:pt x="136" y="222"/>
                  </a:cubicBezTo>
                  <a:cubicBezTo>
                    <a:pt x="87" y="222"/>
                    <a:pt x="50" y="181"/>
                    <a:pt x="50" y="136"/>
                  </a:cubicBezTo>
                  <a:cubicBezTo>
                    <a:pt x="50" y="87"/>
                    <a:pt x="87" y="50"/>
                    <a:pt x="136" y="50"/>
                  </a:cubicBezTo>
                  <a:close/>
                  <a:moveTo>
                    <a:pt x="136" y="1"/>
                  </a:moveTo>
                  <a:cubicBezTo>
                    <a:pt x="62" y="1"/>
                    <a:pt x="1" y="62"/>
                    <a:pt x="1" y="136"/>
                  </a:cubicBezTo>
                  <a:cubicBezTo>
                    <a:pt x="1" y="210"/>
                    <a:pt x="62" y="267"/>
                    <a:pt x="136" y="267"/>
                  </a:cubicBezTo>
                  <a:cubicBezTo>
                    <a:pt x="210" y="267"/>
                    <a:pt x="267" y="210"/>
                    <a:pt x="267" y="136"/>
                  </a:cubicBezTo>
                  <a:cubicBezTo>
                    <a:pt x="267" y="62"/>
                    <a:pt x="210" y="1"/>
                    <a:pt x="1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38"/>
            <p:cNvSpPr/>
            <p:nvPr/>
          </p:nvSpPr>
          <p:spPr>
            <a:xfrm flipH="1">
              <a:off x="1820596" y="2941920"/>
              <a:ext cx="39360" cy="39361"/>
            </a:xfrm>
            <a:custGeom>
              <a:rect b="b" l="l" r="r" t="t"/>
              <a:pathLst>
                <a:path extrusionOk="0" h="267" w="267">
                  <a:moveTo>
                    <a:pt x="132" y="49"/>
                  </a:moveTo>
                  <a:cubicBezTo>
                    <a:pt x="181" y="49"/>
                    <a:pt x="218" y="86"/>
                    <a:pt x="218" y="135"/>
                  </a:cubicBezTo>
                  <a:cubicBezTo>
                    <a:pt x="218" y="180"/>
                    <a:pt x="181" y="221"/>
                    <a:pt x="132" y="221"/>
                  </a:cubicBezTo>
                  <a:cubicBezTo>
                    <a:pt x="87" y="221"/>
                    <a:pt x="46" y="180"/>
                    <a:pt x="46" y="135"/>
                  </a:cubicBezTo>
                  <a:cubicBezTo>
                    <a:pt x="46" y="86"/>
                    <a:pt x="87" y="49"/>
                    <a:pt x="132" y="49"/>
                  </a:cubicBezTo>
                  <a:close/>
                  <a:moveTo>
                    <a:pt x="132" y="0"/>
                  </a:moveTo>
                  <a:cubicBezTo>
                    <a:pt x="58" y="0"/>
                    <a:pt x="1" y="62"/>
                    <a:pt x="1" y="135"/>
                  </a:cubicBezTo>
                  <a:cubicBezTo>
                    <a:pt x="1" y="209"/>
                    <a:pt x="58" y="266"/>
                    <a:pt x="132" y="266"/>
                  </a:cubicBezTo>
                  <a:cubicBezTo>
                    <a:pt x="205" y="266"/>
                    <a:pt x="267" y="209"/>
                    <a:pt x="267" y="135"/>
                  </a:cubicBezTo>
                  <a:cubicBezTo>
                    <a:pt x="267" y="62"/>
                    <a:pt x="205" y="0"/>
                    <a:pt x="1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38"/>
            <p:cNvSpPr/>
            <p:nvPr/>
          </p:nvSpPr>
          <p:spPr>
            <a:xfrm flipH="1">
              <a:off x="1804233" y="3097596"/>
              <a:ext cx="39950" cy="39361"/>
            </a:xfrm>
            <a:custGeom>
              <a:rect b="b" l="l" r="r" t="t"/>
              <a:pathLst>
                <a:path extrusionOk="0" h="267" w="271">
                  <a:moveTo>
                    <a:pt x="135" y="49"/>
                  </a:moveTo>
                  <a:cubicBezTo>
                    <a:pt x="180" y="49"/>
                    <a:pt x="221" y="86"/>
                    <a:pt x="221" y="131"/>
                  </a:cubicBezTo>
                  <a:cubicBezTo>
                    <a:pt x="221" y="180"/>
                    <a:pt x="180" y="217"/>
                    <a:pt x="135" y="217"/>
                  </a:cubicBezTo>
                  <a:cubicBezTo>
                    <a:pt x="86" y="217"/>
                    <a:pt x="49" y="180"/>
                    <a:pt x="49" y="131"/>
                  </a:cubicBezTo>
                  <a:cubicBezTo>
                    <a:pt x="49" y="86"/>
                    <a:pt x="86" y="49"/>
                    <a:pt x="135" y="49"/>
                  </a:cubicBezTo>
                  <a:close/>
                  <a:moveTo>
                    <a:pt x="135" y="0"/>
                  </a:moveTo>
                  <a:cubicBezTo>
                    <a:pt x="61" y="0"/>
                    <a:pt x="0" y="57"/>
                    <a:pt x="0" y="131"/>
                  </a:cubicBezTo>
                  <a:cubicBezTo>
                    <a:pt x="0" y="205"/>
                    <a:pt x="61" y="266"/>
                    <a:pt x="135" y="266"/>
                  </a:cubicBezTo>
                  <a:cubicBezTo>
                    <a:pt x="209" y="266"/>
                    <a:pt x="270" y="205"/>
                    <a:pt x="270" y="131"/>
                  </a:cubicBezTo>
                  <a:cubicBezTo>
                    <a:pt x="270" y="57"/>
                    <a:pt x="209" y="0"/>
                    <a:pt x="1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38"/>
            <p:cNvSpPr/>
            <p:nvPr/>
          </p:nvSpPr>
          <p:spPr>
            <a:xfrm flipH="1">
              <a:off x="1650477" y="1702855"/>
              <a:ext cx="368691" cy="161720"/>
            </a:xfrm>
            <a:custGeom>
              <a:rect b="b" l="l" r="r" t="t"/>
              <a:pathLst>
                <a:path extrusionOk="0" h="1097" w="2501">
                  <a:moveTo>
                    <a:pt x="1755" y="0"/>
                  </a:moveTo>
                  <a:cubicBezTo>
                    <a:pt x="1560" y="0"/>
                    <a:pt x="1291" y="64"/>
                    <a:pt x="1056" y="110"/>
                  </a:cubicBezTo>
                  <a:cubicBezTo>
                    <a:pt x="998" y="122"/>
                    <a:pt x="942" y="127"/>
                    <a:pt x="889" y="127"/>
                  </a:cubicBezTo>
                  <a:cubicBezTo>
                    <a:pt x="702" y="127"/>
                    <a:pt x="549" y="71"/>
                    <a:pt x="424" y="71"/>
                  </a:cubicBezTo>
                  <a:cubicBezTo>
                    <a:pt x="324" y="71"/>
                    <a:pt x="242" y="107"/>
                    <a:pt x="176" y="237"/>
                  </a:cubicBezTo>
                  <a:cubicBezTo>
                    <a:pt x="0" y="581"/>
                    <a:pt x="393" y="745"/>
                    <a:pt x="393" y="745"/>
                  </a:cubicBezTo>
                  <a:cubicBezTo>
                    <a:pt x="519" y="775"/>
                    <a:pt x="670" y="786"/>
                    <a:pt x="826" y="786"/>
                  </a:cubicBezTo>
                  <a:cubicBezTo>
                    <a:pt x="1258" y="786"/>
                    <a:pt x="1719" y="700"/>
                    <a:pt x="1719" y="700"/>
                  </a:cubicBezTo>
                  <a:lnTo>
                    <a:pt x="1866" y="1093"/>
                  </a:lnTo>
                  <a:lnTo>
                    <a:pt x="1866" y="1097"/>
                  </a:lnTo>
                  <a:cubicBezTo>
                    <a:pt x="1932" y="1031"/>
                    <a:pt x="2014" y="990"/>
                    <a:pt x="2100" y="986"/>
                  </a:cubicBezTo>
                  <a:cubicBezTo>
                    <a:pt x="2111" y="985"/>
                    <a:pt x="2122" y="985"/>
                    <a:pt x="2133" y="985"/>
                  </a:cubicBezTo>
                  <a:cubicBezTo>
                    <a:pt x="2167" y="985"/>
                    <a:pt x="2201" y="989"/>
                    <a:pt x="2235" y="998"/>
                  </a:cubicBezTo>
                  <a:cubicBezTo>
                    <a:pt x="2501" y="196"/>
                    <a:pt x="2026" y="184"/>
                    <a:pt x="2026" y="184"/>
                  </a:cubicBezTo>
                  <a:cubicBezTo>
                    <a:pt x="2032" y="46"/>
                    <a:pt x="1920" y="0"/>
                    <a:pt x="17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38"/>
            <p:cNvSpPr/>
            <p:nvPr/>
          </p:nvSpPr>
          <p:spPr>
            <a:xfrm flipH="1">
              <a:off x="1654015" y="1805902"/>
              <a:ext cx="307218" cy="339803"/>
            </a:xfrm>
            <a:custGeom>
              <a:rect b="b" l="l" r="r" t="t"/>
              <a:pathLst>
                <a:path extrusionOk="0" h="2305" w="2084">
                  <a:moveTo>
                    <a:pt x="1326" y="1"/>
                  </a:moveTo>
                  <a:cubicBezTo>
                    <a:pt x="1326" y="1"/>
                    <a:pt x="865" y="87"/>
                    <a:pt x="433" y="87"/>
                  </a:cubicBezTo>
                  <a:cubicBezTo>
                    <a:pt x="277" y="87"/>
                    <a:pt x="126" y="76"/>
                    <a:pt x="0" y="46"/>
                  </a:cubicBezTo>
                  <a:lnTo>
                    <a:pt x="0" y="750"/>
                  </a:lnTo>
                  <a:cubicBezTo>
                    <a:pt x="0" y="1061"/>
                    <a:pt x="143" y="1351"/>
                    <a:pt x="385" y="1548"/>
                  </a:cubicBezTo>
                  <a:lnTo>
                    <a:pt x="528" y="1662"/>
                  </a:lnTo>
                  <a:lnTo>
                    <a:pt x="467" y="1985"/>
                  </a:lnTo>
                  <a:cubicBezTo>
                    <a:pt x="594" y="2193"/>
                    <a:pt x="815" y="2305"/>
                    <a:pt x="1039" y="2305"/>
                  </a:cubicBezTo>
                  <a:cubicBezTo>
                    <a:pt x="1190" y="2305"/>
                    <a:pt x="1343" y="2254"/>
                    <a:pt x="1469" y="2149"/>
                  </a:cubicBezTo>
                  <a:lnTo>
                    <a:pt x="1666" y="1985"/>
                  </a:lnTo>
                  <a:lnTo>
                    <a:pt x="1637" y="1073"/>
                  </a:lnTo>
                  <a:lnTo>
                    <a:pt x="1637" y="1073"/>
                  </a:lnTo>
                  <a:cubicBezTo>
                    <a:pt x="1660" y="1077"/>
                    <a:pt x="1681" y="1080"/>
                    <a:pt x="1702" y="1080"/>
                  </a:cubicBezTo>
                  <a:cubicBezTo>
                    <a:pt x="1853" y="1080"/>
                    <a:pt x="1964" y="967"/>
                    <a:pt x="2018" y="795"/>
                  </a:cubicBezTo>
                  <a:cubicBezTo>
                    <a:pt x="2083" y="586"/>
                    <a:pt x="2038" y="361"/>
                    <a:pt x="1842" y="299"/>
                  </a:cubicBezTo>
                  <a:cubicBezTo>
                    <a:pt x="1808" y="290"/>
                    <a:pt x="1774" y="286"/>
                    <a:pt x="1740" y="286"/>
                  </a:cubicBezTo>
                  <a:cubicBezTo>
                    <a:pt x="1729" y="286"/>
                    <a:pt x="1718" y="286"/>
                    <a:pt x="1707" y="287"/>
                  </a:cubicBezTo>
                  <a:cubicBezTo>
                    <a:pt x="1621" y="291"/>
                    <a:pt x="1539" y="332"/>
                    <a:pt x="1473" y="398"/>
                  </a:cubicBezTo>
                  <a:lnTo>
                    <a:pt x="1473" y="394"/>
                  </a:lnTo>
                  <a:lnTo>
                    <a:pt x="132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38"/>
            <p:cNvSpPr/>
            <p:nvPr/>
          </p:nvSpPr>
          <p:spPr>
            <a:xfrm flipH="1">
              <a:off x="1917745" y="1880201"/>
              <a:ext cx="29631" cy="33317"/>
            </a:xfrm>
            <a:custGeom>
              <a:rect b="b" l="l" r="r" t="t"/>
              <a:pathLst>
                <a:path extrusionOk="0" h="226" w="201">
                  <a:moveTo>
                    <a:pt x="103" y="0"/>
                  </a:moveTo>
                  <a:cubicBezTo>
                    <a:pt x="45" y="0"/>
                    <a:pt x="0" y="49"/>
                    <a:pt x="0" y="111"/>
                  </a:cubicBezTo>
                  <a:cubicBezTo>
                    <a:pt x="0" y="172"/>
                    <a:pt x="45" y="225"/>
                    <a:pt x="103" y="225"/>
                  </a:cubicBezTo>
                  <a:cubicBezTo>
                    <a:pt x="156" y="225"/>
                    <a:pt x="201" y="172"/>
                    <a:pt x="201" y="111"/>
                  </a:cubicBezTo>
                  <a:cubicBezTo>
                    <a:pt x="201" y="49"/>
                    <a:pt x="156" y="0"/>
                    <a:pt x="1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38"/>
            <p:cNvSpPr/>
            <p:nvPr/>
          </p:nvSpPr>
          <p:spPr>
            <a:xfrm flipH="1">
              <a:off x="1827230" y="1880201"/>
              <a:ext cx="29631" cy="33317"/>
            </a:xfrm>
            <a:custGeom>
              <a:rect b="b" l="l" r="r" t="t"/>
              <a:pathLst>
                <a:path extrusionOk="0" h="226" w="201">
                  <a:moveTo>
                    <a:pt x="98" y="0"/>
                  </a:moveTo>
                  <a:cubicBezTo>
                    <a:pt x="45" y="0"/>
                    <a:pt x="0" y="49"/>
                    <a:pt x="0" y="111"/>
                  </a:cubicBezTo>
                  <a:cubicBezTo>
                    <a:pt x="0" y="172"/>
                    <a:pt x="45" y="225"/>
                    <a:pt x="98" y="225"/>
                  </a:cubicBezTo>
                  <a:cubicBezTo>
                    <a:pt x="156" y="225"/>
                    <a:pt x="201" y="172"/>
                    <a:pt x="201" y="111"/>
                  </a:cubicBezTo>
                  <a:cubicBezTo>
                    <a:pt x="201" y="49"/>
                    <a:pt x="156" y="0"/>
                    <a:pt x="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38"/>
            <p:cNvSpPr/>
            <p:nvPr/>
          </p:nvSpPr>
          <p:spPr>
            <a:xfrm flipH="1">
              <a:off x="1917155" y="1856614"/>
              <a:ext cx="38623" cy="16069"/>
            </a:xfrm>
            <a:custGeom>
              <a:rect b="b" l="l" r="r" t="t"/>
              <a:pathLst>
                <a:path extrusionOk="0" h="109" w="262">
                  <a:moveTo>
                    <a:pt x="164" y="1"/>
                  </a:moveTo>
                  <a:cubicBezTo>
                    <a:pt x="110" y="1"/>
                    <a:pt x="58" y="18"/>
                    <a:pt x="16" y="54"/>
                  </a:cubicBezTo>
                  <a:cubicBezTo>
                    <a:pt x="4" y="62"/>
                    <a:pt x="0" y="82"/>
                    <a:pt x="8" y="95"/>
                  </a:cubicBezTo>
                  <a:cubicBezTo>
                    <a:pt x="16" y="103"/>
                    <a:pt x="28" y="109"/>
                    <a:pt x="38" y="109"/>
                  </a:cubicBezTo>
                  <a:cubicBezTo>
                    <a:pt x="44" y="109"/>
                    <a:pt x="49" y="107"/>
                    <a:pt x="53" y="103"/>
                  </a:cubicBezTo>
                  <a:cubicBezTo>
                    <a:pt x="57" y="99"/>
                    <a:pt x="66" y="95"/>
                    <a:pt x="74" y="91"/>
                  </a:cubicBezTo>
                  <a:cubicBezTo>
                    <a:pt x="74" y="86"/>
                    <a:pt x="78" y="86"/>
                    <a:pt x="82" y="82"/>
                  </a:cubicBezTo>
                  <a:cubicBezTo>
                    <a:pt x="86" y="82"/>
                    <a:pt x="86" y="78"/>
                    <a:pt x="86" y="78"/>
                  </a:cubicBezTo>
                  <a:cubicBezTo>
                    <a:pt x="94" y="74"/>
                    <a:pt x="102" y="74"/>
                    <a:pt x="111" y="70"/>
                  </a:cubicBezTo>
                  <a:cubicBezTo>
                    <a:pt x="115" y="70"/>
                    <a:pt x="119" y="66"/>
                    <a:pt x="123" y="66"/>
                  </a:cubicBezTo>
                  <a:lnTo>
                    <a:pt x="131" y="66"/>
                  </a:lnTo>
                  <a:cubicBezTo>
                    <a:pt x="135" y="62"/>
                    <a:pt x="143" y="62"/>
                    <a:pt x="151" y="62"/>
                  </a:cubicBezTo>
                  <a:lnTo>
                    <a:pt x="196" y="62"/>
                  </a:lnTo>
                  <a:cubicBezTo>
                    <a:pt x="201" y="66"/>
                    <a:pt x="201" y="66"/>
                    <a:pt x="205" y="66"/>
                  </a:cubicBezTo>
                  <a:cubicBezTo>
                    <a:pt x="209" y="66"/>
                    <a:pt x="209" y="66"/>
                    <a:pt x="213" y="70"/>
                  </a:cubicBezTo>
                  <a:cubicBezTo>
                    <a:pt x="217" y="71"/>
                    <a:pt x="221" y="72"/>
                    <a:pt x="225" y="72"/>
                  </a:cubicBezTo>
                  <a:cubicBezTo>
                    <a:pt x="238" y="72"/>
                    <a:pt x="251" y="66"/>
                    <a:pt x="254" y="54"/>
                  </a:cubicBezTo>
                  <a:cubicBezTo>
                    <a:pt x="262" y="37"/>
                    <a:pt x="258" y="17"/>
                    <a:pt x="241" y="13"/>
                  </a:cubicBezTo>
                  <a:cubicBezTo>
                    <a:pt x="216" y="5"/>
                    <a:pt x="190" y="1"/>
                    <a:pt x="1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38"/>
            <p:cNvSpPr/>
            <p:nvPr/>
          </p:nvSpPr>
          <p:spPr>
            <a:xfrm flipH="1">
              <a:off x="1818827" y="1856614"/>
              <a:ext cx="39360" cy="16069"/>
            </a:xfrm>
            <a:custGeom>
              <a:rect b="b" l="l" r="r" t="t"/>
              <a:pathLst>
                <a:path extrusionOk="0" h="109" w="267">
                  <a:moveTo>
                    <a:pt x="101" y="1"/>
                  </a:moveTo>
                  <a:cubicBezTo>
                    <a:pt x="75" y="1"/>
                    <a:pt x="50" y="5"/>
                    <a:pt x="26" y="13"/>
                  </a:cubicBezTo>
                  <a:cubicBezTo>
                    <a:pt x="5" y="17"/>
                    <a:pt x="1" y="37"/>
                    <a:pt x="9" y="54"/>
                  </a:cubicBezTo>
                  <a:cubicBezTo>
                    <a:pt x="15" y="66"/>
                    <a:pt x="29" y="72"/>
                    <a:pt x="40" y="72"/>
                  </a:cubicBezTo>
                  <a:cubicBezTo>
                    <a:pt x="44" y="72"/>
                    <a:pt x="47" y="71"/>
                    <a:pt x="50" y="70"/>
                  </a:cubicBezTo>
                  <a:lnTo>
                    <a:pt x="54" y="70"/>
                  </a:lnTo>
                  <a:cubicBezTo>
                    <a:pt x="54" y="70"/>
                    <a:pt x="58" y="66"/>
                    <a:pt x="58" y="66"/>
                  </a:cubicBezTo>
                  <a:lnTo>
                    <a:pt x="71" y="66"/>
                  </a:lnTo>
                  <a:cubicBezTo>
                    <a:pt x="79" y="62"/>
                    <a:pt x="87" y="62"/>
                    <a:pt x="95" y="62"/>
                  </a:cubicBezTo>
                  <a:lnTo>
                    <a:pt x="111" y="62"/>
                  </a:lnTo>
                  <a:cubicBezTo>
                    <a:pt x="120" y="62"/>
                    <a:pt x="128" y="62"/>
                    <a:pt x="136" y="66"/>
                  </a:cubicBezTo>
                  <a:lnTo>
                    <a:pt x="144" y="66"/>
                  </a:lnTo>
                  <a:cubicBezTo>
                    <a:pt x="148" y="66"/>
                    <a:pt x="152" y="70"/>
                    <a:pt x="156" y="70"/>
                  </a:cubicBezTo>
                  <a:cubicBezTo>
                    <a:pt x="165" y="74"/>
                    <a:pt x="169" y="74"/>
                    <a:pt x="177" y="78"/>
                  </a:cubicBezTo>
                  <a:cubicBezTo>
                    <a:pt x="181" y="82"/>
                    <a:pt x="181" y="82"/>
                    <a:pt x="181" y="82"/>
                  </a:cubicBezTo>
                  <a:lnTo>
                    <a:pt x="185" y="82"/>
                  </a:lnTo>
                  <a:cubicBezTo>
                    <a:pt x="189" y="86"/>
                    <a:pt x="189" y="86"/>
                    <a:pt x="193" y="91"/>
                  </a:cubicBezTo>
                  <a:cubicBezTo>
                    <a:pt x="202" y="95"/>
                    <a:pt x="206" y="99"/>
                    <a:pt x="214" y="103"/>
                  </a:cubicBezTo>
                  <a:cubicBezTo>
                    <a:pt x="218" y="107"/>
                    <a:pt x="223" y="109"/>
                    <a:pt x="229" y="109"/>
                  </a:cubicBezTo>
                  <a:cubicBezTo>
                    <a:pt x="239" y="109"/>
                    <a:pt x="249" y="103"/>
                    <a:pt x="255" y="95"/>
                  </a:cubicBezTo>
                  <a:cubicBezTo>
                    <a:pt x="267" y="82"/>
                    <a:pt x="263" y="62"/>
                    <a:pt x="251" y="54"/>
                  </a:cubicBezTo>
                  <a:cubicBezTo>
                    <a:pt x="207" y="18"/>
                    <a:pt x="153" y="1"/>
                    <a:pt x="1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38"/>
            <p:cNvSpPr/>
            <p:nvPr/>
          </p:nvSpPr>
          <p:spPr>
            <a:xfrm flipH="1">
              <a:off x="1791555" y="2026147"/>
              <a:ext cx="94347" cy="40540"/>
            </a:xfrm>
            <a:custGeom>
              <a:rect b="b" l="l" r="r" t="t"/>
              <a:pathLst>
                <a:path extrusionOk="0" h="275" w="640">
                  <a:moveTo>
                    <a:pt x="606" y="0"/>
                  </a:moveTo>
                  <a:cubicBezTo>
                    <a:pt x="529" y="62"/>
                    <a:pt x="312" y="225"/>
                    <a:pt x="218" y="225"/>
                  </a:cubicBezTo>
                  <a:cubicBezTo>
                    <a:pt x="107" y="225"/>
                    <a:pt x="33" y="152"/>
                    <a:pt x="33" y="152"/>
                  </a:cubicBezTo>
                  <a:lnTo>
                    <a:pt x="1" y="185"/>
                  </a:lnTo>
                  <a:cubicBezTo>
                    <a:pt x="5" y="189"/>
                    <a:pt x="87" y="275"/>
                    <a:pt x="218" y="275"/>
                  </a:cubicBezTo>
                  <a:cubicBezTo>
                    <a:pt x="344" y="275"/>
                    <a:pt x="606" y="62"/>
                    <a:pt x="639" y="37"/>
                  </a:cubicBezTo>
                  <a:lnTo>
                    <a:pt x="6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38"/>
            <p:cNvSpPr/>
            <p:nvPr/>
          </p:nvSpPr>
          <p:spPr>
            <a:xfrm flipH="1">
              <a:off x="1881480" y="1892880"/>
              <a:ext cx="47174" cy="68845"/>
            </a:xfrm>
            <a:custGeom>
              <a:rect b="b" l="l" r="r" t="t"/>
              <a:pathLst>
                <a:path extrusionOk="0" h="467" w="320">
                  <a:moveTo>
                    <a:pt x="201" y="0"/>
                  </a:moveTo>
                  <a:lnTo>
                    <a:pt x="0" y="467"/>
                  </a:lnTo>
                  <a:lnTo>
                    <a:pt x="319" y="467"/>
                  </a:lnTo>
                  <a:lnTo>
                    <a:pt x="319" y="417"/>
                  </a:lnTo>
                  <a:lnTo>
                    <a:pt x="74" y="417"/>
                  </a:lnTo>
                  <a:lnTo>
                    <a:pt x="242" y="20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38"/>
            <p:cNvSpPr/>
            <p:nvPr/>
          </p:nvSpPr>
          <p:spPr>
            <a:xfrm flipH="1">
              <a:off x="1825461" y="1956712"/>
              <a:ext cx="44668" cy="23735"/>
            </a:xfrm>
            <a:custGeom>
              <a:rect b="b" l="l" r="r" t="t"/>
              <a:pathLst>
                <a:path extrusionOk="0" h="161" w="303">
                  <a:moveTo>
                    <a:pt x="266" y="1"/>
                  </a:moveTo>
                  <a:cubicBezTo>
                    <a:pt x="237" y="42"/>
                    <a:pt x="197" y="74"/>
                    <a:pt x="152" y="91"/>
                  </a:cubicBezTo>
                  <a:cubicBezTo>
                    <a:pt x="121" y="105"/>
                    <a:pt x="88" y="111"/>
                    <a:pt x="55" y="111"/>
                  </a:cubicBezTo>
                  <a:cubicBezTo>
                    <a:pt x="39" y="111"/>
                    <a:pt x="24" y="110"/>
                    <a:pt x="8" y="107"/>
                  </a:cubicBezTo>
                  <a:lnTo>
                    <a:pt x="0" y="152"/>
                  </a:lnTo>
                  <a:cubicBezTo>
                    <a:pt x="17" y="156"/>
                    <a:pt x="37" y="160"/>
                    <a:pt x="53" y="160"/>
                  </a:cubicBezTo>
                  <a:lnTo>
                    <a:pt x="53" y="156"/>
                  </a:lnTo>
                  <a:cubicBezTo>
                    <a:pt x="94" y="156"/>
                    <a:pt x="135" y="152"/>
                    <a:pt x="168" y="136"/>
                  </a:cubicBezTo>
                  <a:cubicBezTo>
                    <a:pt x="221" y="115"/>
                    <a:pt x="270" y="74"/>
                    <a:pt x="303" y="29"/>
                  </a:cubicBezTo>
                  <a:lnTo>
                    <a:pt x="26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38"/>
            <p:cNvSpPr/>
            <p:nvPr/>
          </p:nvSpPr>
          <p:spPr>
            <a:xfrm flipH="1">
              <a:off x="1676422" y="1859563"/>
              <a:ext cx="42309" cy="94349"/>
            </a:xfrm>
            <a:custGeom>
              <a:rect b="b" l="l" r="r" t="t"/>
              <a:pathLst>
                <a:path extrusionOk="0" h="640" w="287">
                  <a:moveTo>
                    <a:pt x="172" y="1"/>
                  </a:moveTo>
                  <a:cubicBezTo>
                    <a:pt x="135" y="1"/>
                    <a:pt x="97" y="15"/>
                    <a:pt x="66" y="46"/>
                  </a:cubicBezTo>
                  <a:cubicBezTo>
                    <a:pt x="29" y="83"/>
                    <a:pt x="13" y="136"/>
                    <a:pt x="8" y="173"/>
                  </a:cubicBezTo>
                  <a:cubicBezTo>
                    <a:pt x="0" y="218"/>
                    <a:pt x="4" y="263"/>
                    <a:pt x="8" y="304"/>
                  </a:cubicBezTo>
                  <a:lnTo>
                    <a:pt x="13" y="386"/>
                  </a:lnTo>
                  <a:lnTo>
                    <a:pt x="53" y="316"/>
                  </a:lnTo>
                  <a:cubicBezTo>
                    <a:pt x="64" y="296"/>
                    <a:pt x="88" y="281"/>
                    <a:pt x="112" y="281"/>
                  </a:cubicBezTo>
                  <a:cubicBezTo>
                    <a:pt x="117" y="281"/>
                    <a:pt x="122" y="282"/>
                    <a:pt x="127" y="283"/>
                  </a:cubicBezTo>
                  <a:cubicBezTo>
                    <a:pt x="160" y="287"/>
                    <a:pt x="184" y="308"/>
                    <a:pt x="201" y="341"/>
                  </a:cubicBezTo>
                  <a:cubicBezTo>
                    <a:pt x="213" y="369"/>
                    <a:pt x="217" y="402"/>
                    <a:pt x="209" y="439"/>
                  </a:cubicBezTo>
                  <a:cubicBezTo>
                    <a:pt x="189" y="521"/>
                    <a:pt x="111" y="586"/>
                    <a:pt x="29" y="590"/>
                  </a:cubicBezTo>
                  <a:lnTo>
                    <a:pt x="33" y="639"/>
                  </a:lnTo>
                  <a:cubicBezTo>
                    <a:pt x="135" y="631"/>
                    <a:pt x="229" y="553"/>
                    <a:pt x="254" y="451"/>
                  </a:cubicBezTo>
                  <a:cubicBezTo>
                    <a:pt x="266" y="402"/>
                    <a:pt x="262" y="357"/>
                    <a:pt x="242" y="320"/>
                  </a:cubicBezTo>
                  <a:cubicBezTo>
                    <a:pt x="221" y="275"/>
                    <a:pt x="180" y="242"/>
                    <a:pt x="135" y="234"/>
                  </a:cubicBezTo>
                  <a:cubicBezTo>
                    <a:pt x="129" y="233"/>
                    <a:pt x="122" y="233"/>
                    <a:pt x="115" y="233"/>
                  </a:cubicBezTo>
                  <a:cubicBezTo>
                    <a:pt x="93" y="233"/>
                    <a:pt x="72" y="238"/>
                    <a:pt x="53" y="251"/>
                  </a:cubicBezTo>
                  <a:cubicBezTo>
                    <a:pt x="49" y="226"/>
                    <a:pt x="49" y="201"/>
                    <a:pt x="53" y="177"/>
                  </a:cubicBezTo>
                  <a:cubicBezTo>
                    <a:pt x="58" y="148"/>
                    <a:pt x="70" y="107"/>
                    <a:pt x="103" y="79"/>
                  </a:cubicBezTo>
                  <a:cubicBezTo>
                    <a:pt x="122" y="59"/>
                    <a:pt x="149" y="48"/>
                    <a:pt x="174" y="48"/>
                  </a:cubicBezTo>
                  <a:cubicBezTo>
                    <a:pt x="180" y="48"/>
                    <a:pt x="187" y="48"/>
                    <a:pt x="193" y="50"/>
                  </a:cubicBezTo>
                  <a:cubicBezTo>
                    <a:pt x="217" y="58"/>
                    <a:pt x="238" y="83"/>
                    <a:pt x="238" y="107"/>
                  </a:cubicBezTo>
                  <a:lnTo>
                    <a:pt x="283" y="111"/>
                  </a:lnTo>
                  <a:cubicBezTo>
                    <a:pt x="287" y="66"/>
                    <a:pt x="254" y="21"/>
                    <a:pt x="209" y="5"/>
                  </a:cubicBezTo>
                  <a:cubicBezTo>
                    <a:pt x="197" y="2"/>
                    <a:pt x="185" y="1"/>
                    <a:pt x="1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38"/>
            <p:cNvSpPr/>
            <p:nvPr/>
          </p:nvSpPr>
          <p:spPr>
            <a:xfrm flipH="1">
              <a:off x="1715635" y="2098531"/>
              <a:ext cx="187073" cy="413366"/>
            </a:xfrm>
            <a:custGeom>
              <a:rect b="b" l="l" r="r" t="t"/>
              <a:pathLst>
                <a:path extrusionOk="0" h="2804" w="1269">
                  <a:moveTo>
                    <a:pt x="70" y="0"/>
                  </a:moveTo>
                  <a:lnTo>
                    <a:pt x="0" y="2804"/>
                  </a:lnTo>
                  <a:lnTo>
                    <a:pt x="126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38"/>
            <p:cNvSpPr/>
            <p:nvPr/>
          </p:nvSpPr>
          <p:spPr>
            <a:xfrm flipH="1">
              <a:off x="1713129" y="2096172"/>
              <a:ext cx="182355" cy="57346"/>
            </a:xfrm>
            <a:custGeom>
              <a:rect b="b" l="l" r="r" t="t"/>
              <a:pathLst>
                <a:path extrusionOk="0" h="389" w="1237">
                  <a:moveTo>
                    <a:pt x="1199" y="0"/>
                  </a:moveTo>
                  <a:cubicBezTo>
                    <a:pt x="1199" y="4"/>
                    <a:pt x="847" y="340"/>
                    <a:pt x="487" y="340"/>
                  </a:cubicBezTo>
                  <a:cubicBezTo>
                    <a:pt x="127" y="340"/>
                    <a:pt x="49" y="25"/>
                    <a:pt x="45" y="12"/>
                  </a:cubicBezTo>
                  <a:lnTo>
                    <a:pt x="0" y="21"/>
                  </a:lnTo>
                  <a:cubicBezTo>
                    <a:pt x="0" y="25"/>
                    <a:pt x="90" y="389"/>
                    <a:pt x="487" y="389"/>
                  </a:cubicBezTo>
                  <a:cubicBezTo>
                    <a:pt x="876" y="389"/>
                    <a:pt x="1220" y="49"/>
                    <a:pt x="1236" y="33"/>
                  </a:cubicBezTo>
                  <a:lnTo>
                    <a:pt x="11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38"/>
            <p:cNvSpPr/>
            <p:nvPr/>
          </p:nvSpPr>
          <p:spPr>
            <a:xfrm flipH="1">
              <a:off x="1778288" y="1841577"/>
              <a:ext cx="228202" cy="105700"/>
            </a:xfrm>
            <a:custGeom>
              <a:rect b="b" l="l" r="r" t="t"/>
              <a:pathLst>
                <a:path extrusionOk="0" h="717" w="1548">
                  <a:moveTo>
                    <a:pt x="774" y="323"/>
                  </a:moveTo>
                  <a:cubicBezTo>
                    <a:pt x="774" y="323"/>
                    <a:pt x="775" y="323"/>
                    <a:pt x="776" y="323"/>
                  </a:cubicBezTo>
                  <a:lnTo>
                    <a:pt x="776" y="323"/>
                  </a:lnTo>
                  <a:cubicBezTo>
                    <a:pt x="776" y="323"/>
                    <a:pt x="777" y="323"/>
                    <a:pt x="778" y="323"/>
                  </a:cubicBezTo>
                  <a:close/>
                  <a:moveTo>
                    <a:pt x="1490" y="49"/>
                  </a:moveTo>
                  <a:lnTo>
                    <a:pt x="1412" y="454"/>
                  </a:lnTo>
                  <a:cubicBezTo>
                    <a:pt x="1388" y="577"/>
                    <a:pt x="1277" y="667"/>
                    <a:pt x="1150" y="667"/>
                  </a:cubicBezTo>
                  <a:cubicBezTo>
                    <a:pt x="1044" y="667"/>
                    <a:pt x="946" y="606"/>
                    <a:pt x="905" y="508"/>
                  </a:cubicBezTo>
                  <a:lnTo>
                    <a:pt x="847" y="368"/>
                  </a:lnTo>
                  <a:cubicBezTo>
                    <a:pt x="835" y="340"/>
                    <a:pt x="808" y="324"/>
                    <a:pt x="776" y="323"/>
                  </a:cubicBezTo>
                  <a:lnTo>
                    <a:pt x="776" y="323"/>
                  </a:lnTo>
                  <a:cubicBezTo>
                    <a:pt x="744" y="324"/>
                    <a:pt x="716" y="340"/>
                    <a:pt x="704" y="368"/>
                  </a:cubicBezTo>
                  <a:lnTo>
                    <a:pt x="647" y="508"/>
                  </a:lnTo>
                  <a:cubicBezTo>
                    <a:pt x="606" y="606"/>
                    <a:pt x="508" y="667"/>
                    <a:pt x="401" y="667"/>
                  </a:cubicBezTo>
                  <a:cubicBezTo>
                    <a:pt x="274" y="667"/>
                    <a:pt x="164" y="577"/>
                    <a:pt x="139" y="454"/>
                  </a:cubicBezTo>
                  <a:lnTo>
                    <a:pt x="62" y="49"/>
                  </a:lnTo>
                  <a:close/>
                  <a:moveTo>
                    <a:pt x="0" y="0"/>
                  </a:moveTo>
                  <a:lnTo>
                    <a:pt x="90" y="463"/>
                  </a:lnTo>
                  <a:cubicBezTo>
                    <a:pt x="119" y="610"/>
                    <a:pt x="250" y="716"/>
                    <a:pt x="401" y="716"/>
                  </a:cubicBezTo>
                  <a:cubicBezTo>
                    <a:pt x="528" y="716"/>
                    <a:pt x="639" y="639"/>
                    <a:pt x="688" y="524"/>
                  </a:cubicBezTo>
                  <a:lnTo>
                    <a:pt x="749" y="385"/>
                  </a:lnTo>
                  <a:cubicBezTo>
                    <a:pt x="757" y="373"/>
                    <a:pt x="770" y="368"/>
                    <a:pt x="774" y="368"/>
                  </a:cubicBezTo>
                  <a:cubicBezTo>
                    <a:pt x="778" y="368"/>
                    <a:pt x="794" y="373"/>
                    <a:pt x="802" y="385"/>
                  </a:cubicBezTo>
                  <a:lnTo>
                    <a:pt x="860" y="524"/>
                  </a:lnTo>
                  <a:cubicBezTo>
                    <a:pt x="909" y="639"/>
                    <a:pt x="1023" y="716"/>
                    <a:pt x="1150" y="716"/>
                  </a:cubicBezTo>
                  <a:cubicBezTo>
                    <a:pt x="1298" y="716"/>
                    <a:pt x="1428" y="610"/>
                    <a:pt x="1457" y="463"/>
                  </a:cubicBezTo>
                  <a:lnTo>
                    <a:pt x="15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38"/>
            <p:cNvSpPr/>
            <p:nvPr/>
          </p:nvSpPr>
          <p:spPr>
            <a:xfrm flipH="1">
              <a:off x="1625121" y="1841577"/>
              <a:ext cx="157589" cy="50712"/>
            </a:xfrm>
            <a:custGeom>
              <a:rect b="b" l="l" r="r" t="t"/>
              <a:pathLst>
                <a:path extrusionOk="0" h="344" w="1069">
                  <a:moveTo>
                    <a:pt x="1" y="0"/>
                  </a:moveTo>
                  <a:lnTo>
                    <a:pt x="1" y="49"/>
                  </a:lnTo>
                  <a:lnTo>
                    <a:pt x="557" y="49"/>
                  </a:lnTo>
                  <a:cubicBezTo>
                    <a:pt x="737" y="49"/>
                    <a:pt x="897" y="139"/>
                    <a:pt x="991" y="287"/>
                  </a:cubicBezTo>
                  <a:lnTo>
                    <a:pt x="1028" y="344"/>
                  </a:lnTo>
                  <a:lnTo>
                    <a:pt x="1069" y="319"/>
                  </a:lnTo>
                  <a:lnTo>
                    <a:pt x="1032" y="262"/>
                  </a:lnTo>
                  <a:cubicBezTo>
                    <a:pt x="929" y="98"/>
                    <a:pt x="753" y="0"/>
                    <a:pt x="5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38"/>
            <p:cNvSpPr/>
            <p:nvPr/>
          </p:nvSpPr>
          <p:spPr>
            <a:xfrm flipH="1">
              <a:off x="2021526" y="2237548"/>
              <a:ext cx="623281" cy="706731"/>
            </a:xfrm>
            <a:custGeom>
              <a:rect b="b" l="l" r="r" t="t"/>
              <a:pathLst>
                <a:path extrusionOk="0" h="4794" w="4228">
                  <a:moveTo>
                    <a:pt x="934" y="0"/>
                  </a:moveTo>
                  <a:cubicBezTo>
                    <a:pt x="887" y="0"/>
                    <a:pt x="839" y="16"/>
                    <a:pt x="799" y="48"/>
                  </a:cubicBezTo>
                  <a:lnTo>
                    <a:pt x="107" y="604"/>
                  </a:lnTo>
                  <a:cubicBezTo>
                    <a:pt x="17" y="674"/>
                    <a:pt x="1" y="809"/>
                    <a:pt x="74" y="899"/>
                  </a:cubicBezTo>
                  <a:lnTo>
                    <a:pt x="3135" y="4713"/>
                  </a:lnTo>
                  <a:cubicBezTo>
                    <a:pt x="3175" y="4766"/>
                    <a:pt x="3235" y="4793"/>
                    <a:pt x="3297" y="4793"/>
                  </a:cubicBezTo>
                  <a:cubicBezTo>
                    <a:pt x="3344" y="4793"/>
                    <a:pt x="3391" y="4777"/>
                    <a:pt x="3430" y="4746"/>
                  </a:cubicBezTo>
                  <a:lnTo>
                    <a:pt x="4122" y="4189"/>
                  </a:lnTo>
                  <a:cubicBezTo>
                    <a:pt x="4216" y="4115"/>
                    <a:pt x="4228" y="3984"/>
                    <a:pt x="4154" y="3894"/>
                  </a:cubicBezTo>
                  <a:lnTo>
                    <a:pt x="1097" y="81"/>
                  </a:lnTo>
                  <a:cubicBezTo>
                    <a:pt x="1056" y="27"/>
                    <a:pt x="996" y="0"/>
                    <a:pt x="9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38"/>
            <p:cNvSpPr/>
            <p:nvPr/>
          </p:nvSpPr>
          <p:spPr>
            <a:xfrm flipH="1">
              <a:off x="2536603" y="2087032"/>
              <a:ext cx="213755" cy="239705"/>
            </a:xfrm>
            <a:custGeom>
              <a:rect b="b" l="l" r="r" t="t"/>
              <a:pathLst>
                <a:path extrusionOk="0" h="1626" w="1450">
                  <a:moveTo>
                    <a:pt x="414" y="70"/>
                  </a:moveTo>
                  <a:lnTo>
                    <a:pt x="1384" y="1277"/>
                  </a:lnTo>
                  <a:lnTo>
                    <a:pt x="1036" y="1556"/>
                  </a:lnTo>
                  <a:lnTo>
                    <a:pt x="66" y="349"/>
                  </a:lnTo>
                  <a:lnTo>
                    <a:pt x="414" y="70"/>
                  </a:lnTo>
                  <a:close/>
                  <a:moveTo>
                    <a:pt x="422" y="1"/>
                  </a:moveTo>
                  <a:lnTo>
                    <a:pt x="1" y="340"/>
                  </a:lnTo>
                  <a:lnTo>
                    <a:pt x="1028" y="1625"/>
                  </a:lnTo>
                  <a:lnTo>
                    <a:pt x="1449" y="1286"/>
                  </a:lnTo>
                  <a:lnTo>
                    <a:pt x="4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38"/>
            <p:cNvSpPr/>
            <p:nvPr/>
          </p:nvSpPr>
          <p:spPr>
            <a:xfrm flipH="1">
              <a:off x="2436507" y="1314109"/>
              <a:ext cx="1079981" cy="959409"/>
            </a:xfrm>
            <a:custGeom>
              <a:rect b="b" l="l" r="r" t="t"/>
              <a:pathLst>
                <a:path extrusionOk="0" h="6508" w="7326">
                  <a:moveTo>
                    <a:pt x="3659" y="481"/>
                  </a:moveTo>
                  <a:cubicBezTo>
                    <a:pt x="4472" y="481"/>
                    <a:pt x="5278" y="836"/>
                    <a:pt x="5824" y="1520"/>
                  </a:cubicBezTo>
                  <a:cubicBezTo>
                    <a:pt x="6781" y="2711"/>
                    <a:pt x="6589" y="4462"/>
                    <a:pt x="5398" y="5416"/>
                  </a:cubicBezTo>
                  <a:cubicBezTo>
                    <a:pt x="4886" y="5826"/>
                    <a:pt x="4273" y="6025"/>
                    <a:pt x="3664" y="6025"/>
                  </a:cubicBezTo>
                  <a:cubicBezTo>
                    <a:pt x="2851" y="6025"/>
                    <a:pt x="2046" y="5671"/>
                    <a:pt x="1498" y="4990"/>
                  </a:cubicBezTo>
                  <a:cubicBezTo>
                    <a:pt x="541" y="3795"/>
                    <a:pt x="733" y="2048"/>
                    <a:pt x="1928" y="1090"/>
                  </a:cubicBezTo>
                  <a:cubicBezTo>
                    <a:pt x="2438" y="680"/>
                    <a:pt x="3050" y="481"/>
                    <a:pt x="3659" y="481"/>
                  </a:cubicBezTo>
                  <a:close/>
                  <a:moveTo>
                    <a:pt x="3658" y="0"/>
                  </a:moveTo>
                  <a:cubicBezTo>
                    <a:pt x="2943" y="0"/>
                    <a:pt x="2224" y="234"/>
                    <a:pt x="1625" y="714"/>
                  </a:cubicBezTo>
                  <a:cubicBezTo>
                    <a:pt x="226" y="1839"/>
                    <a:pt x="1" y="3889"/>
                    <a:pt x="1122" y="5289"/>
                  </a:cubicBezTo>
                  <a:cubicBezTo>
                    <a:pt x="1766" y="6089"/>
                    <a:pt x="2712" y="6507"/>
                    <a:pt x="3667" y="6507"/>
                  </a:cubicBezTo>
                  <a:cubicBezTo>
                    <a:pt x="4380" y="6507"/>
                    <a:pt x="5098" y="6274"/>
                    <a:pt x="5697" y="5792"/>
                  </a:cubicBezTo>
                  <a:cubicBezTo>
                    <a:pt x="7100" y="4671"/>
                    <a:pt x="7326" y="2617"/>
                    <a:pt x="6200" y="1217"/>
                  </a:cubicBezTo>
                  <a:cubicBezTo>
                    <a:pt x="5559" y="417"/>
                    <a:pt x="4613" y="0"/>
                    <a:pt x="36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38"/>
            <p:cNvSpPr/>
            <p:nvPr/>
          </p:nvSpPr>
          <p:spPr>
            <a:xfrm flipH="1">
              <a:off x="2471445" y="1345067"/>
              <a:ext cx="1008188" cy="895429"/>
            </a:xfrm>
            <a:custGeom>
              <a:rect b="b" l="l" r="r" t="t"/>
              <a:pathLst>
                <a:path extrusionOk="0" h="6074" w="6839">
                  <a:moveTo>
                    <a:pt x="3417" y="49"/>
                  </a:moveTo>
                  <a:cubicBezTo>
                    <a:pt x="4293" y="49"/>
                    <a:pt x="5160" y="430"/>
                    <a:pt x="5754" y="1167"/>
                  </a:cubicBezTo>
                  <a:cubicBezTo>
                    <a:pt x="6785" y="2452"/>
                    <a:pt x="6576" y="4338"/>
                    <a:pt x="5291" y="5369"/>
                  </a:cubicBezTo>
                  <a:cubicBezTo>
                    <a:pt x="4755" y="5797"/>
                    <a:pt x="4106" y="6027"/>
                    <a:pt x="3432" y="6027"/>
                  </a:cubicBezTo>
                  <a:cubicBezTo>
                    <a:pt x="3320" y="6027"/>
                    <a:pt x="3207" y="6020"/>
                    <a:pt x="3094" y="6008"/>
                  </a:cubicBezTo>
                  <a:cubicBezTo>
                    <a:pt x="2300" y="5922"/>
                    <a:pt x="1588" y="5529"/>
                    <a:pt x="1089" y="4907"/>
                  </a:cubicBezTo>
                  <a:cubicBezTo>
                    <a:pt x="57" y="3622"/>
                    <a:pt x="262" y="1735"/>
                    <a:pt x="1551" y="704"/>
                  </a:cubicBezTo>
                  <a:cubicBezTo>
                    <a:pt x="2099" y="262"/>
                    <a:pt x="2762" y="49"/>
                    <a:pt x="3417" y="49"/>
                  </a:cubicBezTo>
                  <a:close/>
                  <a:moveTo>
                    <a:pt x="3418" y="0"/>
                  </a:moveTo>
                  <a:cubicBezTo>
                    <a:pt x="2751" y="0"/>
                    <a:pt x="2079" y="219"/>
                    <a:pt x="1518" y="667"/>
                  </a:cubicBezTo>
                  <a:cubicBezTo>
                    <a:pt x="213" y="1715"/>
                    <a:pt x="0" y="3630"/>
                    <a:pt x="1052" y="4940"/>
                  </a:cubicBezTo>
                  <a:cubicBezTo>
                    <a:pt x="1649" y="5684"/>
                    <a:pt x="2533" y="6073"/>
                    <a:pt x="3421" y="6073"/>
                  </a:cubicBezTo>
                  <a:cubicBezTo>
                    <a:pt x="4088" y="6073"/>
                    <a:pt x="4759" y="5856"/>
                    <a:pt x="5320" y="5406"/>
                  </a:cubicBezTo>
                  <a:cubicBezTo>
                    <a:pt x="6630" y="4359"/>
                    <a:pt x="6838" y="2443"/>
                    <a:pt x="5791" y="1138"/>
                  </a:cubicBezTo>
                  <a:cubicBezTo>
                    <a:pt x="5192" y="389"/>
                    <a:pt x="4309" y="0"/>
                    <a:pt x="34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38"/>
            <p:cNvSpPr/>
            <p:nvPr/>
          </p:nvSpPr>
          <p:spPr>
            <a:xfrm flipH="1">
              <a:off x="2173514" y="2426687"/>
              <a:ext cx="269774" cy="251056"/>
            </a:xfrm>
            <a:custGeom>
              <a:rect b="b" l="l" r="r" t="t"/>
              <a:pathLst>
                <a:path extrusionOk="0" h="1703" w="1830">
                  <a:moveTo>
                    <a:pt x="1067" y="0"/>
                  </a:moveTo>
                  <a:cubicBezTo>
                    <a:pt x="1029" y="0"/>
                    <a:pt x="989" y="14"/>
                    <a:pt x="958" y="42"/>
                  </a:cubicBezTo>
                  <a:cubicBezTo>
                    <a:pt x="889" y="103"/>
                    <a:pt x="884" y="209"/>
                    <a:pt x="946" y="275"/>
                  </a:cubicBezTo>
                  <a:lnTo>
                    <a:pt x="1163" y="512"/>
                  </a:lnTo>
                  <a:lnTo>
                    <a:pt x="267" y="308"/>
                  </a:lnTo>
                  <a:cubicBezTo>
                    <a:pt x="259" y="307"/>
                    <a:pt x="252" y="306"/>
                    <a:pt x="244" y="306"/>
                  </a:cubicBezTo>
                  <a:cubicBezTo>
                    <a:pt x="218" y="306"/>
                    <a:pt x="191" y="312"/>
                    <a:pt x="172" y="328"/>
                  </a:cubicBezTo>
                  <a:cubicBezTo>
                    <a:pt x="144" y="344"/>
                    <a:pt x="123" y="373"/>
                    <a:pt x="115" y="406"/>
                  </a:cubicBezTo>
                  <a:cubicBezTo>
                    <a:pt x="99" y="475"/>
                    <a:pt x="139" y="544"/>
                    <a:pt x="207" y="561"/>
                  </a:cubicBezTo>
                  <a:lnTo>
                    <a:pt x="207" y="561"/>
                  </a:lnTo>
                  <a:cubicBezTo>
                    <a:pt x="198" y="558"/>
                    <a:pt x="188" y="557"/>
                    <a:pt x="177" y="557"/>
                  </a:cubicBezTo>
                  <a:cubicBezTo>
                    <a:pt x="154" y="557"/>
                    <a:pt x="132" y="564"/>
                    <a:pt x="115" y="578"/>
                  </a:cubicBezTo>
                  <a:cubicBezTo>
                    <a:pt x="86" y="594"/>
                    <a:pt x="66" y="623"/>
                    <a:pt x="58" y="655"/>
                  </a:cubicBezTo>
                  <a:cubicBezTo>
                    <a:pt x="42" y="724"/>
                    <a:pt x="82" y="793"/>
                    <a:pt x="150" y="810"/>
                  </a:cubicBezTo>
                  <a:lnTo>
                    <a:pt x="150" y="810"/>
                  </a:lnTo>
                  <a:cubicBezTo>
                    <a:pt x="142" y="809"/>
                    <a:pt x="136" y="808"/>
                    <a:pt x="129" y="808"/>
                  </a:cubicBezTo>
                  <a:cubicBezTo>
                    <a:pt x="110" y="808"/>
                    <a:pt x="95" y="816"/>
                    <a:pt x="74" y="831"/>
                  </a:cubicBezTo>
                  <a:cubicBezTo>
                    <a:pt x="46" y="848"/>
                    <a:pt x="25" y="876"/>
                    <a:pt x="17" y="909"/>
                  </a:cubicBezTo>
                  <a:cubicBezTo>
                    <a:pt x="1" y="979"/>
                    <a:pt x="46" y="1048"/>
                    <a:pt x="115" y="1065"/>
                  </a:cubicBezTo>
                  <a:lnTo>
                    <a:pt x="217" y="1089"/>
                  </a:lnTo>
                  <a:cubicBezTo>
                    <a:pt x="205" y="1093"/>
                    <a:pt x="193" y="1097"/>
                    <a:pt x="185" y="1101"/>
                  </a:cubicBezTo>
                  <a:cubicBezTo>
                    <a:pt x="156" y="1122"/>
                    <a:pt x="136" y="1146"/>
                    <a:pt x="127" y="1183"/>
                  </a:cubicBezTo>
                  <a:cubicBezTo>
                    <a:pt x="115" y="1253"/>
                    <a:pt x="156" y="1322"/>
                    <a:pt x="226" y="1335"/>
                  </a:cubicBezTo>
                  <a:lnTo>
                    <a:pt x="1367" y="1597"/>
                  </a:lnTo>
                  <a:lnTo>
                    <a:pt x="1764" y="1703"/>
                  </a:lnTo>
                  <a:lnTo>
                    <a:pt x="1830" y="713"/>
                  </a:lnTo>
                  <a:lnTo>
                    <a:pt x="1629" y="533"/>
                  </a:lnTo>
                  <a:lnTo>
                    <a:pt x="1441" y="328"/>
                  </a:lnTo>
                  <a:lnTo>
                    <a:pt x="1437" y="328"/>
                  </a:lnTo>
                  <a:lnTo>
                    <a:pt x="1191" y="54"/>
                  </a:lnTo>
                  <a:cubicBezTo>
                    <a:pt x="1167" y="29"/>
                    <a:pt x="1138" y="13"/>
                    <a:pt x="1105" y="5"/>
                  </a:cubicBezTo>
                  <a:cubicBezTo>
                    <a:pt x="1093" y="2"/>
                    <a:pt x="1080" y="0"/>
                    <a:pt x="10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38"/>
            <p:cNvSpPr/>
            <p:nvPr/>
          </p:nvSpPr>
          <p:spPr>
            <a:xfrm flipH="1">
              <a:off x="2323732" y="2504967"/>
              <a:ext cx="94200" cy="26978"/>
            </a:xfrm>
            <a:custGeom>
              <a:rect b="b" l="l" r="r" t="t"/>
              <a:pathLst>
                <a:path extrusionOk="0" h="183" w="639">
                  <a:moveTo>
                    <a:pt x="25" y="1"/>
                  </a:moveTo>
                  <a:cubicBezTo>
                    <a:pt x="13" y="1"/>
                    <a:pt x="5" y="8"/>
                    <a:pt x="5" y="18"/>
                  </a:cubicBezTo>
                  <a:cubicBezTo>
                    <a:pt x="0" y="34"/>
                    <a:pt x="9" y="47"/>
                    <a:pt x="21" y="47"/>
                  </a:cubicBezTo>
                  <a:lnTo>
                    <a:pt x="606" y="182"/>
                  </a:lnTo>
                  <a:lnTo>
                    <a:pt x="610" y="182"/>
                  </a:lnTo>
                  <a:cubicBezTo>
                    <a:pt x="612" y="182"/>
                    <a:pt x="615" y="183"/>
                    <a:pt x="617" y="183"/>
                  </a:cubicBezTo>
                  <a:cubicBezTo>
                    <a:pt x="626" y="183"/>
                    <a:pt x="635" y="175"/>
                    <a:pt x="635" y="165"/>
                  </a:cubicBezTo>
                  <a:cubicBezTo>
                    <a:pt x="639" y="153"/>
                    <a:pt x="631" y="141"/>
                    <a:pt x="618" y="137"/>
                  </a:cubicBezTo>
                  <a:lnTo>
                    <a:pt x="33" y="2"/>
                  </a:lnTo>
                  <a:cubicBezTo>
                    <a:pt x="30" y="1"/>
                    <a:pt x="27" y="1"/>
                    <a:pt x="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38"/>
            <p:cNvSpPr/>
            <p:nvPr/>
          </p:nvSpPr>
          <p:spPr>
            <a:xfrm flipH="1">
              <a:off x="2332135" y="2542560"/>
              <a:ext cx="94200" cy="27273"/>
            </a:xfrm>
            <a:custGeom>
              <a:rect b="b" l="l" r="r" t="t"/>
              <a:pathLst>
                <a:path extrusionOk="0" h="185" w="639">
                  <a:moveTo>
                    <a:pt x="29" y="0"/>
                  </a:moveTo>
                  <a:cubicBezTo>
                    <a:pt x="17" y="0"/>
                    <a:pt x="4" y="8"/>
                    <a:pt x="0" y="21"/>
                  </a:cubicBezTo>
                  <a:cubicBezTo>
                    <a:pt x="0" y="33"/>
                    <a:pt x="8" y="45"/>
                    <a:pt x="21" y="49"/>
                  </a:cubicBezTo>
                  <a:lnTo>
                    <a:pt x="606" y="180"/>
                  </a:lnTo>
                  <a:lnTo>
                    <a:pt x="610" y="180"/>
                  </a:lnTo>
                  <a:lnTo>
                    <a:pt x="610" y="184"/>
                  </a:lnTo>
                  <a:cubicBezTo>
                    <a:pt x="622" y="184"/>
                    <a:pt x="634" y="176"/>
                    <a:pt x="634" y="164"/>
                  </a:cubicBezTo>
                  <a:cubicBezTo>
                    <a:pt x="639" y="152"/>
                    <a:pt x="630" y="139"/>
                    <a:pt x="618" y="135"/>
                  </a:cubicBezTo>
                  <a:lnTo>
                    <a:pt x="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38"/>
            <p:cNvSpPr/>
            <p:nvPr/>
          </p:nvSpPr>
          <p:spPr>
            <a:xfrm flipH="1">
              <a:off x="2336410" y="2583395"/>
              <a:ext cx="79163" cy="23440"/>
            </a:xfrm>
            <a:custGeom>
              <a:rect b="b" l="l" r="r" t="t"/>
              <a:pathLst>
                <a:path extrusionOk="0" h="159" w="537">
                  <a:moveTo>
                    <a:pt x="25" y="1"/>
                  </a:moveTo>
                  <a:cubicBezTo>
                    <a:pt x="13" y="1"/>
                    <a:pt x="5" y="8"/>
                    <a:pt x="5" y="18"/>
                  </a:cubicBezTo>
                  <a:cubicBezTo>
                    <a:pt x="1" y="30"/>
                    <a:pt x="9" y="43"/>
                    <a:pt x="21" y="47"/>
                  </a:cubicBezTo>
                  <a:lnTo>
                    <a:pt x="504" y="157"/>
                  </a:lnTo>
                  <a:lnTo>
                    <a:pt x="508" y="157"/>
                  </a:lnTo>
                  <a:cubicBezTo>
                    <a:pt x="510" y="158"/>
                    <a:pt x="513" y="158"/>
                    <a:pt x="515" y="158"/>
                  </a:cubicBezTo>
                  <a:cubicBezTo>
                    <a:pt x="524" y="158"/>
                    <a:pt x="533" y="151"/>
                    <a:pt x="533" y="141"/>
                  </a:cubicBezTo>
                  <a:cubicBezTo>
                    <a:pt x="537" y="128"/>
                    <a:pt x="529" y="116"/>
                    <a:pt x="516" y="112"/>
                  </a:cubicBezTo>
                  <a:lnTo>
                    <a:pt x="34" y="2"/>
                  </a:lnTo>
                  <a:cubicBezTo>
                    <a:pt x="31" y="1"/>
                    <a:pt x="28" y="1"/>
                    <a:pt x="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38"/>
            <p:cNvSpPr/>
            <p:nvPr/>
          </p:nvSpPr>
          <p:spPr>
            <a:xfrm flipH="1">
              <a:off x="1865264" y="2502166"/>
              <a:ext cx="320486" cy="255331"/>
            </a:xfrm>
            <a:custGeom>
              <a:rect b="b" l="l" r="r" t="t"/>
              <a:pathLst>
                <a:path extrusionOk="0" h="1732" w="2174">
                  <a:moveTo>
                    <a:pt x="95" y="0"/>
                  </a:moveTo>
                  <a:lnTo>
                    <a:pt x="1" y="1412"/>
                  </a:lnTo>
                  <a:lnTo>
                    <a:pt x="1982" y="1731"/>
                  </a:lnTo>
                  <a:lnTo>
                    <a:pt x="2174" y="319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38"/>
            <p:cNvSpPr/>
            <p:nvPr/>
          </p:nvSpPr>
          <p:spPr>
            <a:xfrm flipH="1">
              <a:off x="1693817" y="2268653"/>
              <a:ext cx="477928" cy="292186"/>
            </a:xfrm>
            <a:custGeom>
              <a:rect b="b" l="l" r="r" t="t"/>
              <a:pathLst>
                <a:path extrusionOk="0" h="1982" w="3242">
                  <a:moveTo>
                    <a:pt x="3196" y="0"/>
                  </a:moveTo>
                  <a:lnTo>
                    <a:pt x="2390" y="1928"/>
                  </a:lnTo>
                  <a:lnTo>
                    <a:pt x="4" y="1560"/>
                  </a:lnTo>
                  <a:lnTo>
                    <a:pt x="0" y="1605"/>
                  </a:lnTo>
                  <a:lnTo>
                    <a:pt x="2419" y="1981"/>
                  </a:lnTo>
                  <a:lnTo>
                    <a:pt x="3241" y="17"/>
                  </a:lnTo>
                  <a:lnTo>
                    <a:pt x="31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38"/>
            <p:cNvSpPr/>
            <p:nvPr/>
          </p:nvSpPr>
          <p:spPr>
            <a:xfrm flipH="1">
              <a:off x="1479178" y="2386884"/>
              <a:ext cx="611783" cy="386240"/>
            </a:xfrm>
            <a:custGeom>
              <a:rect b="b" l="l" r="r" t="t"/>
              <a:pathLst>
                <a:path extrusionOk="0" h="2620" w="4150">
                  <a:moveTo>
                    <a:pt x="4105" y="1"/>
                  </a:moveTo>
                  <a:lnTo>
                    <a:pt x="3094" y="2018"/>
                  </a:lnTo>
                  <a:cubicBezTo>
                    <a:pt x="2922" y="2362"/>
                    <a:pt x="2574" y="2571"/>
                    <a:pt x="2198" y="2571"/>
                  </a:cubicBezTo>
                  <a:cubicBezTo>
                    <a:pt x="2154" y="2571"/>
                    <a:pt x="2108" y="2568"/>
                    <a:pt x="2063" y="2562"/>
                  </a:cubicBezTo>
                  <a:lnTo>
                    <a:pt x="4" y="2276"/>
                  </a:lnTo>
                  <a:lnTo>
                    <a:pt x="0" y="2325"/>
                  </a:lnTo>
                  <a:lnTo>
                    <a:pt x="2055" y="2607"/>
                  </a:lnTo>
                  <a:cubicBezTo>
                    <a:pt x="2104" y="2615"/>
                    <a:pt x="2153" y="2620"/>
                    <a:pt x="2198" y="2620"/>
                  </a:cubicBezTo>
                  <a:lnTo>
                    <a:pt x="2202" y="2620"/>
                  </a:lnTo>
                  <a:cubicBezTo>
                    <a:pt x="2591" y="2620"/>
                    <a:pt x="2955" y="2399"/>
                    <a:pt x="3135" y="2043"/>
                  </a:cubicBezTo>
                  <a:lnTo>
                    <a:pt x="4150" y="21"/>
                  </a:lnTo>
                  <a:lnTo>
                    <a:pt x="41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38"/>
            <p:cNvSpPr/>
            <p:nvPr/>
          </p:nvSpPr>
          <p:spPr>
            <a:xfrm flipH="1">
              <a:off x="2567413" y="2384820"/>
              <a:ext cx="53807" cy="79459"/>
            </a:xfrm>
            <a:custGeom>
              <a:rect b="b" l="l" r="r" t="t"/>
              <a:pathLst>
                <a:path extrusionOk="0" h="539" w="365">
                  <a:moveTo>
                    <a:pt x="141" y="0"/>
                  </a:moveTo>
                  <a:cubicBezTo>
                    <a:pt x="130" y="0"/>
                    <a:pt x="118" y="2"/>
                    <a:pt x="107" y="6"/>
                  </a:cubicBezTo>
                  <a:cubicBezTo>
                    <a:pt x="41" y="27"/>
                    <a:pt x="0" y="96"/>
                    <a:pt x="21" y="162"/>
                  </a:cubicBezTo>
                  <a:lnTo>
                    <a:pt x="103" y="448"/>
                  </a:lnTo>
                  <a:cubicBezTo>
                    <a:pt x="115" y="481"/>
                    <a:pt x="135" y="506"/>
                    <a:pt x="164" y="522"/>
                  </a:cubicBezTo>
                  <a:cubicBezTo>
                    <a:pt x="183" y="533"/>
                    <a:pt x="204" y="538"/>
                    <a:pt x="226" y="538"/>
                  </a:cubicBezTo>
                  <a:cubicBezTo>
                    <a:pt x="236" y="538"/>
                    <a:pt x="247" y="537"/>
                    <a:pt x="258" y="534"/>
                  </a:cubicBezTo>
                  <a:cubicBezTo>
                    <a:pt x="328" y="514"/>
                    <a:pt x="365" y="444"/>
                    <a:pt x="344" y="379"/>
                  </a:cubicBezTo>
                  <a:lnTo>
                    <a:pt x="262" y="92"/>
                  </a:lnTo>
                  <a:cubicBezTo>
                    <a:pt x="254" y="60"/>
                    <a:pt x="230" y="31"/>
                    <a:pt x="201" y="15"/>
                  </a:cubicBezTo>
                  <a:cubicBezTo>
                    <a:pt x="182" y="7"/>
                    <a:pt x="162" y="0"/>
                    <a:pt x="1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38"/>
            <p:cNvSpPr/>
            <p:nvPr/>
          </p:nvSpPr>
          <p:spPr>
            <a:xfrm flipH="1">
              <a:off x="2486629" y="2502019"/>
              <a:ext cx="59852" cy="56314"/>
            </a:xfrm>
            <a:custGeom>
              <a:rect b="b" l="l" r="r" t="t"/>
              <a:pathLst>
                <a:path extrusionOk="0" h="382" w="406">
                  <a:moveTo>
                    <a:pt x="297" y="0"/>
                  </a:moveTo>
                  <a:cubicBezTo>
                    <a:pt x="272" y="0"/>
                    <a:pt x="247" y="9"/>
                    <a:pt x="226" y="26"/>
                  </a:cubicBezTo>
                  <a:lnTo>
                    <a:pt x="38" y="193"/>
                  </a:lnTo>
                  <a:cubicBezTo>
                    <a:pt x="13" y="214"/>
                    <a:pt x="1" y="238"/>
                    <a:pt x="1" y="267"/>
                  </a:cubicBezTo>
                  <a:cubicBezTo>
                    <a:pt x="1" y="296"/>
                    <a:pt x="9" y="320"/>
                    <a:pt x="25" y="345"/>
                  </a:cubicBezTo>
                  <a:cubicBezTo>
                    <a:pt x="47" y="369"/>
                    <a:pt x="77" y="381"/>
                    <a:pt x="107" y="381"/>
                  </a:cubicBezTo>
                  <a:cubicBezTo>
                    <a:pt x="133" y="381"/>
                    <a:pt x="158" y="372"/>
                    <a:pt x="177" y="353"/>
                  </a:cubicBezTo>
                  <a:lnTo>
                    <a:pt x="369" y="185"/>
                  </a:lnTo>
                  <a:cubicBezTo>
                    <a:pt x="390" y="169"/>
                    <a:pt x="402" y="140"/>
                    <a:pt x="402" y="112"/>
                  </a:cubicBezTo>
                  <a:cubicBezTo>
                    <a:pt x="406" y="87"/>
                    <a:pt x="398" y="58"/>
                    <a:pt x="377" y="34"/>
                  </a:cubicBezTo>
                  <a:cubicBezTo>
                    <a:pt x="355" y="12"/>
                    <a:pt x="326" y="0"/>
                    <a:pt x="2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38"/>
            <p:cNvSpPr/>
            <p:nvPr/>
          </p:nvSpPr>
          <p:spPr>
            <a:xfrm flipH="1">
              <a:off x="2504614" y="2471356"/>
              <a:ext cx="70760" cy="66192"/>
            </a:xfrm>
            <a:custGeom>
              <a:rect b="b" l="l" r="r" t="t"/>
              <a:pathLst>
                <a:path extrusionOk="0" h="449" w="480">
                  <a:moveTo>
                    <a:pt x="352" y="0"/>
                  </a:moveTo>
                  <a:cubicBezTo>
                    <a:pt x="322" y="0"/>
                    <a:pt x="293" y="11"/>
                    <a:pt x="270" y="33"/>
                  </a:cubicBezTo>
                  <a:lnTo>
                    <a:pt x="45" y="230"/>
                  </a:lnTo>
                  <a:cubicBezTo>
                    <a:pt x="21" y="250"/>
                    <a:pt x="4" y="283"/>
                    <a:pt x="4" y="316"/>
                  </a:cubicBezTo>
                  <a:cubicBezTo>
                    <a:pt x="0" y="348"/>
                    <a:pt x="13" y="381"/>
                    <a:pt x="33" y="406"/>
                  </a:cubicBezTo>
                  <a:cubicBezTo>
                    <a:pt x="57" y="434"/>
                    <a:pt x="93" y="449"/>
                    <a:pt x="128" y="449"/>
                  </a:cubicBezTo>
                  <a:cubicBezTo>
                    <a:pt x="158" y="449"/>
                    <a:pt x="189" y="438"/>
                    <a:pt x="213" y="418"/>
                  </a:cubicBezTo>
                  <a:lnTo>
                    <a:pt x="434" y="221"/>
                  </a:lnTo>
                  <a:cubicBezTo>
                    <a:pt x="463" y="197"/>
                    <a:pt x="475" y="164"/>
                    <a:pt x="479" y="135"/>
                  </a:cubicBezTo>
                  <a:cubicBezTo>
                    <a:pt x="479" y="103"/>
                    <a:pt x="471" y="70"/>
                    <a:pt x="446" y="41"/>
                  </a:cubicBezTo>
                  <a:cubicBezTo>
                    <a:pt x="422" y="15"/>
                    <a:pt x="387" y="0"/>
                    <a:pt x="3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38"/>
            <p:cNvSpPr/>
            <p:nvPr/>
          </p:nvSpPr>
          <p:spPr>
            <a:xfrm flipH="1">
              <a:off x="2528790" y="2443198"/>
              <a:ext cx="71350" cy="66339"/>
            </a:xfrm>
            <a:custGeom>
              <a:rect b="b" l="l" r="r" t="t"/>
              <a:pathLst>
                <a:path extrusionOk="0" h="450" w="484">
                  <a:moveTo>
                    <a:pt x="354" y="1"/>
                  </a:moveTo>
                  <a:cubicBezTo>
                    <a:pt x="325" y="1"/>
                    <a:pt x="295" y="11"/>
                    <a:pt x="271" y="32"/>
                  </a:cubicBezTo>
                  <a:lnTo>
                    <a:pt x="46" y="228"/>
                  </a:lnTo>
                  <a:cubicBezTo>
                    <a:pt x="21" y="253"/>
                    <a:pt x="5" y="281"/>
                    <a:pt x="5" y="314"/>
                  </a:cubicBezTo>
                  <a:cubicBezTo>
                    <a:pt x="1" y="347"/>
                    <a:pt x="13" y="380"/>
                    <a:pt x="37" y="408"/>
                  </a:cubicBezTo>
                  <a:cubicBezTo>
                    <a:pt x="62" y="435"/>
                    <a:pt x="96" y="449"/>
                    <a:pt x="130" y="449"/>
                  </a:cubicBezTo>
                  <a:cubicBezTo>
                    <a:pt x="159" y="449"/>
                    <a:pt x="189" y="439"/>
                    <a:pt x="213" y="417"/>
                  </a:cubicBezTo>
                  <a:lnTo>
                    <a:pt x="438" y="220"/>
                  </a:lnTo>
                  <a:cubicBezTo>
                    <a:pt x="463" y="200"/>
                    <a:pt x="479" y="167"/>
                    <a:pt x="479" y="134"/>
                  </a:cubicBezTo>
                  <a:cubicBezTo>
                    <a:pt x="483" y="101"/>
                    <a:pt x="471" y="69"/>
                    <a:pt x="447" y="44"/>
                  </a:cubicBezTo>
                  <a:cubicBezTo>
                    <a:pt x="422" y="15"/>
                    <a:pt x="388" y="1"/>
                    <a:pt x="3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38"/>
            <p:cNvSpPr/>
            <p:nvPr/>
          </p:nvSpPr>
          <p:spPr>
            <a:xfrm flipH="1">
              <a:off x="2554146" y="2415926"/>
              <a:ext cx="70171" cy="65012"/>
            </a:xfrm>
            <a:custGeom>
              <a:rect b="b" l="l" r="r" t="t"/>
              <a:pathLst>
                <a:path extrusionOk="0" h="441" w="476">
                  <a:moveTo>
                    <a:pt x="353" y="1"/>
                  </a:moveTo>
                  <a:cubicBezTo>
                    <a:pt x="318" y="1"/>
                    <a:pt x="281" y="14"/>
                    <a:pt x="251" y="41"/>
                  </a:cubicBezTo>
                  <a:lnTo>
                    <a:pt x="58" y="213"/>
                  </a:lnTo>
                  <a:cubicBezTo>
                    <a:pt x="30" y="237"/>
                    <a:pt x="9" y="274"/>
                    <a:pt x="5" y="307"/>
                  </a:cubicBezTo>
                  <a:cubicBezTo>
                    <a:pt x="1" y="344"/>
                    <a:pt x="9" y="376"/>
                    <a:pt x="34" y="401"/>
                  </a:cubicBezTo>
                  <a:cubicBezTo>
                    <a:pt x="56" y="428"/>
                    <a:pt x="89" y="441"/>
                    <a:pt x="124" y="441"/>
                  </a:cubicBezTo>
                  <a:cubicBezTo>
                    <a:pt x="158" y="441"/>
                    <a:pt x="195" y="428"/>
                    <a:pt x="226" y="401"/>
                  </a:cubicBezTo>
                  <a:lnTo>
                    <a:pt x="418" y="233"/>
                  </a:lnTo>
                  <a:cubicBezTo>
                    <a:pt x="447" y="205"/>
                    <a:pt x="463" y="172"/>
                    <a:pt x="471" y="135"/>
                  </a:cubicBezTo>
                  <a:cubicBezTo>
                    <a:pt x="476" y="102"/>
                    <a:pt x="467" y="65"/>
                    <a:pt x="443" y="41"/>
                  </a:cubicBezTo>
                  <a:cubicBezTo>
                    <a:pt x="420" y="14"/>
                    <a:pt x="388" y="1"/>
                    <a:pt x="3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38"/>
            <p:cNvSpPr/>
            <p:nvPr/>
          </p:nvSpPr>
          <p:spPr>
            <a:xfrm flipH="1">
              <a:off x="2574637" y="2411945"/>
              <a:ext cx="38181" cy="32580"/>
            </a:xfrm>
            <a:custGeom>
              <a:rect b="b" l="l" r="r" t="t"/>
              <a:pathLst>
                <a:path extrusionOk="0" h="221" w="259">
                  <a:moveTo>
                    <a:pt x="234" y="1"/>
                  </a:moveTo>
                  <a:cubicBezTo>
                    <a:pt x="229" y="1"/>
                    <a:pt x="223" y="3"/>
                    <a:pt x="218" y="6"/>
                  </a:cubicBezTo>
                  <a:lnTo>
                    <a:pt x="13" y="178"/>
                  </a:lnTo>
                  <a:cubicBezTo>
                    <a:pt x="1" y="187"/>
                    <a:pt x="1" y="203"/>
                    <a:pt x="9" y="211"/>
                  </a:cubicBezTo>
                  <a:cubicBezTo>
                    <a:pt x="15" y="217"/>
                    <a:pt x="21" y="221"/>
                    <a:pt x="28" y="221"/>
                  </a:cubicBezTo>
                  <a:cubicBezTo>
                    <a:pt x="31" y="221"/>
                    <a:pt x="34" y="220"/>
                    <a:pt x="37" y="219"/>
                  </a:cubicBezTo>
                  <a:cubicBezTo>
                    <a:pt x="37" y="219"/>
                    <a:pt x="42" y="215"/>
                    <a:pt x="42" y="215"/>
                  </a:cubicBezTo>
                  <a:lnTo>
                    <a:pt x="250" y="43"/>
                  </a:lnTo>
                  <a:cubicBezTo>
                    <a:pt x="258" y="35"/>
                    <a:pt x="258" y="19"/>
                    <a:pt x="250" y="11"/>
                  </a:cubicBezTo>
                  <a:cubicBezTo>
                    <a:pt x="246" y="4"/>
                    <a:pt x="240" y="1"/>
                    <a:pt x="2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38"/>
            <p:cNvSpPr/>
            <p:nvPr/>
          </p:nvSpPr>
          <p:spPr>
            <a:xfrm flipH="1">
              <a:off x="2556505" y="2444525"/>
              <a:ext cx="40540" cy="36265"/>
            </a:xfrm>
            <a:custGeom>
              <a:rect b="b" l="l" r="r" t="t"/>
              <a:pathLst>
                <a:path extrusionOk="0" h="246" w="275">
                  <a:moveTo>
                    <a:pt x="250" y="0"/>
                  </a:moveTo>
                  <a:cubicBezTo>
                    <a:pt x="244" y="0"/>
                    <a:pt x="237" y="2"/>
                    <a:pt x="233" y="6"/>
                  </a:cubicBezTo>
                  <a:lnTo>
                    <a:pt x="8" y="203"/>
                  </a:lnTo>
                  <a:cubicBezTo>
                    <a:pt x="0" y="211"/>
                    <a:pt x="0" y="227"/>
                    <a:pt x="8" y="236"/>
                  </a:cubicBezTo>
                  <a:cubicBezTo>
                    <a:pt x="14" y="242"/>
                    <a:pt x="20" y="245"/>
                    <a:pt x="28" y="245"/>
                  </a:cubicBezTo>
                  <a:cubicBezTo>
                    <a:pt x="31" y="245"/>
                    <a:pt x="34" y="245"/>
                    <a:pt x="37" y="244"/>
                  </a:cubicBezTo>
                  <a:cubicBezTo>
                    <a:pt x="37" y="240"/>
                    <a:pt x="41" y="240"/>
                    <a:pt x="41" y="240"/>
                  </a:cubicBezTo>
                  <a:lnTo>
                    <a:pt x="266" y="43"/>
                  </a:lnTo>
                  <a:cubicBezTo>
                    <a:pt x="274" y="31"/>
                    <a:pt x="274" y="19"/>
                    <a:pt x="266" y="6"/>
                  </a:cubicBezTo>
                  <a:cubicBezTo>
                    <a:pt x="262" y="2"/>
                    <a:pt x="256" y="0"/>
                    <a:pt x="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38"/>
            <p:cNvSpPr/>
            <p:nvPr/>
          </p:nvSpPr>
          <p:spPr>
            <a:xfrm flipH="1">
              <a:off x="2531886" y="2472388"/>
              <a:ext cx="41129" cy="36118"/>
            </a:xfrm>
            <a:custGeom>
              <a:rect b="b" l="l" r="r" t="t"/>
              <a:pathLst>
                <a:path extrusionOk="0" h="245" w="279">
                  <a:moveTo>
                    <a:pt x="253" y="0"/>
                  </a:moveTo>
                  <a:cubicBezTo>
                    <a:pt x="247" y="0"/>
                    <a:pt x="242" y="2"/>
                    <a:pt x="238" y="6"/>
                  </a:cubicBezTo>
                  <a:lnTo>
                    <a:pt x="13" y="202"/>
                  </a:lnTo>
                  <a:cubicBezTo>
                    <a:pt x="5" y="210"/>
                    <a:pt x="1" y="227"/>
                    <a:pt x="13" y="235"/>
                  </a:cubicBezTo>
                  <a:cubicBezTo>
                    <a:pt x="16" y="241"/>
                    <a:pt x="23" y="245"/>
                    <a:pt x="30" y="245"/>
                  </a:cubicBezTo>
                  <a:cubicBezTo>
                    <a:pt x="33" y="245"/>
                    <a:pt x="35" y="244"/>
                    <a:pt x="38" y="243"/>
                  </a:cubicBezTo>
                  <a:cubicBezTo>
                    <a:pt x="42" y="243"/>
                    <a:pt x="46" y="239"/>
                    <a:pt x="46" y="239"/>
                  </a:cubicBezTo>
                  <a:lnTo>
                    <a:pt x="267" y="43"/>
                  </a:lnTo>
                  <a:cubicBezTo>
                    <a:pt x="279" y="34"/>
                    <a:pt x="279" y="18"/>
                    <a:pt x="271" y="10"/>
                  </a:cubicBezTo>
                  <a:cubicBezTo>
                    <a:pt x="266" y="3"/>
                    <a:pt x="259" y="0"/>
                    <a:pt x="2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38"/>
            <p:cNvSpPr/>
            <p:nvPr/>
          </p:nvSpPr>
          <p:spPr>
            <a:xfrm flipH="1">
              <a:off x="2504614" y="2497596"/>
              <a:ext cx="45994" cy="40688"/>
            </a:xfrm>
            <a:custGeom>
              <a:rect b="b" l="l" r="r" t="t"/>
              <a:pathLst>
                <a:path extrusionOk="0" h="276" w="312">
                  <a:moveTo>
                    <a:pt x="287" y="0"/>
                  </a:moveTo>
                  <a:cubicBezTo>
                    <a:pt x="280" y="0"/>
                    <a:pt x="274" y="2"/>
                    <a:pt x="270" y="7"/>
                  </a:cubicBezTo>
                  <a:lnTo>
                    <a:pt x="12" y="232"/>
                  </a:lnTo>
                  <a:cubicBezTo>
                    <a:pt x="0" y="240"/>
                    <a:pt x="0" y="256"/>
                    <a:pt x="8" y="268"/>
                  </a:cubicBezTo>
                  <a:cubicBezTo>
                    <a:pt x="13" y="273"/>
                    <a:pt x="19" y="275"/>
                    <a:pt x="25" y="275"/>
                  </a:cubicBezTo>
                  <a:cubicBezTo>
                    <a:pt x="29" y="275"/>
                    <a:pt x="34" y="274"/>
                    <a:pt x="37" y="273"/>
                  </a:cubicBezTo>
                  <a:cubicBezTo>
                    <a:pt x="41" y="273"/>
                    <a:pt x="45" y="268"/>
                    <a:pt x="45" y="268"/>
                  </a:cubicBezTo>
                  <a:lnTo>
                    <a:pt x="303" y="39"/>
                  </a:lnTo>
                  <a:cubicBezTo>
                    <a:pt x="311" y="31"/>
                    <a:pt x="311" y="19"/>
                    <a:pt x="303" y="7"/>
                  </a:cubicBezTo>
                  <a:cubicBezTo>
                    <a:pt x="299" y="2"/>
                    <a:pt x="293" y="0"/>
                    <a:pt x="2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38"/>
            <p:cNvSpPr/>
            <p:nvPr/>
          </p:nvSpPr>
          <p:spPr>
            <a:xfrm flipH="1">
              <a:off x="1017024" y="4596710"/>
              <a:ext cx="3392961" cy="7371"/>
            </a:xfrm>
            <a:custGeom>
              <a:rect b="b" l="l" r="r" t="t"/>
              <a:pathLst>
                <a:path extrusionOk="0" h="50" w="23016">
                  <a:moveTo>
                    <a:pt x="1" y="0"/>
                  </a:moveTo>
                  <a:lnTo>
                    <a:pt x="1" y="49"/>
                  </a:lnTo>
                  <a:lnTo>
                    <a:pt x="23016" y="49"/>
                  </a:lnTo>
                  <a:lnTo>
                    <a:pt x="2301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3" name="Google Shape;813;p38"/>
          <p:cNvSpPr txBox="1"/>
          <p:nvPr>
            <p:ph idx="8" type="title"/>
          </p:nvPr>
        </p:nvSpPr>
        <p:spPr>
          <a:xfrm>
            <a:off x="5216875" y="3149888"/>
            <a:ext cx="914100" cy="69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03</a:t>
            </a:r>
            <a:endParaRPr sz="3100"/>
          </a:p>
        </p:txBody>
      </p:sp>
      <p:sp>
        <p:nvSpPr>
          <p:cNvPr id="814" name="Google Shape;814;p38"/>
          <p:cNvSpPr txBox="1"/>
          <p:nvPr>
            <p:ph idx="8" type="title"/>
          </p:nvPr>
        </p:nvSpPr>
        <p:spPr>
          <a:xfrm>
            <a:off x="5216875" y="2197438"/>
            <a:ext cx="914100" cy="69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02</a:t>
            </a:r>
            <a:endParaRPr sz="3100"/>
          </a:p>
        </p:txBody>
      </p:sp>
      <p:sp>
        <p:nvSpPr>
          <p:cNvPr id="815" name="Google Shape;815;p38"/>
          <p:cNvSpPr txBox="1"/>
          <p:nvPr>
            <p:ph idx="8" type="title"/>
          </p:nvPr>
        </p:nvSpPr>
        <p:spPr>
          <a:xfrm>
            <a:off x="5216875" y="1244975"/>
            <a:ext cx="914100" cy="69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01</a:t>
            </a:r>
            <a:endParaRPr sz="3100"/>
          </a:p>
        </p:txBody>
      </p:sp>
      <p:sp>
        <p:nvSpPr>
          <p:cNvPr id="816" name="Google Shape;816;p38"/>
          <p:cNvSpPr txBox="1"/>
          <p:nvPr>
            <p:ph idx="13" type="subTitle"/>
          </p:nvPr>
        </p:nvSpPr>
        <p:spPr>
          <a:xfrm>
            <a:off x="6283375" y="1279325"/>
            <a:ext cx="2689800" cy="62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Timeline</a:t>
            </a:r>
            <a:endParaRPr sz="3100"/>
          </a:p>
        </p:txBody>
      </p:sp>
      <p:sp>
        <p:nvSpPr>
          <p:cNvPr id="817" name="Google Shape;817;p38"/>
          <p:cNvSpPr txBox="1"/>
          <p:nvPr>
            <p:ph idx="13" type="subTitle"/>
          </p:nvPr>
        </p:nvSpPr>
        <p:spPr>
          <a:xfrm>
            <a:off x="6251725" y="2157550"/>
            <a:ext cx="2535600" cy="62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Dataset Review</a:t>
            </a:r>
            <a:endParaRPr sz="3100"/>
          </a:p>
        </p:txBody>
      </p:sp>
      <p:sp>
        <p:nvSpPr>
          <p:cNvPr id="818" name="Google Shape;818;p38"/>
          <p:cNvSpPr txBox="1"/>
          <p:nvPr>
            <p:ph idx="13" type="subTitle"/>
          </p:nvPr>
        </p:nvSpPr>
        <p:spPr>
          <a:xfrm>
            <a:off x="6283375" y="3184250"/>
            <a:ext cx="2472300" cy="62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Website </a:t>
            </a:r>
            <a:r>
              <a:rPr lang="en" sz="3100"/>
              <a:t>Demo</a:t>
            </a:r>
            <a:endParaRPr sz="3100"/>
          </a:p>
        </p:txBody>
      </p:sp>
      <p:sp>
        <p:nvSpPr>
          <p:cNvPr id="819" name="Google Shape;819;p38"/>
          <p:cNvSpPr txBox="1"/>
          <p:nvPr>
            <p:ph idx="13" type="subTitle"/>
          </p:nvPr>
        </p:nvSpPr>
        <p:spPr>
          <a:xfrm>
            <a:off x="6283375" y="4145875"/>
            <a:ext cx="2305500" cy="62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Questions?</a:t>
            </a:r>
            <a:endParaRPr sz="3100"/>
          </a:p>
        </p:txBody>
      </p:sp>
      <p:sp>
        <p:nvSpPr>
          <p:cNvPr id="820" name="Google Shape;820;p38"/>
          <p:cNvSpPr txBox="1"/>
          <p:nvPr>
            <p:ph idx="8" type="title"/>
          </p:nvPr>
        </p:nvSpPr>
        <p:spPr>
          <a:xfrm>
            <a:off x="5216875" y="4111525"/>
            <a:ext cx="914100" cy="69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04</a:t>
            </a:r>
            <a:endParaRPr sz="3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p39"/>
          <p:cNvSpPr txBox="1"/>
          <p:nvPr>
            <p:ph type="title"/>
          </p:nvPr>
        </p:nvSpPr>
        <p:spPr>
          <a:xfrm>
            <a:off x="948438" y="2493600"/>
            <a:ext cx="3149100" cy="17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6" name="Google Shape;826;p39"/>
          <p:cNvSpPr txBox="1"/>
          <p:nvPr>
            <p:ph idx="2" type="title"/>
          </p:nvPr>
        </p:nvSpPr>
        <p:spPr>
          <a:xfrm>
            <a:off x="1786638" y="1212975"/>
            <a:ext cx="1472700" cy="105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827" name="Google Shape;827;p39"/>
          <p:cNvGrpSpPr/>
          <p:nvPr/>
        </p:nvGrpSpPr>
        <p:grpSpPr>
          <a:xfrm>
            <a:off x="4026124" y="539500"/>
            <a:ext cx="4965545" cy="4603999"/>
            <a:chOff x="4026124" y="539500"/>
            <a:chExt cx="4965545" cy="4603999"/>
          </a:xfrm>
        </p:grpSpPr>
        <p:sp>
          <p:nvSpPr>
            <p:cNvPr id="828" name="Google Shape;828;p39"/>
            <p:cNvSpPr/>
            <p:nvPr/>
          </p:nvSpPr>
          <p:spPr>
            <a:xfrm>
              <a:off x="4229452" y="539500"/>
              <a:ext cx="4743677" cy="4512746"/>
            </a:xfrm>
            <a:custGeom>
              <a:rect b="b" l="l" r="r" t="t"/>
              <a:pathLst>
                <a:path extrusionOk="0" h="21906" w="23027">
                  <a:moveTo>
                    <a:pt x="9892" y="0"/>
                  </a:moveTo>
                  <a:cubicBezTo>
                    <a:pt x="6697" y="0"/>
                    <a:pt x="3565" y="1153"/>
                    <a:pt x="1752" y="3655"/>
                  </a:cubicBezTo>
                  <a:cubicBezTo>
                    <a:pt x="0" y="6753"/>
                    <a:pt x="1641" y="8709"/>
                    <a:pt x="3998" y="10682"/>
                  </a:cubicBezTo>
                  <a:cubicBezTo>
                    <a:pt x="5013" y="11746"/>
                    <a:pt x="5357" y="13129"/>
                    <a:pt x="5656" y="14532"/>
                  </a:cubicBezTo>
                  <a:cubicBezTo>
                    <a:pt x="5811" y="16517"/>
                    <a:pt x="5774" y="18772"/>
                    <a:pt x="7329" y="20249"/>
                  </a:cubicBezTo>
                  <a:cubicBezTo>
                    <a:pt x="8759" y="21383"/>
                    <a:pt x="10604" y="21906"/>
                    <a:pt x="12479" y="21906"/>
                  </a:cubicBezTo>
                  <a:cubicBezTo>
                    <a:pt x="14808" y="21906"/>
                    <a:pt x="17181" y="21100"/>
                    <a:pt x="18861" y="19656"/>
                  </a:cubicBezTo>
                  <a:cubicBezTo>
                    <a:pt x="23027" y="15433"/>
                    <a:pt x="22020" y="7612"/>
                    <a:pt x="18456" y="3303"/>
                  </a:cubicBezTo>
                  <a:cubicBezTo>
                    <a:pt x="16391" y="1168"/>
                    <a:pt x="13109" y="0"/>
                    <a:pt x="98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39"/>
            <p:cNvSpPr/>
            <p:nvPr/>
          </p:nvSpPr>
          <p:spPr>
            <a:xfrm>
              <a:off x="5639768" y="1795717"/>
              <a:ext cx="100530" cy="165422"/>
            </a:xfrm>
            <a:custGeom>
              <a:rect b="b" l="l" r="r" t="t"/>
              <a:pathLst>
                <a:path extrusionOk="0" h="803" w="488">
                  <a:moveTo>
                    <a:pt x="246" y="70"/>
                  </a:moveTo>
                  <a:lnTo>
                    <a:pt x="438" y="401"/>
                  </a:lnTo>
                  <a:lnTo>
                    <a:pt x="246" y="733"/>
                  </a:lnTo>
                  <a:lnTo>
                    <a:pt x="54" y="401"/>
                  </a:lnTo>
                  <a:lnTo>
                    <a:pt x="246" y="70"/>
                  </a:lnTo>
                  <a:close/>
                  <a:moveTo>
                    <a:pt x="246" y="0"/>
                  </a:moveTo>
                  <a:cubicBezTo>
                    <a:pt x="238" y="0"/>
                    <a:pt x="230" y="4"/>
                    <a:pt x="225" y="13"/>
                  </a:cubicBezTo>
                  <a:lnTo>
                    <a:pt x="4" y="389"/>
                  </a:lnTo>
                  <a:cubicBezTo>
                    <a:pt x="0" y="397"/>
                    <a:pt x="0" y="406"/>
                    <a:pt x="4" y="414"/>
                  </a:cubicBezTo>
                  <a:lnTo>
                    <a:pt x="225" y="790"/>
                  </a:lnTo>
                  <a:cubicBezTo>
                    <a:pt x="230" y="798"/>
                    <a:pt x="238" y="802"/>
                    <a:pt x="246" y="802"/>
                  </a:cubicBezTo>
                  <a:cubicBezTo>
                    <a:pt x="254" y="802"/>
                    <a:pt x="262" y="798"/>
                    <a:pt x="262" y="790"/>
                  </a:cubicBezTo>
                  <a:lnTo>
                    <a:pt x="483" y="414"/>
                  </a:lnTo>
                  <a:cubicBezTo>
                    <a:pt x="487" y="406"/>
                    <a:pt x="487" y="397"/>
                    <a:pt x="483" y="389"/>
                  </a:cubicBezTo>
                  <a:lnTo>
                    <a:pt x="262" y="13"/>
                  </a:lnTo>
                  <a:cubicBezTo>
                    <a:pt x="262" y="4"/>
                    <a:pt x="254" y="0"/>
                    <a:pt x="2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39"/>
            <p:cNvSpPr/>
            <p:nvPr/>
          </p:nvSpPr>
          <p:spPr>
            <a:xfrm>
              <a:off x="5537795" y="1812609"/>
              <a:ext cx="54179" cy="55003"/>
            </a:xfrm>
            <a:custGeom>
              <a:rect b="b" l="l" r="r" t="t"/>
              <a:pathLst>
                <a:path extrusionOk="0" h="267" w="263">
                  <a:moveTo>
                    <a:pt x="131" y="49"/>
                  </a:moveTo>
                  <a:cubicBezTo>
                    <a:pt x="180" y="49"/>
                    <a:pt x="217" y="86"/>
                    <a:pt x="217" y="135"/>
                  </a:cubicBezTo>
                  <a:cubicBezTo>
                    <a:pt x="217" y="180"/>
                    <a:pt x="180" y="221"/>
                    <a:pt x="131" y="221"/>
                  </a:cubicBezTo>
                  <a:cubicBezTo>
                    <a:pt x="86" y="221"/>
                    <a:pt x="45" y="180"/>
                    <a:pt x="45" y="135"/>
                  </a:cubicBezTo>
                  <a:cubicBezTo>
                    <a:pt x="45" y="86"/>
                    <a:pt x="86" y="49"/>
                    <a:pt x="131" y="49"/>
                  </a:cubicBezTo>
                  <a:close/>
                  <a:moveTo>
                    <a:pt x="131" y="0"/>
                  </a:moveTo>
                  <a:cubicBezTo>
                    <a:pt x="58" y="0"/>
                    <a:pt x="0" y="62"/>
                    <a:pt x="0" y="135"/>
                  </a:cubicBezTo>
                  <a:cubicBezTo>
                    <a:pt x="0" y="209"/>
                    <a:pt x="58" y="266"/>
                    <a:pt x="131" y="266"/>
                  </a:cubicBezTo>
                  <a:cubicBezTo>
                    <a:pt x="205" y="266"/>
                    <a:pt x="262" y="209"/>
                    <a:pt x="262" y="135"/>
                  </a:cubicBezTo>
                  <a:cubicBezTo>
                    <a:pt x="262" y="62"/>
                    <a:pt x="205" y="0"/>
                    <a:pt x="1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39"/>
            <p:cNvSpPr/>
            <p:nvPr/>
          </p:nvSpPr>
          <p:spPr>
            <a:xfrm>
              <a:off x="5621228" y="1719907"/>
              <a:ext cx="47381" cy="47381"/>
            </a:xfrm>
            <a:custGeom>
              <a:rect b="b" l="l" r="r" t="t"/>
              <a:pathLst>
                <a:path extrusionOk="0" h="230" w="230">
                  <a:moveTo>
                    <a:pt x="115" y="49"/>
                  </a:moveTo>
                  <a:cubicBezTo>
                    <a:pt x="156" y="49"/>
                    <a:pt x="184" y="78"/>
                    <a:pt x="184" y="115"/>
                  </a:cubicBezTo>
                  <a:cubicBezTo>
                    <a:pt x="184" y="156"/>
                    <a:pt x="156" y="184"/>
                    <a:pt x="115" y="184"/>
                  </a:cubicBezTo>
                  <a:cubicBezTo>
                    <a:pt x="78" y="184"/>
                    <a:pt x="45" y="156"/>
                    <a:pt x="45" y="115"/>
                  </a:cubicBezTo>
                  <a:cubicBezTo>
                    <a:pt x="45" y="78"/>
                    <a:pt x="78" y="49"/>
                    <a:pt x="115" y="49"/>
                  </a:cubicBezTo>
                  <a:close/>
                  <a:moveTo>
                    <a:pt x="115" y="0"/>
                  </a:moveTo>
                  <a:cubicBezTo>
                    <a:pt x="54" y="0"/>
                    <a:pt x="0" y="53"/>
                    <a:pt x="0" y="115"/>
                  </a:cubicBezTo>
                  <a:cubicBezTo>
                    <a:pt x="0" y="180"/>
                    <a:pt x="54" y="229"/>
                    <a:pt x="115" y="229"/>
                  </a:cubicBezTo>
                  <a:cubicBezTo>
                    <a:pt x="180" y="229"/>
                    <a:pt x="230" y="180"/>
                    <a:pt x="230" y="115"/>
                  </a:cubicBezTo>
                  <a:cubicBezTo>
                    <a:pt x="230" y="53"/>
                    <a:pt x="180" y="0"/>
                    <a:pt x="1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39"/>
            <p:cNvSpPr/>
            <p:nvPr/>
          </p:nvSpPr>
          <p:spPr>
            <a:xfrm>
              <a:off x="5525023" y="1743392"/>
              <a:ext cx="35639" cy="34815"/>
            </a:xfrm>
            <a:custGeom>
              <a:rect b="b" l="l" r="r" t="t"/>
              <a:pathLst>
                <a:path extrusionOk="0" h="169" w="173">
                  <a:moveTo>
                    <a:pt x="87" y="46"/>
                  </a:moveTo>
                  <a:cubicBezTo>
                    <a:pt x="107" y="46"/>
                    <a:pt x="124" y="62"/>
                    <a:pt x="124" y="83"/>
                  </a:cubicBezTo>
                  <a:cubicBezTo>
                    <a:pt x="124" y="107"/>
                    <a:pt x="107" y="123"/>
                    <a:pt x="87" y="123"/>
                  </a:cubicBezTo>
                  <a:cubicBezTo>
                    <a:pt x="62" y="123"/>
                    <a:pt x="46" y="107"/>
                    <a:pt x="46" y="83"/>
                  </a:cubicBezTo>
                  <a:cubicBezTo>
                    <a:pt x="46" y="62"/>
                    <a:pt x="62" y="46"/>
                    <a:pt x="87" y="46"/>
                  </a:cubicBezTo>
                  <a:close/>
                  <a:moveTo>
                    <a:pt x="87" y="1"/>
                  </a:moveTo>
                  <a:cubicBezTo>
                    <a:pt x="38" y="1"/>
                    <a:pt x="1" y="37"/>
                    <a:pt x="1" y="87"/>
                  </a:cubicBezTo>
                  <a:cubicBezTo>
                    <a:pt x="1" y="132"/>
                    <a:pt x="38" y="168"/>
                    <a:pt x="87" y="168"/>
                  </a:cubicBezTo>
                  <a:cubicBezTo>
                    <a:pt x="132" y="168"/>
                    <a:pt x="173" y="132"/>
                    <a:pt x="173" y="87"/>
                  </a:cubicBezTo>
                  <a:cubicBezTo>
                    <a:pt x="173" y="37"/>
                    <a:pt x="132" y="1"/>
                    <a:pt x="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39"/>
            <p:cNvSpPr/>
            <p:nvPr/>
          </p:nvSpPr>
          <p:spPr>
            <a:xfrm>
              <a:off x="7391436" y="1489594"/>
              <a:ext cx="78694" cy="129371"/>
            </a:xfrm>
            <a:custGeom>
              <a:rect b="b" l="l" r="r" t="t"/>
              <a:pathLst>
                <a:path extrusionOk="0" h="628" w="382">
                  <a:moveTo>
                    <a:pt x="193" y="70"/>
                  </a:moveTo>
                  <a:lnTo>
                    <a:pt x="332" y="316"/>
                  </a:lnTo>
                  <a:lnTo>
                    <a:pt x="193" y="557"/>
                  </a:lnTo>
                  <a:lnTo>
                    <a:pt x="50" y="316"/>
                  </a:lnTo>
                  <a:lnTo>
                    <a:pt x="193" y="70"/>
                  </a:lnTo>
                  <a:close/>
                  <a:moveTo>
                    <a:pt x="193" y="1"/>
                  </a:moveTo>
                  <a:cubicBezTo>
                    <a:pt x="185" y="1"/>
                    <a:pt x="177" y="5"/>
                    <a:pt x="173" y="13"/>
                  </a:cubicBezTo>
                  <a:lnTo>
                    <a:pt x="5" y="304"/>
                  </a:lnTo>
                  <a:cubicBezTo>
                    <a:pt x="1" y="312"/>
                    <a:pt x="1" y="320"/>
                    <a:pt x="5" y="324"/>
                  </a:cubicBezTo>
                  <a:lnTo>
                    <a:pt x="173" y="615"/>
                  </a:lnTo>
                  <a:cubicBezTo>
                    <a:pt x="177" y="623"/>
                    <a:pt x="185" y="627"/>
                    <a:pt x="193" y="627"/>
                  </a:cubicBezTo>
                  <a:cubicBezTo>
                    <a:pt x="201" y="627"/>
                    <a:pt x="210" y="623"/>
                    <a:pt x="214" y="615"/>
                  </a:cubicBezTo>
                  <a:lnTo>
                    <a:pt x="377" y="324"/>
                  </a:lnTo>
                  <a:cubicBezTo>
                    <a:pt x="382" y="320"/>
                    <a:pt x="382" y="312"/>
                    <a:pt x="377" y="304"/>
                  </a:cubicBezTo>
                  <a:lnTo>
                    <a:pt x="214" y="13"/>
                  </a:lnTo>
                  <a:cubicBezTo>
                    <a:pt x="210" y="5"/>
                    <a:pt x="201" y="1"/>
                    <a:pt x="1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39"/>
            <p:cNvSpPr/>
            <p:nvPr/>
          </p:nvSpPr>
          <p:spPr>
            <a:xfrm>
              <a:off x="7322424" y="1474556"/>
              <a:ext cx="54179" cy="55003"/>
            </a:xfrm>
            <a:custGeom>
              <a:rect b="b" l="l" r="r" t="t"/>
              <a:pathLst>
                <a:path extrusionOk="0" h="267" w="263">
                  <a:moveTo>
                    <a:pt x="131" y="49"/>
                  </a:moveTo>
                  <a:cubicBezTo>
                    <a:pt x="180" y="49"/>
                    <a:pt x="217" y="86"/>
                    <a:pt x="217" y="135"/>
                  </a:cubicBezTo>
                  <a:cubicBezTo>
                    <a:pt x="217" y="180"/>
                    <a:pt x="180" y="221"/>
                    <a:pt x="131" y="221"/>
                  </a:cubicBezTo>
                  <a:cubicBezTo>
                    <a:pt x="86" y="221"/>
                    <a:pt x="45" y="180"/>
                    <a:pt x="45" y="135"/>
                  </a:cubicBezTo>
                  <a:cubicBezTo>
                    <a:pt x="45" y="86"/>
                    <a:pt x="86" y="49"/>
                    <a:pt x="131" y="49"/>
                  </a:cubicBezTo>
                  <a:close/>
                  <a:moveTo>
                    <a:pt x="131" y="0"/>
                  </a:moveTo>
                  <a:cubicBezTo>
                    <a:pt x="58" y="0"/>
                    <a:pt x="0" y="62"/>
                    <a:pt x="0" y="135"/>
                  </a:cubicBezTo>
                  <a:cubicBezTo>
                    <a:pt x="0" y="205"/>
                    <a:pt x="58" y="266"/>
                    <a:pt x="131" y="266"/>
                  </a:cubicBezTo>
                  <a:cubicBezTo>
                    <a:pt x="205" y="266"/>
                    <a:pt x="262" y="205"/>
                    <a:pt x="262" y="135"/>
                  </a:cubicBezTo>
                  <a:cubicBezTo>
                    <a:pt x="262" y="62"/>
                    <a:pt x="205" y="0"/>
                    <a:pt x="1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39"/>
            <p:cNvSpPr/>
            <p:nvPr/>
          </p:nvSpPr>
          <p:spPr>
            <a:xfrm>
              <a:off x="7405857" y="1414608"/>
              <a:ext cx="47381" cy="47381"/>
            </a:xfrm>
            <a:custGeom>
              <a:rect b="b" l="l" r="r" t="t"/>
              <a:pathLst>
                <a:path extrusionOk="0" h="230" w="230">
                  <a:moveTo>
                    <a:pt x="115" y="46"/>
                  </a:moveTo>
                  <a:cubicBezTo>
                    <a:pt x="156" y="46"/>
                    <a:pt x="185" y="78"/>
                    <a:pt x="185" y="115"/>
                  </a:cubicBezTo>
                  <a:cubicBezTo>
                    <a:pt x="185" y="152"/>
                    <a:pt x="156" y="185"/>
                    <a:pt x="115" y="185"/>
                  </a:cubicBezTo>
                  <a:cubicBezTo>
                    <a:pt x="78" y="185"/>
                    <a:pt x="46" y="152"/>
                    <a:pt x="46" y="115"/>
                  </a:cubicBezTo>
                  <a:cubicBezTo>
                    <a:pt x="46" y="78"/>
                    <a:pt x="78" y="46"/>
                    <a:pt x="115" y="46"/>
                  </a:cubicBezTo>
                  <a:close/>
                  <a:moveTo>
                    <a:pt x="115" y="1"/>
                  </a:moveTo>
                  <a:cubicBezTo>
                    <a:pt x="54" y="1"/>
                    <a:pt x="1" y="54"/>
                    <a:pt x="1" y="115"/>
                  </a:cubicBezTo>
                  <a:cubicBezTo>
                    <a:pt x="1" y="181"/>
                    <a:pt x="54" y="230"/>
                    <a:pt x="115" y="230"/>
                  </a:cubicBezTo>
                  <a:cubicBezTo>
                    <a:pt x="181" y="230"/>
                    <a:pt x="230" y="181"/>
                    <a:pt x="230" y="115"/>
                  </a:cubicBezTo>
                  <a:cubicBezTo>
                    <a:pt x="230" y="54"/>
                    <a:pt x="181" y="1"/>
                    <a:pt x="1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39"/>
            <p:cNvSpPr/>
            <p:nvPr/>
          </p:nvSpPr>
          <p:spPr>
            <a:xfrm>
              <a:off x="7331695" y="1402042"/>
              <a:ext cx="35639" cy="34815"/>
            </a:xfrm>
            <a:custGeom>
              <a:rect b="b" l="l" r="r" t="t"/>
              <a:pathLst>
                <a:path extrusionOk="0" h="169" w="173">
                  <a:moveTo>
                    <a:pt x="86" y="45"/>
                  </a:moveTo>
                  <a:cubicBezTo>
                    <a:pt x="107" y="45"/>
                    <a:pt x="127" y="62"/>
                    <a:pt x="127" y="86"/>
                  </a:cubicBezTo>
                  <a:cubicBezTo>
                    <a:pt x="127" y="107"/>
                    <a:pt x="107" y="123"/>
                    <a:pt x="86" y="123"/>
                  </a:cubicBezTo>
                  <a:cubicBezTo>
                    <a:pt x="66" y="123"/>
                    <a:pt x="50" y="107"/>
                    <a:pt x="50" y="86"/>
                  </a:cubicBezTo>
                  <a:cubicBezTo>
                    <a:pt x="50" y="62"/>
                    <a:pt x="66" y="45"/>
                    <a:pt x="86" y="45"/>
                  </a:cubicBezTo>
                  <a:close/>
                  <a:moveTo>
                    <a:pt x="86" y="0"/>
                  </a:moveTo>
                  <a:cubicBezTo>
                    <a:pt x="41" y="0"/>
                    <a:pt x="0" y="37"/>
                    <a:pt x="0" y="86"/>
                  </a:cubicBezTo>
                  <a:cubicBezTo>
                    <a:pt x="0" y="131"/>
                    <a:pt x="41" y="168"/>
                    <a:pt x="86" y="168"/>
                  </a:cubicBezTo>
                  <a:cubicBezTo>
                    <a:pt x="135" y="168"/>
                    <a:pt x="172" y="131"/>
                    <a:pt x="172" y="86"/>
                  </a:cubicBezTo>
                  <a:cubicBezTo>
                    <a:pt x="172" y="37"/>
                    <a:pt x="135" y="0"/>
                    <a:pt x="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39"/>
            <p:cNvSpPr/>
            <p:nvPr/>
          </p:nvSpPr>
          <p:spPr>
            <a:xfrm>
              <a:off x="8099685" y="3635133"/>
              <a:ext cx="100530" cy="165422"/>
            </a:xfrm>
            <a:custGeom>
              <a:rect b="b" l="l" r="r" t="t"/>
              <a:pathLst>
                <a:path extrusionOk="0" h="803" w="488">
                  <a:moveTo>
                    <a:pt x="242" y="70"/>
                  </a:moveTo>
                  <a:lnTo>
                    <a:pt x="434" y="402"/>
                  </a:lnTo>
                  <a:lnTo>
                    <a:pt x="242" y="733"/>
                  </a:lnTo>
                  <a:lnTo>
                    <a:pt x="50" y="402"/>
                  </a:lnTo>
                  <a:lnTo>
                    <a:pt x="242" y="70"/>
                  </a:lnTo>
                  <a:close/>
                  <a:moveTo>
                    <a:pt x="242" y="1"/>
                  </a:moveTo>
                  <a:cubicBezTo>
                    <a:pt x="234" y="1"/>
                    <a:pt x="225" y="5"/>
                    <a:pt x="221" y="9"/>
                  </a:cubicBezTo>
                  <a:lnTo>
                    <a:pt x="4" y="389"/>
                  </a:lnTo>
                  <a:cubicBezTo>
                    <a:pt x="0" y="397"/>
                    <a:pt x="0" y="406"/>
                    <a:pt x="4" y="410"/>
                  </a:cubicBezTo>
                  <a:lnTo>
                    <a:pt x="221" y="790"/>
                  </a:lnTo>
                  <a:cubicBezTo>
                    <a:pt x="225" y="798"/>
                    <a:pt x="234" y="803"/>
                    <a:pt x="242" y="803"/>
                  </a:cubicBezTo>
                  <a:cubicBezTo>
                    <a:pt x="250" y="803"/>
                    <a:pt x="258" y="798"/>
                    <a:pt x="262" y="790"/>
                  </a:cubicBezTo>
                  <a:lnTo>
                    <a:pt x="483" y="410"/>
                  </a:lnTo>
                  <a:cubicBezTo>
                    <a:pt x="487" y="406"/>
                    <a:pt x="487" y="397"/>
                    <a:pt x="483" y="389"/>
                  </a:cubicBezTo>
                  <a:lnTo>
                    <a:pt x="262" y="9"/>
                  </a:lnTo>
                  <a:cubicBezTo>
                    <a:pt x="258" y="5"/>
                    <a:pt x="250" y="1"/>
                    <a:pt x="2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39"/>
            <p:cNvSpPr/>
            <p:nvPr/>
          </p:nvSpPr>
          <p:spPr>
            <a:xfrm>
              <a:off x="8232765" y="3789430"/>
              <a:ext cx="54179" cy="55003"/>
            </a:xfrm>
            <a:custGeom>
              <a:rect b="b" l="l" r="r" t="t"/>
              <a:pathLst>
                <a:path extrusionOk="0" h="267" w="263">
                  <a:moveTo>
                    <a:pt x="132" y="49"/>
                  </a:moveTo>
                  <a:cubicBezTo>
                    <a:pt x="181" y="49"/>
                    <a:pt x="218" y="86"/>
                    <a:pt x="218" y="135"/>
                  </a:cubicBezTo>
                  <a:cubicBezTo>
                    <a:pt x="218" y="180"/>
                    <a:pt x="181" y="221"/>
                    <a:pt x="132" y="221"/>
                  </a:cubicBezTo>
                  <a:cubicBezTo>
                    <a:pt x="87" y="221"/>
                    <a:pt x="46" y="180"/>
                    <a:pt x="46" y="135"/>
                  </a:cubicBezTo>
                  <a:cubicBezTo>
                    <a:pt x="46" y="86"/>
                    <a:pt x="87" y="49"/>
                    <a:pt x="132" y="49"/>
                  </a:cubicBezTo>
                  <a:close/>
                  <a:moveTo>
                    <a:pt x="132" y="0"/>
                  </a:moveTo>
                  <a:cubicBezTo>
                    <a:pt x="58" y="0"/>
                    <a:pt x="1" y="62"/>
                    <a:pt x="1" y="135"/>
                  </a:cubicBezTo>
                  <a:cubicBezTo>
                    <a:pt x="1" y="205"/>
                    <a:pt x="58" y="266"/>
                    <a:pt x="132" y="266"/>
                  </a:cubicBezTo>
                  <a:cubicBezTo>
                    <a:pt x="206" y="266"/>
                    <a:pt x="263" y="205"/>
                    <a:pt x="263" y="135"/>
                  </a:cubicBezTo>
                  <a:cubicBezTo>
                    <a:pt x="263" y="62"/>
                    <a:pt x="206" y="0"/>
                    <a:pt x="1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39"/>
            <p:cNvSpPr/>
            <p:nvPr/>
          </p:nvSpPr>
          <p:spPr>
            <a:xfrm>
              <a:off x="8083616" y="3559323"/>
              <a:ext cx="47381" cy="47381"/>
            </a:xfrm>
            <a:custGeom>
              <a:rect b="b" l="l" r="r" t="t"/>
              <a:pathLst>
                <a:path extrusionOk="0" h="230" w="230">
                  <a:moveTo>
                    <a:pt x="115" y="45"/>
                  </a:moveTo>
                  <a:cubicBezTo>
                    <a:pt x="152" y="45"/>
                    <a:pt x="185" y="78"/>
                    <a:pt x="185" y="115"/>
                  </a:cubicBezTo>
                  <a:cubicBezTo>
                    <a:pt x="185" y="156"/>
                    <a:pt x="152" y="184"/>
                    <a:pt x="115" y="184"/>
                  </a:cubicBezTo>
                  <a:cubicBezTo>
                    <a:pt x="74" y="184"/>
                    <a:pt x="46" y="156"/>
                    <a:pt x="46" y="115"/>
                  </a:cubicBezTo>
                  <a:cubicBezTo>
                    <a:pt x="46" y="78"/>
                    <a:pt x="78" y="45"/>
                    <a:pt x="115" y="45"/>
                  </a:cubicBezTo>
                  <a:close/>
                  <a:moveTo>
                    <a:pt x="115" y="0"/>
                  </a:moveTo>
                  <a:cubicBezTo>
                    <a:pt x="50" y="0"/>
                    <a:pt x="1" y="53"/>
                    <a:pt x="1" y="115"/>
                  </a:cubicBezTo>
                  <a:cubicBezTo>
                    <a:pt x="1" y="180"/>
                    <a:pt x="50" y="229"/>
                    <a:pt x="115" y="229"/>
                  </a:cubicBezTo>
                  <a:cubicBezTo>
                    <a:pt x="177" y="229"/>
                    <a:pt x="230" y="180"/>
                    <a:pt x="230" y="115"/>
                  </a:cubicBezTo>
                  <a:cubicBezTo>
                    <a:pt x="230" y="53"/>
                    <a:pt x="177" y="0"/>
                    <a:pt x="1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39"/>
            <p:cNvSpPr/>
            <p:nvPr/>
          </p:nvSpPr>
          <p:spPr>
            <a:xfrm>
              <a:off x="8225348" y="3661295"/>
              <a:ext cx="34609" cy="35639"/>
            </a:xfrm>
            <a:custGeom>
              <a:rect b="b" l="l" r="r" t="t"/>
              <a:pathLst>
                <a:path extrusionOk="0" h="173" w="168">
                  <a:moveTo>
                    <a:pt x="82" y="45"/>
                  </a:moveTo>
                  <a:cubicBezTo>
                    <a:pt x="107" y="45"/>
                    <a:pt x="123" y="62"/>
                    <a:pt x="123" y="86"/>
                  </a:cubicBezTo>
                  <a:cubicBezTo>
                    <a:pt x="123" y="107"/>
                    <a:pt x="107" y="123"/>
                    <a:pt x="82" y="123"/>
                  </a:cubicBezTo>
                  <a:cubicBezTo>
                    <a:pt x="62" y="123"/>
                    <a:pt x="45" y="107"/>
                    <a:pt x="45" y="86"/>
                  </a:cubicBezTo>
                  <a:cubicBezTo>
                    <a:pt x="45" y="62"/>
                    <a:pt x="62" y="45"/>
                    <a:pt x="82" y="45"/>
                  </a:cubicBezTo>
                  <a:close/>
                  <a:moveTo>
                    <a:pt x="82" y="0"/>
                  </a:moveTo>
                  <a:cubicBezTo>
                    <a:pt x="37" y="0"/>
                    <a:pt x="0" y="37"/>
                    <a:pt x="0" y="86"/>
                  </a:cubicBezTo>
                  <a:cubicBezTo>
                    <a:pt x="0" y="131"/>
                    <a:pt x="37" y="172"/>
                    <a:pt x="82" y="172"/>
                  </a:cubicBezTo>
                  <a:cubicBezTo>
                    <a:pt x="131" y="172"/>
                    <a:pt x="168" y="131"/>
                    <a:pt x="168" y="86"/>
                  </a:cubicBezTo>
                  <a:cubicBezTo>
                    <a:pt x="168" y="37"/>
                    <a:pt x="131" y="0"/>
                    <a:pt x="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39"/>
            <p:cNvSpPr/>
            <p:nvPr/>
          </p:nvSpPr>
          <p:spPr>
            <a:xfrm>
              <a:off x="8214224" y="3499376"/>
              <a:ext cx="66952" cy="107329"/>
            </a:xfrm>
            <a:custGeom>
              <a:rect b="b" l="l" r="r" t="t"/>
              <a:pathLst>
                <a:path extrusionOk="0" h="521" w="325">
                  <a:moveTo>
                    <a:pt x="165" y="70"/>
                  </a:moveTo>
                  <a:lnTo>
                    <a:pt x="275" y="263"/>
                  </a:lnTo>
                  <a:lnTo>
                    <a:pt x="165" y="455"/>
                  </a:lnTo>
                  <a:lnTo>
                    <a:pt x="54" y="263"/>
                  </a:lnTo>
                  <a:lnTo>
                    <a:pt x="165" y="70"/>
                  </a:lnTo>
                  <a:close/>
                  <a:moveTo>
                    <a:pt x="165" y="1"/>
                  </a:moveTo>
                  <a:cubicBezTo>
                    <a:pt x="156" y="1"/>
                    <a:pt x="148" y="5"/>
                    <a:pt x="144" y="13"/>
                  </a:cubicBezTo>
                  <a:lnTo>
                    <a:pt x="5" y="250"/>
                  </a:lnTo>
                  <a:cubicBezTo>
                    <a:pt x="1" y="258"/>
                    <a:pt x="1" y="267"/>
                    <a:pt x="5" y="275"/>
                  </a:cubicBezTo>
                  <a:lnTo>
                    <a:pt x="144" y="512"/>
                  </a:lnTo>
                  <a:cubicBezTo>
                    <a:pt x="148" y="516"/>
                    <a:pt x="156" y="520"/>
                    <a:pt x="165" y="520"/>
                  </a:cubicBezTo>
                  <a:cubicBezTo>
                    <a:pt x="173" y="520"/>
                    <a:pt x="181" y="516"/>
                    <a:pt x="185" y="512"/>
                  </a:cubicBezTo>
                  <a:lnTo>
                    <a:pt x="320" y="275"/>
                  </a:lnTo>
                  <a:cubicBezTo>
                    <a:pt x="324" y="267"/>
                    <a:pt x="324" y="258"/>
                    <a:pt x="320" y="250"/>
                  </a:cubicBezTo>
                  <a:lnTo>
                    <a:pt x="185" y="13"/>
                  </a:lnTo>
                  <a:cubicBezTo>
                    <a:pt x="181" y="5"/>
                    <a:pt x="173" y="1"/>
                    <a:pt x="1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39"/>
            <p:cNvSpPr/>
            <p:nvPr/>
          </p:nvSpPr>
          <p:spPr>
            <a:xfrm>
              <a:off x="7985763" y="3754822"/>
              <a:ext cx="34815" cy="35639"/>
            </a:xfrm>
            <a:custGeom>
              <a:rect b="b" l="l" r="r" t="t"/>
              <a:pathLst>
                <a:path extrusionOk="0" h="173" w="169">
                  <a:moveTo>
                    <a:pt x="87" y="46"/>
                  </a:moveTo>
                  <a:cubicBezTo>
                    <a:pt x="107" y="46"/>
                    <a:pt x="124" y="66"/>
                    <a:pt x="124" y="87"/>
                  </a:cubicBezTo>
                  <a:cubicBezTo>
                    <a:pt x="124" y="107"/>
                    <a:pt x="107" y="123"/>
                    <a:pt x="87" y="123"/>
                  </a:cubicBezTo>
                  <a:cubicBezTo>
                    <a:pt x="62" y="123"/>
                    <a:pt x="46" y="107"/>
                    <a:pt x="46" y="87"/>
                  </a:cubicBezTo>
                  <a:cubicBezTo>
                    <a:pt x="46" y="66"/>
                    <a:pt x="62" y="46"/>
                    <a:pt x="87" y="46"/>
                  </a:cubicBezTo>
                  <a:close/>
                  <a:moveTo>
                    <a:pt x="87" y="1"/>
                  </a:moveTo>
                  <a:cubicBezTo>
                    <a:pt x="38" y="1"/>
                    <a:pt x="1" y="37"/>
                    <a:pt x="1" y="87"/>
                  </a:cubicBezTo>
                  <a:cubicBezTo>
                    <a:pt x="1" y="132"/>
                    <a:pt x="38" y="172"/>
                    <a:pt x="87" y="172"/>
                  </a:cubicBezTo>
                  <a:cubicBezTo>
                    <a:pt x="132" y="172"/>
                    <a:pt x="169" y="132"/>
                    <a:pt x="169" y="87"/>
                  </a:cubicBezTo>
                  <a:cubicBezTo>
                    <a:pt x="169" y="37"/>
                    <a:pt x="132" y="1"/>
                    <a:pt x="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39"/>
            <p:cNvSpPr/>
            <p:nvPr/>
          </p:nvSpPr>
          <p:spPr>
            <a:xfrm>
              <a:off x="5016806" y="2867147"/>
              <a:ext cx="578462" cy="2022557"/>
            </a:xfrm>
            <a:custGeom>
              <a:rect b="b" l="l" r="r" t="t"/>
              <a:pathLst>
                <a:path extrusionOk="0" h="9818" w="2808">
                  <a:moveTo>
                    <a:pt x="2451" y="1"/>
                  </a:moveTo>
                  <a:lnTo>
                    <a:pt x="0" y="74"/>
                  </a:lnTo>
                  <a:lnTo>
                    <a:pt x="941" y="9818"/>
                  </a:lnTo>
                  <a:lnTo>
                    <a:pt x="2775" y="9818"/>
                  </a:lnTo>
                  <a:cubicBezTo>
                    <a:pt x="2807" y="8430"/>
                    <a:pt x="2451" y="1"/>
                    <a:pt x="24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39"/>
            <p:cNvSpPr/>
            <p:nvPr/>
          </p:nvSpPr>
          <p:spPr>
            <a:xfrm>
              <a:off x="4327098" y="2877242"/>
              <a:ext cx="986558" cy="2012463"/>
            </a:xfrm>
            <a:custGeom>
              <a:rect b="b" l="l" r="r" t="t"/>
              <a:pathLst>
                <a:path extrusionOk="0" h="9769" w="4789">
                  <a:moveTo>
                    <a:pt x="4789" y="1"/>
                  </a:moveTo>
                  <a:lnTo>
                    <a:pt x="1560" y="54"/>
                  </a:lnTo>
                  <a:lnTo>
                    <a:pt x="1314" y="4563"/>
                  </a:lnTo>
                  <a:lnTo>
                    <a:pt x="1" y="9769"/>
                  </a:lnTo>
                  <a:lnTo>
                    <a:pt x="1969" y="9769"/>
                  </a:lnTo>
                  <a:lnTo>
                    <a:pt x="3950" y="4543"/>
                  </a:lnTo>
                  <a:lnTo>
                    <a:pt x="47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39"/>
            <p:cNvSpPr/>
            <p:nvPr/>
          </p:nvSpPr>
          <p:spPr>
            <a:xfrm>
              <a:off x="5108685" y="2932863"/>
              <a:ext cx="285111" cy="941031"/>
            </a:xfrm>
            <a:custGeom>
              <a:rect b="b" l="l" r="r" t="t"/>
              <a:pathLst>
                <a:path extrusionOk="0" h="4568" w="1384">
                  <a:moveTo>
                    <a:pt x="1379" y="1"/>
                  </a:moveTo>
                  <a:lnTo>
                    <a:pt x="753" y="58"/>
                  </a:lnTo>
                  <a:lnTo>
                    <a:pt x="749" y="78"/>
                  </a:lnTo>
                  <a:cubicBezTo>
                    <a:pt x="553" y="1572"/>
                    <a:pt x="299" y="3078"/>
                    <a:pt x="0" y="4555"/>
                  </a:cubicBezTo>
                  <a:lnTo>
                    <a:pt x="53" y="4568"/>
                  </a:lnTo>
                  <a:cubicBezTo>
                    <a:pt x="352" y="3099"/>
                    <a:pt x="602" y="1597"/>
                    <a:pt x="798" y="107"/>
                  </a:cubicBezTo>
                  <a:lnTo>
                    <a:pt x="1383" y="54"/>
                  </a:lnTo>
                  <a:lnTo>
                    <a:pt x="137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39"/>
            <p:cNvSpPr/>
            <p:nvPr/>
          </p:nvSpPr>
          <p:spPr>
            <a:xfrm>
              <a:off x="4358411" y="4891144"/>
              <a:ext cx="659422" cy="252356"/>
            </a:xfrm>
            <a:custGeom>
              <a:rect b="b" l="l" r="r" t="t"/>
              <a:pathLst>
                <a:path extrusionOk="0" h="1225" w="3201">
                  <a:moveTo>
                    <a:pt x="0" y="1"/>
                  </a:moveTo>
                  <a:lnTo>
                    <a:pt x="0" y="1224"/>
                  </a:lnTo>
                  <a:lnTo>
                    <a:pt x="3200" y="1224"/>
                  </a:lnTo>
                  <a:cubicBezTo>
                    <a:pt x="3200" y="396"/>
                    <a:pt x="2156" y="365"/>
                    <a:pt x="1997" y="365"/>
                  </a:cubicBezTo>
                  <a:cubicBezTo>
                    <a:pt x="1984" y="365"/>
                    <a:pt x="1977" y="365"/>
                    <a:pt x="1977" y="365"/>
                  </a:cubicBezTo>
                  <a:lnTo>
                    <a:pt x="15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39"/>
            <p:cNvSpPr/>
            <p:nvPr/>
          </p:nvSpPr>
          <p:spPr>
            <a:xfrm>
              <a:off x="4376128" y="5110333"/>
              <a:ext cx="630787" cy="12154"/>
            </a:xfrm>
            <a:custGeom>
              <a:rect b="b" l="l" r="r" t="t"/>
              <a:pathLst>
                <a:path extrusionOk="0" h="59" w="3062">
                  <a:moveTo>
                    <a:pt x="3037" y="1"/>
                  </a:moveTo>
                  <a:lnTo>
                    <a:pt x="25" y="13"/>
                  </a:lnTo>
                  <a:cubicBezTo>
                    <a:pt x="12" y="13"/>
                    <a:pt x="0" y="25"/>
                    <a:pt x="0" y="34"/>
                  </a:cubicBezTo>
                  <a:cubicBezTo>
                    <a:pt x="0" y="46"/>
                    <a:pt x="12" y="58"/>
                    <a:pt x="25" y="58"/>
                  </a:cubicBezTo>
                  <a:lnTo>
                    <a:pt x="29" y="58"/>
                  </a:lnTo>
                  <a:lnTo>
                    <a:pt x="3037" y="46"/>
                  </a:lnTo>
                  <a:cubicBezTo>
                    <a:pt x="3049" y="46"/>
                    <a:pt x="3061" y="34"/>
                    <a:pt x="3057" y="25"/>
                  </a:cubicBezTo>
                  <a:cubicBezTo>
                    <a:pt x="3057" y="13"/>
                    <a:pt x="3049" y="1"/>
                    <a:pt x="30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39"/>
            <p:cNvSpPr/>
            <p:nvPr/>
          </p:nvSpPr>
          <p:spPr>
            <a:xfrm>
              <a:off x="4512710" y="4837582"/>
              <a:ext cx="313746" cy="159242"/>
            </a:xfrm>
            <a:custGeom>
              <a:rect b="b" l="l" r="r" t="t"/>
              <a:pathLst>
                <a:path extrusionOk="0" h="773" w="1523">
                  <a:moveTo>
                    <a:pt x="1367" y="44"/>
                  </a:moveTo>
                  <a:cubicBezTo>
                    <a:pt x="1408" y="44"/>
                    <a:pt x="1453" y="69"/>
                    <a:pt x="1465" y="109"/>
                  </a:cubicBezTo>
                  <a:cubicBezTo>
                    <a:pt x="1477" y="154"/>
                    <a:pt x="1436" y="204"/>
                    <a:pt x="1400" y="240"/>
                  </a:cubicBezTo>
                  <a:cubicBezTo>
                    <a:pt x="1256" y="388"/>
                    <a:pt x="1101" y="519"/>
                    <a:pt x="937" y="633"/>
                  </a:cubicBezTo>
                  <a:cubicBezTo>
                    <a:pt x="933" y="633"/>
                    <a:pt x="929" y="629"/>
                    <a:pt x="925" y="625"/>
                  </a:cubicBezTo>
                  <a:cubicBezTo>
                    <a:pt x="978" y="441"/>
                    <a:pt x="1076" y="273"/>
                    <a:pt x="1207" y="134"/>
                  </a:cubicBezTo>
                  <a:cubicBezTo>
                    <a:pt x="1248" y="97"/>
                    <a:pt x="1293" y="56"/>
                    <a:pt x="1346" y="48"/>
                  </a:cubicBezTo>
                  <a:cubicBezTo>
                    <a:pt x="1351" y="44"/>
                    <a:pt x="1359" y="44"/>
                    <a:pt x="1367" y="44"/>
                  </a:cubicBezTo>
                  <a:close/>
                  <a:moveTo>
                    <a:pt x="401" y="469"/>
                  </a:moveTo>
                  <a:cubicBezTo>
                    <a:pt x="574" y="469"/>
                    <a:pt x="747" y="531"/>
                    <a:pt x="880" y="641"/>
                  </a:cubicBezTo>
                  <a:cubicBezTo>
                    <a:pt x="880" y="646"/>
                    <a:pt x="884" y="650"/>
                    <a:pt x="884" y="654"/>
                  </a:cubicBezTo>
                  <a:cubicBezTo>
                    <a:pt x="726" y="702"/>
                    <a:pt x="554" y="729"/>
                    <a:pt x="383" y="729"/>
                  </a:cubicBezTo>
                  <a:cubicBezTo>
                    <a:pt x="325" y="729"/>
                    <a:pt x="266" y="725"/>
                    <a:pt x="209" y="719"/>
                  </a:cubicBezTo>
                  <a:cubicBezTo>
                    <a:pt x="168" y="715"/>
                    <a:pt x="70" y="699"/>
                    <a:pt x="57" y="633"/>
                  </a:cubicBezTo>
                  <a:cubicBezTo>
                    <a:pt x="45" y="572"/>
                    <a:pt x="127" y="523"/>
                    <a:pt x="176" y="506"/>
                  </a:cubicBezTo>
                  <a:cubicBezTo>
                    <a:pt x="249" y="481"/>
                    <a:pt x="325" y="469"/>
                    <a:pt x="401" y="469"/>
                  </a:cubicBezTo>
                  <a:close/>
                  <a:moveTo>
                    <a:pt x="1364" y="1"/>
                  </a:moveTo>
                  <a:cubicBezTo>
                    <a:pt x="1355" y="1"/>
                    <a:pt x="1347" y="1"/>
                    <a:pt x="1338" y="3"/>
                  </a:cubicBezTo>
                  <a:cubicBezTo>
                    <a:pt x="1273" y="19"/>
                    <a:pt x="1220" y="64"/>
                    <a:pt x="1179" y="105"/>
                  </a:cubicBezTo>
                  <a:cubicBezTo>
                    <a:pt x="1044" y="245"/>
                    <a:pt x="945" y="412"/>
                    <a:pt x="888" y="596"/>
                  </a:cubicBezTo>
                  <a:cubicBezTo>
                    <a:pt x="750" y="487"/>
                    <a:pt x="576" y="427"/>
                    <a:pt x="401" y="427"/>
                  </a:cubicBezTo>
                  <a:cubicBezTo>
                    <a:pt x="321" y="427"/>
                    <a:pt x="241" y="440"/>
                    <a:pt x="164" y="465"/>
                  </a:cubicBezTo>
                  <a:cubicBezTo>
                    <a:pt x="86" y="494"/>
                    <a:pt x="0" y="556"/>
                    <a:pt x="16" y="641"/>
                  </a:cubicBezTo>
                  <a:cubicBezTo>
                    <a:pt x="29" y="707"/>
                    <a:pt x="94" y="752"/>
                    <a:pt x="205" y="764"/>
                  </a:cubicBezTo>
                  <a:cubicBezTo>
                    <a:pt x="262" y="768"/>
                    <a:pt x="323" y="772"/>
                    <a:pt x="381" y="772"/>
                  </a:cubicBezTo>
                  <a:cubicBezTo>
                    <a:pt x="561" y="772"/>
                    <a:pt x="745" y="744"/>
                    <a:pt x="917" y="686"/>
                  </a:cubicBezTo>
                  <a:cubicBezTo>
                    <a:pt x="921" y="686"/>
                    <a:pt x="921" y="682"/>
                    <a:pt x="925" y="682"/>
                  </a:cubicBezTo>
                  <a:cubicBezTo>
                    <a:pt x="933" y="682"/>
                    <a:pt x="937" y="682"/>
                    <a:pt x="945" y="678"/>
                  </a:cubicBezTo>
                  <a:cubicBezTo>
                    <a:pt x="1117" y="560"/>
                    <a:pt x="1281" y="420"/>
                    <a:pt x="1428" y="269"/>
                  </a:cubicBezTo>
                  <a:cubicBezTo>
                    <a:pt x="1473" y="224"/>
                    <a:pt x="1522" y="167"/>
                    <a:pt x="1506" y="97"/>
                  </a:cubicBezTo>
                  <a:cubicBezTo>
                    <a:pt x="1492" y="37"/>
                    <a:pt x="1425" y="1"/>
                    <a:pt x="13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39"/>
            <p:cNvSpPr/>
            <p:nvPr/>
          </p:nvSpPr>
          <p:spPr>
            <a:xfrm>
              <a:off x="5240117" y="4887847"/>
              <a:ext cx="659422" cy="253180"/>
            </a:xfrm>
            <a:custGeom>
              <a:rect b="b" l="l" r="r" t="t"/>
              <a:pathLst>
                <a:path extrusionOk="0" h="1229" w="3201">
                  <a:moveTo>
                    <a:pt x="1" y="1"/>
                  </a:moveTo>
                  <a:lnTo>
                    <a:pt x="1" y="1228"/>
                  </a:lnTo>
                  <a:lnTo>
                    <a:pt x="3201" y="1228"/>
                  </a:lnTo>
                  <a:cubicBezTo>
                    <a:pt x="3201" y="400"/>
                    <a:pt x="2156" y="369"/>
                    <a:pt x="1997" y="369"/>
                  </a:cubicBezTo>
                  <a:cubicBezTo>
                    <a:pt x="1984" y="369"/>
                    <a:pt x="1977" y="369"/>
                    <a:pt x="1977" y="369"/>
                  </a:cubicBezTo>
                  <a:lnTo>
                    <a:pt x="156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39"/>
            <p:cNvSpPr/>
            <p:nvPr/>
          </p:nvSpPr>
          <p:spPr>
            <a:xfrm>
              <a:off x="5257833" y="5107860"/>
              <a:ext cx="629963" cy="11124"/>
            </a:xfrm>
            <a:custGeom>
              <a:rect b="b" l="l" r="r" t="t"/>
              <a:pathLst>
                <a:path extrusionOk="0" h="54" w="3058">
                  <a:moveTo>
                    <a:pt x="3037" y="1"/>
                  </a:moveTo>
                  <a:lnTo>
                    <a:pt x="21" y="13"/>
                  </a:lnTo>
                  <a:cubicBezTo>
                    <a:pt x="9" y="13"/>
                    <a:pt x="1" y="21"/>
                    <a:pt x="1" y="33"/>
                  </a:cubicBezTo>
                  <a:cubicBezTo>
                    <a:pt x="1" y="46"/>
                    <a:pt x="9" y="54"/>
                    <a:pt x="21" y="54"/>
                  </a:cubicBezTo>
                  <a:lnTo>
                    <a:pt x="29" y="54"/>
                  </a:lnTo>
                  <a:lnTo>
                    <a:pt x="3037" y="46"/>
                  </a:lnTo>
                  <a:cubicBezTo>
                    <a:pt x="3049" y="46"/>
                    <a:pt x="3057" y="33"/>
                    <a:pt x="3057" y="21"/>
                  </a:cubicBezTo>
                  <a:cubicBezTo>
                    <a:pt x="3057" y="9"/>
                    <a:pt x="3049" y="1"/>
                    <a:pt x="30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39"/>
            <p:cNvSpPr/>
            <p:nvPr/>
          </p:nvSpPr>
          <p:spPr>
            <a:xfrm>
              <a:off x="5394415" y="4835110"/>
              <a:ext cx="312922" cy="159242"/>
            </a:xfrm>
            <a:custGeom>
              <a:rect b="b" l="l" r="r" t="t"/>
              <a:pathLst>
                <a:path extrusionOk="0" h="773" w="1519">
                  <a:moveTo>
                    <a:pt x="1367" y="44"/>
                  </a:moveTo>
                  <a:cubicBezTo>
                    <a:pt x="1408" y="44"/>
                    <a:pt x="1453" y="64"/>
                    <a:pt x="1461" y="105"/>
                  </a:cubicBezTo>
                  <a:cubicBezTo>
                    <a:pt x="1474" y="154"/>
                    <a:pt x="1433" y="203"/>
                    <a:pt x="1396" y="240"/>
                  </a:cubicBezTo>
                  <a:cubicBezTo>
                    <a:pt x="1257" y="383"/>
                    <a:pt x="1101" y="518"/>
                    <a:pt x="934" y="633"/>
                  </a:cubicBezTo>
                  <a:cubicBezTo>
                    <a:pt x="929" y="629"/>
                    <a:pt x="925" y="625"/>
                    <a:pt x="925" y="625"/>
                  </a:cubicBezTo>
                  <a:cubicBezTo>
                    <a:pt x="979" y="441"/>
                    <a:pt x="1073" y="273"/>
                    <a:pt x="1208" y="134"/>
                  </a:cubicBezTo>
                  <a:cubicBezTo>
                    <a:pt x="1245" y="97"/>
                    <a:pt x="1290" y="56"/>
                    <a:pt x="1347" y="44"/>
                  </a:cubicBezTo>
                  <a:close/>
                  <a:moveTo>
                    <a:pt x="406" y="468"/>
                  </a:moveTo>
                  <a:cubicBezTo>
                    <a:pt x="577" y="468"/>
                    <a:pt x="747" y="529"/>
                    <a:pt x="876" y="641"/>
                  </a:cubicBezTo>
                  <a:cubicBezTo>
                    <a:pt x="880" y="645"/>
                    <a:pt x="880" y="649"/>
                    <a:pt x="884" y="649"/>
                  </a:cubicBezTo>
                  <a:cubicBezTo>
                    <a:pt x="722" y="701"/>
                    <a:pt x="551" y="728"/>
                    <a:pt x="379" y="728"/>
                  </a:cubicBezTo>
                  <a:cubicBezTo>
                    <a:pt x="321" y="728"/>
                    <a:pt x="263" y="725"/>
                    <a:pt x="205" y="719"/>
                  </a:cubicBezTo>
                  <a:cubicBezTo>
                    <a:pt x="164" y="715"/>
                    <a:pt x="66" y="698"/>
                    <a:pt x="58" y="633"/>
                  </a:cubicBezTo>
                  <a:cubicBezTo>
                    <a:pt x="46" y="568"/>
                    <a:pt x="127" y="522"/>
                    <a:pt x="177" y="506"/>
                  </a:cubicBezTo>
                  <a:cubicBezTo>
                    <a:pt x="251" y="481"/>
                    <a:pt x="328" y="468"/>
                    <a:pt x="406" y="468"/>
                  </a:cubicBezTo>
                  <a:close/>
                  <a:moveTo>
                    <a:pt x="1366" y="0"/>
                  </a:moveTo>
                  <a:cubicBezTo>
                    <a:pt x="1357" y="0"/>
                    <a:pt x="1348" y="1"/>
                    <a:pt x="1339" y="3"/>
                  </a:cubicBezTo>
                  <a:cubicBezTo>
                    <a:pt x="1269" y="15"/>
                    <a:pt x="1220" y="60"/>
                    <a:pt x="1179" y="105"/>
                  </a:cubicBezTo>
                  <a:cubicBezTo>
                    <a:pt x="1044" y="240"/>
                    <a:pt x="946" y="412"/>
                    <a:pt x="889" y="592"/>
                  </a:cubicBezTo>
                  <a:cubicBezTo>
                    <a:pt x="752" y="484"/>
                    <a:pt x="578" y="426"/>
                    <a:pt x="405" y="426"/>
                  </a:cubicBezTo>
                  <a:cubicBezTo>
                    <a:pt x="323" y="426"/>
                    <a:pt x="242" y="439"/>
                    <a:pt x="164" y="465"/>
                  </a:cubicBezTo>
                  <a:cubicBezTo>
                    <a:pt x="86" y="494"/>
                    <a:pt x="1" y="555"/>
                    <a:pt x="17" y="641"/>
                  </a:cubicBezTo>
                  <a:cubicBezTo>
                    <a:pt x="25" y="707"/>
                    <a:pt x="95" y="752"/>
                    <a:pt x="201" y="764"/>
                  </a:cubicBezTo>
                  <a:lnTo>
                    <a:pt x="201" y="760"/>
                  </a:lnTo>
                  <a:cubicBezTo>
                    <a:pt x="262" y="768"/>
                    <a:pt x="320" y="772"/>
                    <a:pt x="381" y="772"/>
                  </a:cubicBezTo>
                  <a:cubicBezTo>
                    <a:pt x="561" y="772"/>
                    <a:pt x="745" y="743"/>
                    <a:pt x="917" y="686"/>
                  </a:cubicBezTo>
                  <a:cubicBezTo>
                    <a:pt x="917" y="682"/>
                    <a:pt x="921" y="682"/>
                    <a:pt x="925" y="682"/>
                  </a:cubicBezTo>
                  <a:cubicBezTo>
                    <a:pt x="929" y="682"/>
                    <a:pt x="938" y="682"/>
                    <a:pt x="946" y="678"/>
                  </a:cubicBezTo>
                  <a:cubicBezTo>
                    <a:pt x="1118" y="555"/>
                    <a:pt x="1281" y="420"/>
                    <a:pt x="1429" y="269"/>
                  </a:cubicBezTo>
                  <a:cubicBezTo>
                    <a:pt x="1474" y="224"/>
                    <a:pt x="1519" y="162"/>
                    <a:pt x="1502" y="97"/>
                  </a:cubicBezTo>
                  <a:cubicBezTo>
                    <a:pt x="1488" y="33"/>
                    <a:pt x="1425" y="0"/>
                    <a:pt x="13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39"/>
            <p:cNvSpPr/>
            <p:nvPr/>
          </p:nvSpPr>
          <p:spPr>
            <a:xfrm>
              <a:off x="4406205" y="1552013"/>
              <a:ext cx="1361899" cy="1523613"/>
            </a:xfrm>
            <a:custGeom>
              <a:rect b="b" l="l" r="r" t="t"/>
              <a:pathLst>
                <a:path extrusionOk="0" h="7396" w="6611">
                  <a:moveTo>
                    <a:pt x="2432" y="1"/>
                  </a:moveTo>
                  <a:lnTo>
                    <a:pt x="1025" y="418"/>
                  </a:lnTo>
                  <a:cubicBezTo>
                    <a:pt x="615" y="533"/>
                    <a:pt x="300" y="1171"/>
                    <a:pt x="284" y="1597"/>
                  </a:cubicBezTo>
                  <a:lnTo>
                    <a:pt x="22" y="4654"/>
                  </a:lnTo>
                  <a:cubicBezTo>
                    <a:pt x="0" y="5224"/>
                    <a:pt x="461" y="5676"/>
                    <a:pt x="1006" y="5676"/>
                  </a:cubicBezTo>
                  <a:cubicBezTo>
                    <a:pt x="1071" y="5676"/>
                    <a:pt x="1138" y="5670"/>
                    <a:pt x="1205" y="5656"/>
                  </a:cubicBezTo>
                  <a:lnTo>
                    <a:pt x="1205" y="5656"/>
                  </a:lnTo>
                  <a:lnTo>
                    <a:pt x="1176" y="6487"/>
                  </a:lnTo>
                  <a:lnTo>
                    <a:pt x="3312" y="7395"/>
                  </a:lnTo>
                  <a:lnTo>
                    <a:pt x="4405" y="6434"/>
                  </a:lnTo>
                  <a:lnTo>
                    <a:pt x="5170" y="7395"/>
                  </a:lnTo>
                  <a:lnTo>
                    <a:pt x="5415" y="6385"/>
                  </a:lnTo>
                  <a:lnTo>
                    <a:pt x="5166" y="4404"/>
                  </a:lnTo>
                  <a:lnTo>
                    <a:pt x="6610" y="4404"/>
                  </a:lnTo>
                  <a:lnTo>
                    <a:pt x="6565" y="3410"/>
                  </a:lnTo>
                  <a:lnTo>
                    <a:pt x="5420" y="3115"/>
                  </a:lnTo>
                  <a:lnTo>
                    <a:pt x="5174" y="1294"/>
                  </a:lnTo>
                  <a:cubicBezTo>
                    <a:pt x="5125" y="909"/>
                    <a:pt x="4855" y="594"/>
                    <a:pt x="4491" y="484"/>
                  </a:cubicBezTo>
                  <a:lnTo>
                    <a:pt x="3656" y="226"/>
                  </a:lnTo>
                  <a:lnTo>
                    <a:pt x="243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39"/>
            <p:cNvSpPr/>
            <p:nvPr/>
          </p:nvSpPr>
          <p:spPr>
            <a:xfrm>
              <a:off x="4727574" y="1962581"/>
              <a:ext cx="54179" cy="429314"/>
            </a:xfrm>
            <a:custGeom>
              <a:rect b="b" l="l" r="r" t="t"/>
              <a:pathLst>
                <a:path extrusionOk="0" h="2084" w="263">
                  <a:moveTo>
                    <a:pt x="238" y="1"/>
                  </a:moveTo>
                  <a:cubicBezTo>
                    <a:pt x="222" y="1"/>
                    <a:pt x="209" y="13"/>
                    <a:pt x="209" y="25"/>
                  </a:cubicBezTo>
                  <a:lnTo>
                    <a:pt x="1" y="2055"/>
                  </a:lnTo>
                  <a:cubicBezTo>
                    <a:pt x="1" y="2067"/>
                    <a:pt x="9" y="2079"/>
                    <a:pt x="21" y="2084"/>
                  </a:cubicBezTo>
                  <a:lnTo>
                    <a:pt x="25" y="2084"/>
                  </a:lnTo>
                  <a:cubicBezTo>
                    <a:pt x="37" y="2084"/>
                    <a:pt x="50" y="2071"/>
                    <a:pt x="50" y="2059"/>
                  </a:cubicBezTo>
                  <a:lnTo>
                    <a:pt x="258" y="29"/>
                  </a:lnTo>
                  <a:cubicBezTo>
                    <a:pt x="263" y="17"/>
                    <a:pt x="250" y="5"/>
                    <a:pt x="2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39"/>
            <p:cNvSpPr/>
            <p:nvPr/>
          </p:nvSpPr>
          <p:spPr>
            <a:xfrm>
              <a:off x="4591816" y="2316497"/>
              <a:ext cx="607303" cy="400886"/>
            </a:xfrm>
            <a:custGeom>
              <a:rect b="b" l="l" r="r" t="t"/>
              <a:pathLst>
                <a:path extrusionOk="0" h="1946" w="2948">
                  <a:moveTo>
                    <a:pt x="2618" y="0"/>
                  </a:moveTo>
                  <a:cubicBezTo>
                    <a:pt x="2616" y="0"/>
                    <a:pt x="2614" y="1"/>
                    <a:pt x="2612" y="1"/>
                  </a:cubicBezTo>
                  <a:lnTo>
                    <a:pt x="25" y="456"/>
                  </a:lnTo>
                  <a:cubicBezTo>
                    <a:pt x="13" y="456"/>
                    <a:pt x="1" y="472"/>
                    <a:pt x="5" y="484"/>
                  </a:cubicBezTo>
                  <a:cubicBezTo>
                    <a:pt x="8" y="498"/>
                    <a:pt x="17" y="506"/>
                    <a:pt x="27" y="506"/>
                  </a:cubicBezTo>
                  <a:cubicBezTo>
                    <a:pt x="29" y="506"/>
                    <a:pt x="31" y="505"/>
                    <a:pt x="34" y="505"/>
                  </a:cubicBezTo>
                  <a:lnTo>
                    <a:pt x="2595" y="55"/>
                  </a:lnTo>
                  <a:lnTo>
                    <a:pt x="2890" y="1098"/>
                  </a:lnTo>
                  <a:lnTo>
                    <a:pt x="373" y="1896"/>
                  </a:lnTo>
                  <a:cubicBezTo>
                    <a:pt x="361" y="1900"/>
                    <a:pt x="353" y="1916"/>
                    <a:pt x="357" y="1929"/>
                  </a:cubicBezTo>
                  <a:cubicBezTo>
                    <a:pt x="361" y="1941"/>
                    <a:pt x="369" y="1945"/>
                    <a:pt x="381" y="1945"/>
                  </a:cubicBezTo>
                  <a:lnTo>
                    <a:pt x="390" y="1945"/>
                  </a:lnTo>
                  <a:lnTo>
                    <a:pt x="2927" y="1139"/>
                  </a:lnTo>
                  <a:cubicBezTo>
                    <a:pt x="2939" y="1135"/>
                    <a:pt x="2947" y="1123"/>
                    <a:pt x="2943" y="1106"/>
                  </a:cubicBezTo>
                  <a:lnTo>
                    <a:pt x="2640" y="18"/>
                  </a:lnTo>
                  <a:cubicBezTo>
                    <a:pt x="2637" y="8"/>
                    <a:pt x="2628" y="0"/>
                    <a:pt x="26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39"/>
            <p:cNvSpPr/>
            <p:nvPr/>
          </p:nvSpPr>
          <p:spPr>
            <a:xfrm>
              <a:off x="5352184" y="1896659"/>
              <a:ext cx="50059" cy="340938"/>
            </a:xfrm>
            <a:custGeom>
              <a:rect b="b" l="l" r="r" t="t"/>
              <a:pathLst>
                <a:path extrusionOk="0" h="1655" w="243">
                  <a:moveTo>
                    <a:pt x="30" y="1"/>
                  </a:moveTo>
                  <a:cubicBezTo>
                    <a:pt x="29" y="1"/>
                    <a:pt x="27" y="1"/>
                    <a:pt x="25" y="1"/>
                  </a:cubicBezTo>
                  <a:cubicBezTo>
                    <a:pt x="9" y="1"/>
                    <a:pt x="1" y="14"/>
                    <a:pt x="1" y="30"/>
                  </a:cubicBezTo>
                  <a:lnTo>
                    <a:pt x="189" y="1630"/>
                  </a:lnTo>
                  <a:cubicBezTo>
                    <a:pt x="193" y="1642"/>
                    <a:pt x="206" y="1655"/>
                    <a:pt x="218" y="1655"/>
                  </a:cubicBezTo>
                  <a:cubicBezTo>
                    <a:pt x="234" y="1651"/>
                    <a:pt x="242" y="1638"/>
                    <a:pt x="242" y="1626"/>
                  </a:cubicBezTo>
                  <a:lnTo>
                    <a:pt x="54" y="22"/>
                  </a:lnTo>
                  <a:cubicBezTo>
                    <a:pt x="51" y="11"/>
                    <a:pt x="41" y="1"/>
                    <a:pt x="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39"/>
            <p:cNvSpPr/>
            <p:nvPr/>
          </p:nvSpPr>
          <p:spPr>
            <a:xfrm>
              <a:off x="4876722" y="1561283"/>
              <a:ext cx="272545" cy="240614"/>
            </a:xfrm>
            <a:custGeom>
              <a:rect b="b" l="l" r="r" t="t"/>
              <a:pathLst>
                <a:path extrusionOk="0" h="1168" w="1323">
                  <a:moveTo>
                    <a:pt x="70" y="1"/>
                  </a:moveTo>
                  <a:cubicBezTo>
                    <a:pt x="58" y="1"/>
                    <a:pt x="46" y="9"/>
                    <a:pt x="42" y="25"/>
                  </a:cubicBezTo>
                  <a:cubicBezTo>
                    <a:pt x="1" y="631"/>
                    <a:pt x="472" y="1102"/>
                    <a:pt x="476" y="1106"/>
                  </a:cubicBezTo>
                  <a:cubicBezTo>
                    <a:pt x="482" y="1112"/>
                    <a:pt x="490" y="1115"/>
                    <a:pt x="497" y="1115"/>
                  </a:cubicBezTo>
                  <a:cubicBezTo>
                    <a:pt x="500" y="1115"/>
                    <a:pt x="502" y="1115"/>
                    <a:pt x="504" y="1114"/>
                  </a:cubicBezTo>
                  <a:cubicBezTo>
                    <a:pt x="512" y="1110"/>
                    <a:pt x="521" y="1102"/>
                    <a:pt x="521" y="1093"/>
                  </a:cubicBezTo>
                  <a:cubicBezTo>
                    <a:pt x="566" y="831"/>
                    <a:pt x="778" y="815"/>
                    <a:pt x="819" y="815"/>
                  </a:cubicBezTo>
                  <a:lnTo>
                    <a:pt x="1278" y="1163"/>
                  </a:lnTo>
                  <a:cubicBezTo>
                    <a:pt x="1281" y="1166"/>
                    <a:pt x="1285" y="1167"/>
                    <a:pt x="1291" y="1167"/>
                  </a:cubicBezTo>
                  <a:lnTo>
                    <a:pt x="1291" y="1167"/>
                  </a:lnTo>
                  <a:cubicBezTo>
                    <a:pt x="1299" y="1167"/>
                    <a:pt x="1306" y="1163"/>
                    <a:pt x="1310" y="1155"/>
                  </a:cubicBezTo>
                  <a:cubicBezTo>
                    <a:pt x="1323" y="1147"/>
                    <a:pt x="1319" y="1130"/>
                    <a:pt x="1306" y="1122"/>
                  </a:cubicBezTo>
                  <a:lnTo>
                    <a:pt x="844" y="766"/>
                  </a:lnTo>
                  <a:cubicBezTo>
                    <a:pt x="840" y="762"/>
                    <a:pt x="836" y="762"/>
                    <a:pt x="832" y="762"/>
                  </a:cubicBezTo>
                  <a:cubicBezTo>
                    <a:pt x="831" y="762"/>
                    <a:pt x="830" y="762"/>
                    <a:pt x="829" y="762"/>
                  </a:cubicBezTo>
                  <a:cubicBezTo>
                    <a:pt x="799" y="762"/>
                    <a:pt x="553" y="769"/>
                    <a:pt x="480" y="1036"/>
                  </a:cubicBezTo>
                  <a:cubicBezTo>
                    <a:pt x="377" y="917"/>
                    <a:pt x="62" y="516"/>
                    <a:pt x="95" y="29"/>
                  </a:cubicBezTo>
                  <a:cubicBezTo>
                    <a:pt x="95" y="13"/>
                    <a:pt x="87" y="1"/>
                    <a:pt x="70" y="1"/>
                  </a:cubicBezTo>
                  <a:close/>
                  <a:moveTo>
                    <a:pt x="1291" y="1167"/>
                  </a:moveTo>
                  <a:cubicBezTo>
                    <a:pt x="1290" y="1167"/>
                    <a:pt x="1290" y="1167"/>
                    <a:pt x="1290" y="1167"/>
                  </a:cubicBezTo>
                  <a:lnTo>
                    <a:pt x="1294" y="1167"/>
                  </a:lnTo>
                  <a:cubicBezTo>
                    <a:pt x="1293" y="1167"/>
                    <a:pt x="1292" y="1167"/>
                    <a:pt x="1291" y="116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39"/>
            <p:cNvSpPr/>
            <p:nvPr/>
          </p:nvSpPr>
          <p:spPr>
            <a:xfrm>
              <a:off x="5162658" y="1603514"/>
              <a:ext cx="68394" cy="198383"/>
            </a:xfrm>
            <a:custGeom>
              <a:rect b="b" l="l" r="r" t="t"/>
              <a:pathLst>
                <a:path extrusionOk="0" h="963" w="332">
                  <a:moveTo>
                    <a:pt x="48" y="0"/>
                  </a:moveTo>
                  <a:cubicBezTo>
                    <a:pt x="39" y="0"/>
                    <a:pt x="30" y="5"/>
                    <a:pt x="25" y="13"/>
                  </a:cubicBezTo>
                  <a:cubicBezTo>
                    <a:pt x="17" y="25"/>
                    <a:pt x="21" y="41"/>
                    <a:pt x="33" y="49"/>
                  </a:cubicBezTo>
                  <a:cubicBezTo>
                    <a:pt x="221" y="172"/>
                    <a:pt x="254" y="471"/>
                    <a:pt x="262" y="610"/>
                  </a:cubicBezTo>
                  <a:cubicBezTo>
                    <a:pt x="193" y="557"/>
                    <a:pt x="90" y="541"/>
                    <a:pt x="86" y="541"/>
                  </a:cubicBezTo>
                  <a:cubicBezTo>
                    <a:pt x="78" y="541"/>
                    <a:pt x="74" y="541"/>
                    <a:pt x="66" y="545"/>
                  </a:cubicBezTo>
                  <a:cubicBezTo>
                    <a:pt x="62" y="549"/>
                    <a:pt x="57" y="557"/>
                    <a:pt x="57" y="561"/>
                  </a:cubicBezTo>
                  <a:lnTo>
                    <a:pt x="0" y="933"/>
                  </a:lnTo>
                  <a:cubicBezTo>
                    <a:pt x="0" y="946"/>
                    <a:pt x="8" y="958"/>
                    <a:pt x="25" y="962"/>
                  </a:cubicBezTo>
                  <a:lnTo>
                    <a:pt x="29" y="962"/>
                  </a:lnTo>
                  <a:cubicBezTo>
                    <a:pt x="41" y="962"/>
                    <a:pt x="49" y="954"/>
                    <a:pt x="53" y="942"/>
                  </a:cubicBezTo>
                  <a:lnTo>
                    <a:pt x="102" y="598"/>
                  </a:lnTo>
                  <a:cubicBezTo>
                    <a:pt x="156" y="610"/>
                    <a:pt x="246" y="639"/>
                    <a:pt x="262" y="692"/>
                  </a:cubicBezTo>
                  <a:cubicBezTo>
                    <a:pt x="270" y="704"/>
                    <a:pt x="278" y="712"/>
                    <a:pt x="291" y="712"/>
                  </a:cubicBezTo>
                  <a:cubicBezTo>
                    <a:pt x="303" y="708"/>
                    <a:pt x="311" y="700"/>
                    <a:pt x="315" y="688"/>
                  </a:cubicBezTo>
                  <a:cubicBezTo>
                    <a:pt x="315" y="667"/>
                    <a:pt x="332" y="185"/>
                    <a:pt x="62" y="4"/>
                  </a:cubicBezTo>
                  <a:cubicBezTo>
                    <a:pt x="57" y="2"/>
                    <a:pt x="52" y="0"/>
                    <a:pt x="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39"/>
            <p:cNvSpPr/>
            <p:nvPr/>
          </p:nvSpPr>
          <p:spPr>
            <a:xfrm>
              <a:off x="5140616" y="2214730"/>
              <a:ext cx="558274" cy="316218"/>
            </a:xfrm>
            <a:custGeom>
              <a:rect b="b" l="l" r="r" t="t"/>
              <a:pathLst>
                <a:path extrusionOk="0" h="1535" w="2710">
                  <a:moveTo>
                    <a:pt x="1544" y="0"/>
                  </a:moveTo>
                  <a:cubicBezTo>
                    <a:pt x="1458" y="0"/>
                    <a:pt x="1372" y="25"/>
                    <a:pt x="1298" y="74"/>
                  </a:cubicBezTo>
                  <a:lnTo>
                    <a:pt x="705" y="467"/>
                  </a:lnTo>
                  <a:lnTo>
                    <a:pt x="1" y="618"/>
                  </a:lnTo>
                  <a:lnTo>
                    <a:pt x="263" y="1535"/>
                  </a:lnTo>
                  <a:lnTo>
                    <a:pt x="611" y="1432"/>
                  </a:lnTo>
                  <a:cubicBezTo>
                    <a:pt x="611" y="1432"/>
                    <a:pt x="700" y="1469"/>
                    <a:pt x="831" y="1469"/>
                  </a:cubicBezTo>
                  <a:cubicBezTo>
                    <a:pt x="992" y="1469"/>
                    <a:pt x="1215" y="1414"/>
                    <a:pt x="1409" y="1171"/>
                  </a:cubicBezTo>
                  <a:lnTo>
                    <a:pt x="1433" y="1138"/>
                  </a:lnTo>
                  <a:lnTo>
                    <a:pt x="1584" y="1256"/>
                  </a:lnTo>
                  <a:cubicBezTo>
                    <a:pt x="1617" y="1281"/>
                    <a:pt x="1654" y="1293"/>
                    <a:pt x="1687" y="1293"/>
                  </a:cubicBezTo>
                  <a:cubicBezTo>
                    <a:pt x="1740" y="1293"/>
                    <a:pt x="1789" y="1269"/>
                    <a:pt x="1822" y="1228"/>
                  </a:cubicBezTo>
                  <a:cubicBezTo>
                    <a:pt x="1863" y="1179"/>
                    <a:pt x="1871" y="1117"/>
                    <a:pt x="1846" y="1060"/>
                  </a:cubicBezTo>
                  <a:lnTo>
                    <a:pt x="1846" y="1060"/>
                  </a:lnTo>
                  <a:cubicBezTo>
                    <a:pt x="1867" y="1068"/>
                    <a:pt x="1883" y="1072"/>
                    <a:pt x="1904" y="1072"/>
                  </a:cubicBezTo>
                  <a:cubicBezTo>
                    <a:pt x="1953" y="1072"/>
                    <a:pt x="2002" y="1048"/>
                    <a:pt x="2039" y="1007"/>
                  </a:cubicBezTo>
                  <a:cubicBezTo>
                    <a:pt x="2076" y="958"/>
                    <a:pt x="2084" y="896"/>
                    <a:pt x="2063" y="843"/>
                  </a:cubicBezTo>
                  <a:lnTo>
                    <a:pt x="2080" y="843"/>
                  </a:lnTo>
                  <a:cubicBezTo>
                    <a:pt x="2129" y="843"/>
                    <a:pt x="2182" y="823"/>
                    <a:pt x="2215" y="778"/>
                  </a:cubicBezTo>
                  <a:cubicBezTo>
                    <a:pt x="2272" y="704"/>
                    <a:pt x="2260" y="598"/>
                    <a:pt x="2186" y="540"/>
                  </a:cubicBezTo>
                  <a:lnTo>
                    <a:pt x="1981" y="381"/>
                  </a:lnTo>
                  <a:lnTo>
                    <a:pt x="2710" y="291"/>
                  </a:lnTo>
                  <a:lnTo>
                    <a:pt x="271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39"/>
            <p:cNvSpPr/>
            <p:nvPr/>
          </p:nvSpPr>
          <p:spPr>
            <a:xfrm>
              <a:off x="5453333" y="2377886"/>
              <a:ext cx="73750" cy="61183"/>
            </a:xfrm>
            <a:custGeom>
              <a:rect b="b" l="l" r="r" t="t"/>
              <a:pathLst>
                <a:path extrusionOk="0" h="297" w="358">
                  <a:moveTo>
                    <a:pt x="31" y="0"/>
                  </a:moveTo>
                  <a:cubicBezTo>
                    <a:pt x="25" y="0"/>
                    <a:pt x="18" y="4"/>
                    <a:pt x="13" y="10"/>
                  </a:cubicBezTo>
                  <a:cubicBezTo>
                    <a:pt x="1" y="18"/>
                    <a:pt x="5" y="35"/>
                    <a:pt x="13" y="43"/>
                  </a:cubicBezTo>
                  <a:lnTo>
                    <a:pt x="316" y="289"/>
                  </a:lnTo>
                  <a:cubicBezTo>
                    <a:pt x="320" y="292"/>
                    <a:pt x="324" y="296"/>
                    <a:pt x="330" y="297"/>
                  </a:cubicBezTo>
                  <a:lnTo>
                    <a:pt x="330" y="297"/>
                  </a:lnTo>
                  <a:cubicBezTo>
                    <a:pt x="338" y="296"/>
                    <a:pt x="345" y="292"/>
                    <a:pt x="349" y="284"/>
                  </a:cubicBezTo>
                  <a:cubicBezTo>
                    <a:pt x="357" y="276"/>
                    <a:pt x="357" y="260"/>
                    <a:pt x="345" y="252"/>
                  </a:cubicBezTo>
                  <a:lnTo>
                    <a:pt x="46" y="6"/>
                  </a:lnTo>
                  <a:cubicBezTo>
                    <a:pt x="42" y="2"/>
                    <a:pt x="37" y="0"/>
                    <a:pt x="31" y="0"/>
                  </a:cubicBezTo>
                  <a:close/>
                  <a:moveTo>
                    <a:pt x="330" y="297"/>
                  </a:moveTo>
                  <a:cubicBezTo>
                    <a:pt x="330" y="297"/>
                    <a:pt x="329" y="297"/>
                    <a:pt x="328" y="297"/>
                  </a:cubicBezTo>
                  <a:lnTo>
                    <a:pt x="332" y="297"/>
                  </a:lnTo>
                  <a:cubicBezTo>
                    <a:pt x="332" y="297"/>
                    <a:pt x="331" y="297"/>
                    <a:pt x="330" y="29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39"/>
            <p:cNvSpPr/>
            <p:nvPr/>
          </p:nvSpPr>
          <p:spPr>
            <a:xfrm>
              <a:off x="5497212" y="2330711"/>
              <a:ext cx="74368" cy="62832"/>
            </a:xfrm>
            <a:custGeom>
              <a:rect b="b" l="l" r="r" t="t"/>
              <a:pathLst>
                <a:path extrusionOk="0" h="305" w="361">
                  <a:moveTo>
                    <a:pt x="28" y="0"/>
                  </a:moveTo>
                  <a:cubicBezTo>
                    <a:pt x="20" y="0"/>
                    <a:pt x="13" y="3"/>
                    <a:pt x="9" y="10"/>
                  </a:cubicBezTo>
                  <a:cubicBezTo>
                    <a:pt x="1" y="22"/>
                    <a:pt x="1" y="39"/>
                    <a:pt x="13" y="47"/>
                  </a:cubicBezTo>
                  <a:lnTo>
                    <a:pt x="316" y="301"/>
                  </a:lnTo>
                  <a:cubicBezTo>
                    <a:pt x="320" y="305"/>
                    <a:pt x="328" y="305"/>
                    <a:pt x="332" y="305"/>
                  </a:cubicBezTo>
                  <a:cubicBezTo>
                    <a:pt x="340" y="305"/>
                    <a:pt x="345" y="301"/>
                    <a:pt x="353" y="297"/>
                  </a:cubicBezTo>
                  <a:cubicBezTo>
                    <a:pt x="361" y="284"/>
                    <a:pt x="361" y="268"/>
                    <a:pt x="349" y="260"/>
                  </a:cubicBezTo>
                  <a:lnTo>
                    <a:pt x="46" y="6"/>
                  </a:lnTo>
                  <a:cubicBezTo>
                    <a:pt x="40" y="2"/>
                    <a:pt x="34" y="0"/>
                    <a:pt x="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39"/>
            <p:cNvSpPr/>
            <p:nvPr/>
          </p:nvSpPr>
          <p:spPr>
            <a:xfrm>
              <a:off x="5474551" y="1913758"/>
              <a:ext cx="719163" cy="642530"/>
            </a:xfrm>
            <a:custGeom>
              <a:rect b="b" l="l" r="r" t="t"/>
              <a:pathLst>
                <a:path extrusionOk="0" h="3119" w="3491">
                  <a:moveTo>
                    <a:pt x="1789" y="0"/>
                  </a:moveTo>
                  <a:cubicBezTo>
                    <a:pt x="1711" y="0"/>
                    <a:pt x="1637" y="41"/>
                    <a:pt x="1596" y="111"/>
                  </a:cubicBezTo>
                  <a:lnTo>
                    <a:pt x="86" y="2787"/>
                  </a:lnTo>
                  <a:cubicBezTo>
                    <a:pt x="0" y="2934"/>
                    <a:pt x="107" y="3119"/>
                    <a:pt x="279" y="3119"/>
                  </a:cubicBezTo>
                  <a:lnTo>
                    <a:pt x="1703" y="3119"/>
                  </a:lnTo>
                  <a:cubicBezTo>
                    <a:pt x="1780" y="3119"/>
                    <a:pt x="1854" y="3074"/>
                    <a:pt x="1895" y="3004"/>
                  </a:cubicBezTo>
                  <a:lnTo>
                    <a:pt x="3409" y="332"/>
                  </a:lnTo>
                  <a:cubicBezTo>
                    <a:pt x="3491" y="180"/>
                    <a:pt x="3385" y="0"/>
                    <a:pt x="3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39"/>
            <p:cNvSpPr/>
            <p:nvPr/>
          </p:nvSpPr>
          <p:spPr>
            <a:xfrm>
              <a:off x="5828675" y="2212464"/>
              <a:ext cx="219189" cy="280785"/>
            </a:xfrm>
            <a:custGeom>
              <a:rect b="b" l="l" r="r" t="t"/>
              <a:pathLst>
                <a:path extrusionOk="0" h="1363" w="1064">
                  <a:moveTo>
                    <a:pt x="659" y="1"/>
                  </a:moveTo>
                  <a:cubicBezTo>
                    <a:pt x="600" y="1"/>
                    <a:pt x="544" y="32"/>
                    <a:pt x="516" y="89"/>
                  </a:cubicBezTo>
                  <a:cubicBezTo>
                    <a:pt x="495" y="126"/>
                    <a:pt x="495" y="171"/>
                    <a:pt x="507" y="212"/>
                  </a:cubicBezTo>
                  <a:cubicBezTo>
                    <a:pt x="512" y="220"/>
                    <a:pt x="512" y="228"/>
                    <a:pt x="516" y="236"/>
                  </a:cubicBezTo>
                  <a:cubicBezTo>
                    <a:pt x="506" y="235"/>
                    <a:pt x="497" y="234"/>
                    <a:pt x="488" y="234"/>
                  </a:cubicBezTo>
                  <a:cubicBezTo>
                    <a:pt x="420" y="234"/>
                    <a:pt x="356" y="274"/>
                    <a:pt x="323" y="339"/>
                  </a:cubicBezTo>
                  <a:cubicBezTo>
                    <a:pt x="299" y="384"/>
                    <a:pt x="295" y="437"/>
                    <a:pt x="311" y="482"/>
                  </a:cubicBezTo>
                  <a:cubicBezTo>
                    <a:pt x="319" y="506"/>
                    <a:pt x="336" y="531"/>
                    <a:pt x="352" y="551"/>
                  </a:cubicBezTo>
                  <a:cubicBezTo>
                    <a:pt x="348" y="551"/>
                    <a:pt x="345" y="551"/>
                    <a:pt x="341" y="551"/>
                  </a:cubicBezTo>
                  <a:cubicBezTo>
                    <a:pt x="271" y="551"/>
                    <a:pt x="199" y="588"/>
                    <a:pt x="164" y="658"/>
                  </a:cubicBezTo>
                  <a:cubicBezTo>
                    <a:pt x="143" y="703"/>
                    <a:pt x="139" y="756"/>
                    <a:pt x="156" y="801"/>
                  </a:cubicBezTo>
                  <a:cubicBezTo>
                    <a:pt x="160" y="821"/>
                    <a:pt x="168" y="838"/>
                    <a:pt x="180" y="854"/>
                  </a:cubicBezTo>
                  <a:cubicBezTo>
                    <a:pt x="115" y="858"/>
                    <a:pt x="53" y="891"/>
                    <a:pt x="25" y="948"/>
                  </a:cubicBezTo>
                  <a:cubicBezTo>
                    <a:pt x="0" y="997"/>
                    <a:pt x="0" y="1051"/>
                    <a:pt x="20" y="1100"/>
                  </a:cubicBezTo>
                  <a:cubicBezTo>
                    <a:pt x="41" y="1149"/>
                    <a:pt x="82" y="1194"/>
                    <a:pt x="135" y="1222"/>
                  </a:cubicBezTo>
                  <a:lnTo>
                    <a:pt x="377" y="1337"/>
                  </a:lnTo>
                  <a:cubicBezTo>
                    <a:pt x="411" y="1354"/>
                    <a:pt x="448" y="1363"/>
                    <a:pt x="484" y="1363"/>
                  </a:cubicBezTo>
                  <a:cubicBezTo>
                    <a:pt x="558" y="1363"/>
                    <a:pt x="626" y="1328"/>
                    <a:pt x="659" y="1267"/>
                  </a:cubicBezTo>
                  <a:cubicBezTo>
                    <a:pt x="683" y="1218"/>
                    <a:pt x="683" y="1165"/>
                    <a:pt x="663" y="1116"/>
                  </a:cubicBezTo>
                  <a:cubicBezTo>
                    <a:pt x="655" y="1104"/>
                    <a:pt x="651" y="1092"/>
                    <a:pt x="638" y="1075"/>
                  </a:cubicBezTo>
                  <a:cubicBezTo>
                    <a:pt x="708" y="1075"/>
                    <a:pt x="769" y="1038"/>
                    <a:pt x="802" y="973"/>
                  </a:cubicBezTo>
                  <a:cubicBezTo>
                    <a:pt x="827" y="928"/>
                    <a:pt x="827" y="875"/>
                    <a:pt x="814" y="830"/>
                  </a:cubicBezTo>
                  <a:cubicBezTo>
                    <a:pt x="806" y="801"/>
                    <a:pt x="790" y="776"/>
                    <a:pt x="773" y="756"/>
                  </a:cubicBezTo>
                  <a:lnTo>
                    <a:pt x="773" y="756"/>
                  </a:lnTo>
                  <a:cubicBezTo>
                    <a:pt x="780" y="757"/>
                    <a:pt x="787" y="757"/>
                    <a:pt x="794" y="757"/>
                  </a:cubicBezTo>
                  <a:cubicBezTo>
                    <a:pt x="861" y="757"/>
                    <a:pt x="928" y="721"/>
                    <a:pt x="962" y="654"/>
                  </a:cubicBezTo>
                  <a:cubicBezTo>
                    <a:pt x="982" y="609"/>
                    <a:pt x="986" y="555"/>
                    <a:pt x="974" y="510"/>
                  </a:cubicBezTo>
                  <a:cubicBezTo>
                    <a:pt x="962" y="482"/>
                    <a:pt x="949" y="457"/>
                    <a:pt x="925" y="433"/>
                  </a:cubicBezTo>
                  <a:cubicBezTo>
                    <a:pt x="974" y="425"/>
                    <a:pt x="1019" y="396"/>
                    <a:pt x="1044" y="351"/>
                  </a:cubicBezTo>
                  <a:cubicBezTo>
                    <a:pt x="1064" y="310"/>
                    <a:pt x="1064" y="265"/>
                    <a:pt x="1052" y="224"/>
                  </a:cubicBezTo>
                  <a:cubicBezTo>
                    <a:pt x="1039" y="187"/>
                    <a:pt x="1011" y="150"/>
                    <a:pt x="970" y="130"/>
                  </a:cubicBezTo>
                  <a:lnTo>
                    <a:pt x="737" y="19"/>
                  </a:lnTo>
                  <a:cubicBezTo>
                    <a:pt x="712" y="7"/>
                    <a:pt x="685" y="1"/>
                    <a:pt x="6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39"/>
            <p:cNvSpPr/>
            <p:nvPr/>
          </p:nvSpPr>
          <p:spPr>
            <a:xfrm>
              <a:off x="5859782" y="2383242"/>
              <a:ext cx="107329" cy="56651"/>
            </a:xfrm>
            <a:custGeom>
              <a:rect b="b" l="l" r="r" t="t"/>
              <a:pathLst>
                <a:path extrusionOk="0" h="275" w="521">
                  <a:moveTo>
                    <a:pt x="28" y="1"/>
                  </a:moveTo>
                  <a:cubicBezTo>
                    <a:pt x="20" y="1"/>
                    <a:pt x="11" y="6"/>
                    <a:pt x="9" y="17"/>
                  </a:cubicBezTo>
                  <a:cubicBezTo>
                    <a:pt x="0" y="29"/>
                    <a:pt x="5" y="42"/>
                    <a:pt x="17" y="50"/>
                  </a:cubicBezTo>
                  <a:lnTo>
                    <a:pt x="479" y="271"/>
                  </a:lnTo>
                  <a:cubicBezTo>
                    <a:pt x="483" y="271"/>
                    <a:pt x="487" y="275"/>
                    <a:pt x="487" y="275"/>
                  </a:cubicBezTo>
                  <a:cubicBezTo>
                    <a:pt x="500" y="275"/>
                    <a:pt x="508" y="271"/>
                    <a:pt x="512" y="258"/>
                  </a:cubicBezTo>
                  <a:cubicBezTo>
                    <a:pt x="520" y="246"/>
                    <a:pt x="512" y="230"/>
                    <a:pt x="500" y="226"/>
                  </a:cubicBezTo>
                  <a:lnTo>
                    <a:pt x="41" y="5"/>
                  </a:lnTo>
                  <a:cubicBezTo>
                    <a:pt x="37" y="2"/>
                    <a:pt x="33" y="1"/>
                    <a:pt x="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39"/>
            <p:cNvSpPr/>
            <p:nvPr/>
          </p:nvSpPr>
          <p:spPr>
            <a:xfrm>
              <a:off x="5895215" y="2321029"/>
              <a:ext cx="98882" cy="53149"/>
            </a:xfrm>
            <a:custGeom>
              <a:rect b="b" l="l" r="r" t="t"/>
              <a:pathLst>
                <a:path extrusionOk="0" h="258" w="480">
                  <a:moveTo>
                    <a:pt x="30" y="1"/>
                  </a:moveTo>
                  <a:cubicBezTo>
                    <a:pt x="21" y="1"/>
                    <a:pt x="11" y="7"/>
                    <a:pt x="8" y="16"/>
                  </a:cubicBezTo>
                  <a:cubicBezTo>
                    <a:pt x="0" y="28"/>
                    <a:pt x="8" y="45"/>
                    <a:pt x="21" y="49"/>
                  </a:cubicBezTo>
                  <a:lnTo>
                    <a:pt x="438" y="254"/>
                  </a:lnTo>
                  <a:cubicBezTo>
                    <a:pt x="442" y="254"/>
                    <a:pt x="446" y="258"/>
                    <a:pt x="450" y="258"/>
                  </a:cubicBezTo>
                  <a:cubicBezTo>
                    <a:pt x="459" y="258"/>
                    <a:pt x="467" y="249"/>
                    <a:pt x="471" y="241"/>
                  </a:cubicBezTo>
                  <a:cubicBezTo>
                    <a:pt x="479" y="229"/>
                    <a:pt x="471" y="213"/>
                    <a:pt x="459" y="209"/>
                  </a:cubicBezTo>
                  <a:lnTo>
                    <a:pt x="41" y="4"/>
                  </a:lnTo>
                  <a:cubicBezTo>
                    <a:pt x="38" y="2"/>
                    <a:pt x="34" y="1"/>
                    <a:pt x="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39"/>
            <p:cNvSpPr/>
            <p:nvPr/>
          </p:nvSpPr>
          <p:spPr>
            <a:xfrm>
              <a:off x="5928794" y="2255725"/>
              <a:ext cx="96410" cy="51913"/>
            </a:xfrm>
            <a:custGeom>
              <a:rect b="b" l="l" r="r" t="t"/>
              <a:pathLst>
                <a:path extrusionOk="0" h="252" w="468">
                  <a:moveTo>
                    <a:pt x="32" y="0"/>
                  </a:moveTo>
                  <a:cubicBezTo>
                    <a:pt x="22" y="0"/>
                    <a:pt x="12" y="5"/>
                    <a:pt x="9" y="14"/>
                  </a:cubicBezTo>
                  <a:cubicBezTo>
                    <a:pt x="1" y="26"/>
                    <a:pt x="9" y="43"/>
                    <a:pt x="21" y="47"/>
                  </a:cubicBezTo>
                  <a:lnTo>
                    <a:pt x="431" y="247"/>
                  </a:lnTo>
                  <a:cubicBezTo>
                    <a:pt x="431" y="247"/>
                    <a:pt x="435" y="251"/>
                    <a:pt x="439" y="251"/>
                  </a:cubicBezTo>
                  <a:cubicBezTo>
                    <a:pt x="451" y="251"/>
                    <a:pt x="459" y="243"/>
                    <a:pt x="463" y="235"/>
                  </a:cubicBezTo>
                  <a:cubicBezTo>
                    <a:pt x="468" y="223"/>
                    <a:pt x="463" y="206"/>
                    <a:pt x="451" y="202"/>
                  </a:cubicBezTo>
                  <a:lnTo>
                    <a:pt x="42" y="2"/>
                  </a:lnTo>
                  <a:cubicBezTo>
                    <a:pt x="39" y="1"/>
                    <a:pt x="36" y="0"/>
                    <a:pt x="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39"/>
            <p:cNvSpPr/>
            <p:nvPr/>
          </p:nvSpPr>
          <p:spPr>
            <a:xfrm>
              <a:off x="4854886" y="1134030"/>
              <a:ext cx="489056" cy="635731"/>
            </a:xfrm>
            <a:custGeom>
              <a:rect b="b" l="l" r="r" t="t"/>
              <a:pathLst>
                <a:path extrusionOk="0" h="3086" w="2374">
                  <a:moveTo>
                    <a:pt x="1007" y="0"/>
                  </a:moveTo>
                  <a:cubicBezTo>
                    <a:pt x="1003" y="29"/>
                    <a:pt x="991" y="61"/>
                    <a:pt x="979" y="94"/>
                  </a:cubicBezTo>
                  <a:cubicBezTo>
                    <a:pt x="901" y="274"/>
                    <a:pt x="700" y="450"/>
                    <a:pt x="700" y="450"/>
                  </a:cubicBezTo>
                  <a:lnTo>
                    <a:pt x="700" y="454"/>
                  </a:lnTo>
                  <a:cubicBezTo>
                    <a:pt x="700" y="454"/>
                    <a:pt x="696" y="450"/>
                    <a:pt x="696" y="450"/>
                  </a:cubicBezTo>
                  <a:cubicBezTo>
                    <a:pt x="631" y="376"/>
                    <a:pt x="541" y="327"/>
                    <a:pt x="447" y="311"/>
                  </a:cubicBezTo>
                  <a:cubicBezTo>
                    <a:pt x="429" y="310"/>
                    <a:pt x="410" y="309"/>
                    <a:pt x="391" y="309"/>
                  </a:cubicBezTo>
                  <a:cubicBezTo>
                    <a:pt x="359" y="309"/>
                    <a:pt x="326" y="311"/>
                    <a:pt x="295" y="319"/>
                  </a:cubicBezTo>
                  <a:cubicBezTo>
                    <a:pt x="70" y="376"/>
                    <a:pt x="1" y="622"/>
                    <a:pt x="62" y="863"/>
                  </a:cubicBezTo>
                  <a:cubicBezTo>
                    <a:pt x="111" y="1069"/>
                    <a:pt x="231" y="1207"/>
                    <a:pt x="414" y="1207"/>
                  </a:cubicBezTo>
                  <a:cubicBezTo>
                    <a:pt x="431" y="1207"/>
                    <a:pt x="449" y="1206"/>
                    <a:pt x="467" y="1203"/>
                  </a:cubicBezTo>
                  <a:lnTo>
                    <a:pt x="467" y="1203"/>
                  </a:lnTo>
                  <a:lnTo>
                    <a:pt x="230" y="2067"/>
                  </a:lnTo>
                  <a:lnTo>
                    <a:pt x="1408" y="3086"/>
                  </a:lnTo>
                  <a:lnTo>
                    <a:pt x="1519" y="2013"/>
                  </a:lnTo>
                  <a:cubicBezTo>
                    <a:pt x="1519" y="2013"/>
                    <a:pt x="1666" y="1981"/>
                    <a:pt x="1842" y="1829"/>
                  </a:cubicBezTo>
                  <a:cubicBezTo>
                    <a:pt x="2014" y="1682"/>
                    <a:pt x="2309" y="1310"/>
                    <a:pt x="2329" y="962"/>
                  </a:cubicBezTo>
                  <a:lnTo>
                    <a:pt x="2374" y="278"/>
                  </a:lnTo>
                  <a:cubicBezTo>
                    <a:pt x="2092" y="274"/>
                    <a:pt x="1719" y="196"/>
                    <a:pt x="1437" y="123"/>
                  </a:cubicBezTo>
                  <a:cubicBezTo>
                    <a:pt x="1187" y="57"/>
                    <a:pt x="1007" y="0"/>
                    <a:pt x="10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39"/>
            <p:cNvSpPr/>
            <p:nvPr/>
          </p:nvSpPr>
          <p:spPr>
            <a:xfrm>
              <a:off x="5277198" y="1281323"/>
              <a:ext cx="49235" cy="52737"/>
            </a:xfrm>
            <a:custGeom>
              <a:rect b="b" l="l" r="r" t="t"/>
              <a:pathLst>
                <a:path extrusionOk="0" h="256" w="239">
                  <a:moveTo>
                    <a:pt x="121" y="1"/>
                  </a:moveTo>
                  <a:cubicBezTo>
                    <a:pt x="62" y="1"/>
                    <a:pt x="13" y="53"/>
                    <a:pt x="5" y="120"/>
                  </a:cubicBezTo>
                  <a:cubicBezTo>
                    <a:pt x="1" y="189"/>
                    <a:pt x="50" y="251"/>
                    <a:pt x="111" y="255"/>
                  </a:cubicBezTo>
                  <a:cubicBezTo>
                    <a:pt x="113" y="255"/>
                    <a:pt x="116" y="255"/>
                    <a:pt x="118" y="255"/>
                  </a:cubicBezTo>
                  <a:cubicBezTo>
                    <a:pt x="177" y="255"/>
                    <a:pt x="230" y="203"/>
                    <a:pt x="234" y="136"/>
                  </a:cubicBezTo>
                  <a:cubicBezTo>
                    <a:pt x="238" y="67"/>
                    <a:pt x="189" y="5"/>
                    <a:pt x="128" y="1"/>
                  </a:cubicBezTo>
                  <a:cubicBezTo>
                    <a:pt x="125" y="1"/>
                    <a:pt x="123" y="1"/>
                    <a:pt x="1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39"/>
            <p:cNvSpPr/>
            <p:nvPr/>
          </p:nvSpPr>
          <p:spPr>
            <a:xfrm>
              <a:off x="5126401" y="1250834"/>
              <a:ext cx="53355" cy="51295"/>
            </a:xfrm>
            <a:custGeom>
              <a:rect b="b" l="l" r="r" t="t"/>
              <a:pathLst>
                <a:path extrusionOk="0" h="249" w="259">
                  <a:moveTo>
                    <a:pt x="133" y="0"/>
                  </a:moveTo>
                  <a:cubicBezTo>
                    <a:pt x="84" y="0"/>
                    <a:pt x="37" y="35"/>
                    <a:pt x="21" y="88"/>
                  </a:cubicBezTo>
                  <a:cubicBezTo>
                    <a:pt x="0" y="153"/>
                    <a:pt x="29" y="223"/>
                    <a:pt x="90" y="243"/>
                  </a:cubicBezTo>
                  <a:cubicBezTo>
                    <a:pt x="101" y="247"/>
                    <a:pt x="112" y="249"/>
                    <a:pt x="123" y="249"/>
                  </a:cubicBezTo>
                  <a:cubicBezTo>
                    <a:pt x="171" y="249"/>
                    <a:pt x="218" y="215"/>
                    <a:pt x="238" y="161"/>
                  </a:cubicBezTo>
                  <a:cubicBezTo>
                    <a:pt x="258" y="96"/>
                    <a:pt x="229" y="26"/>
                    <a:pt x="168" y="6"/>
                  </a:cubicBezTo>
                  <a:cubicBezTo>
                    <a:pt x="157" y="2"/>
                    <a:pt x="145" y="0"/>
                    <a:pt x="1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39"/>
            <p:cNvSpPr/>
            <p:nvPr/>
          </p:nvSpPr>
          <p:spPr>
            <a:xfrm>
              <a:off x="5279876" y="1244036"/>
              <a:ext cx="59947" cy="27399"/>
            </a:xfrm>
            <a:custGeom>
              <a:rect b="b" l="l" r="r" t="t"/>
              <a:pathLst>
                <a:path extrusionOk="0" h="133" w="291">
                  <a:moveTo>
                    <a:pt x="93" y="1"/>
                  </a:moveTo>
                  <a:cubicBezTo>
                    <a:pt x="70" y="1"/>
                    <a:pt x="47" y="4"/>
                    <a:pt x="25" y="10"/>
                  </a:cubicBezTo>
                  <a:lnTo>
                    <a:pt x="25" y="6"/>
                  </a:lnTo>
                  <a:cubicBezTo>
                    <a:pt x="4" y="14"/>
                    <a:pt x="0" y="35"/>
                    <a:pt x="4" y="51"/>
                  </a:cubicBezTo>
                  <a:cubicBezTo>
                    <a:pt x="10" y="67"/>
                    <a:pt x="24" y="73"/>
                    <a:pt x="38" y="73"/>
                  </a:cubicBezTo>
                  <a:cubicBezTo>
                    <a:pt x="42" y="73"/>
                    <a:pt x="45" y="73"/>
                    <a:pt x="49" y="72"/>
                  </a:cubicBezTo>
                  <a:lnTo>
                    <a:pt x="119" y="72"/>
                  </a:lnTo>
                  <a:cubicBezTo>
                    <a:pt x="127" y="72"/>
                    <a:pt x="135" y="76"/>
                    <a:pt x="147" y="76"/>
                  </a:cubicBezTo>
                  <a:cubicBezTo>
                    <a:pt x="147" y="76"/>
                    <a:pt x="151" y="80"/>
                    <a:pt x="151" y="80"/>
                  </a:cubicBezTo>
                  <a:lnTo>
                    <a:pt x="156" y="80"/>
                  </a:lnTo>
                  <a:cubicBezTo>
                    <a:pt x="160" y="80"/>
                    <a:pt x="164" y="84"/>
                    <a:pt x="168" y="84"/>
                  </a:cubicBezTo>
                  <a:cubicBezTo>
                    <a:pt x="176" y="88"/>
                    <a:pt x="184" y="92"/>
                    <a:pt x="192" y="96"/>
                  </a:cubicBezTo>
                  <a:cubicBezTo>
                    <a:pt x="192" y="96"/>
                    <a:pt x="196" y="100"/>
                    <a:pt x="196" y="100"/>
                  </a:cubicBezTo>
                  <a:lnTo>
                    <a:pt x="209" y="108"/>
                  </a:lnTo>
                  <a:cubicBezTo>
                    <a:pt x="217" y="113"/>
                    <a:pt x="221" y="121"/>
                    <a:pt x="229" y="125"/>
                  </a:cubicBezTo>
                  <a:cubicBezTo>
                    <a:pt x="236" y="130"/>
                    <a:pt x="244" y="132"/>
                    <a:pt x="251" y="132"/>
                  </a:cubicBezTo>
                  <a:cubicBezTo>
                    <a:pt x="261" y="132"/>
                    <a:pt x="271" y="128"/>
                    <a:pt x="278" y="121"/>
                  </a:cubicBezTo>
                  <a:cubicBezTo>
                    <a:pt x="291" y="108"/>
                    <a:pt x="286" y="84"/>
                    <a:pt x="274" y="72"/>
                  </a:cubicBezTo>
                  <a:cubicBezTo>
                    <a:pt x="226" y="26"/>
                    <a:pt x="159" y="1"/>
                    <a:pt x="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39"/>
            <p:cNvSpPr/>
            <p:nvPr/>
          </p:nvSpPr>
          <p:spPr>
            <a:xfrm>
              <a:off x="5132169" y="1214784"/>
              <a:ext cx="62626" cy="23279"/>
            </a:xfrm>
            <a:custGeom>
              <a:rect b="b" l="l" r="r" t="t"/>
              <a:pathLst>
                <a:path extrusionOk="0" h="113" w="304">
                  <a:moveTo>
                    <a:pt x="123" y="0"/>
                  </a:moveTo>
                  <a:cubicBezTo>
                    <a:pt x="93" y="0"/>
                    <a:pt x="62" y="6"/>
                    <a:pt x="34" y="17"/>
                  </a:cubicBezTo>
                  <a:cubicBezTo>
                    <a:pt x="13" y="25"/>
                    <a:pt x="1" y="42"/>
                    <a:pt x="9" y="62"/>
                  </a:cubicBezTo>
                  <a:cubicBezTo>
                    <a:pt x="12" y="75"/>
                    <a:pt x="25" y="85"/>
                    <a:pt x="41" y="85"/>
                  </a:cubicBezTo>
                  <a:cubicBezTo>
                    <a:pt x="45" y="85"/>
                    <a:pt x="50" y="85"/>
                    <a:pt x="54" y="83"/>
                  </a:cubicBezTo>
                  <a:cubicBezTo>
                    <a:pt x="62" y="79"/>
                    <a:pt x="70" y="75"/>
                    <a:pt x="79" y="75"/>
                  </a:cubicBezTo>
                  <a:cubicBezTo>
                    <a:pt x="83" y="75"/>
                    <a:pt x="87" y="70"/>
                    <a:pt x="91" y="70"/>
                  </a:cubicBezTo>
                  <a:lnTo>
                    <a:pt x="148" y="70"/>
                  </a:lnTo>
                  <a:cubicBezTo>
                    <a:pt x="156" y="70"/>
                    <a:pt x="169" y="75"/>
                    <a:pt x="177" y="75"/>
                  </a:cubicBezTo>
                  <a:cubicBezTo>
                    <a:pt x="181" y="75"/>
                    <a:pt x="185" y="79"/>
                    <a:pt x="189" y="79"/>
                  </a:cubicBezTo>
                  <a:lnTo>
                    <a:pt x="197" y="79"/>
                  </a:lnTo>
                  <a:cubicBezTo>
                    <a:pt x="205" y="83"/>
                    <a:pt x="214" y="87"/>
                    <a:pt x="222" y="91"/>
                  </a:cubicBezTo>
                  <a:cubicBezTo>
                    <a:pt x="226" y="95"/>
                    <a:pt x="230" y="95"/>
                    <a:pt x="234" y="99"/>
                  </a:cubicBezTo>
                  <a:cubicBezTo>
                    <a:pt x="234" y="99"/>
                    <a:pt x="234" y="99"/>
                    <a:pt x="238" y="103"/>
                  </a:cubicBezTo>
                  <a:cubicBezTo>
                    <a:pt x="246" y="109"/>
                    <a:pt x="256" y="112"/>
                    <a:pt x="264" y="112"/>
                  </a:cubicBezTo>
                  <a:cubicBezTo>
                    <a:pt x="273" y="112"/>
                    <a:pt x="281" y="109"/>
                    <a:pt x="287" y="103"/>
                  </a:cubicBezTo>
                  <a:cubicBezTo>
                    <a:pt x="300" y="91"/>
                    <a:pt x="304" y="62"/>
                    <a:pt x="287" y="54"/>
                  </a:cubicBezTo>
                  <a:cubicBezTo>
                    <a:pt x="239" y="19"/>
                    <a:pt x="181" y="0"/>
                    <a:pt x="1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39"/>
            <p:cNvSpPr/>
            <p:nvPr/>
          </p:nvSpPr>
          <p:spPr>
            <a:xfrm>
              <a:off x="5105183" y="1373819"/>
              <a:ext cx="99706" cy="72308"/>
            </a:xfrm>
            <a:custGeom>
              <a:rect b="b" l="l" r="r" t="t"/>
              <a:pathLst>
                <a:path extrusionOk="0" h="351" w="484">
                  <a:moveTo>
                    <a:pt x="79" y="55"/>
                  </a:moveTo>
                  <a:lnTo>
                    <a:pt x="431" y="207"/>
                  </a:lnTo>
                  <a:cubicBezTo>
                    <a:pt x="409" y="241"/>
                    <a:pt x="353" y="305"/>
                    <a:pt x="265" y="305"/>
                  </a:cubicBezTo>
                  <a:cubicBezTo>
                    <a:pt x="239" y="305"/>
                    <a:pt x="209" y="299"/>
                    <a:pt x="177" y="285"/>
                  </a:cubicBezTo>
                  <a:cubicBezTo>
                    <a:pt x="124" y="264"/>
                    <a:pt x="91" y="227"/>
                    <a:pt x="75" y="186"/>
                  </a:cubicBezTo>
                  <a:cubicBezTo>
                    <a:pt x="58" y="133"/>
                    <a:pt x="70" y="80"/>
                    <a:pt x="79" y="55"/>
                  </a:cubicBezTo>
                  <a:close/>
                  <a:moveTo>
                    <a:pt x="67" y="1"/>
                  </a:moveTo>
                  <a:cubicBezTo>
                    <a:pt x="59" y="1"/>
                    <a:pt x="49" y="5"/>
                    <a:pt x="46" y="15"/>
                  </a:cubicBezTo>
                  <a:cubicBezTo>
                    <a:pt x="46" y="19"/>
                    <a:pt x="1" y="109"/>
                    <a:pt x="34" y="203"/>
                  </a:cubicBezTo>
                  <a:cubicBezTo>
                    <a:pt x="54" y="256"/>
                    <a:pt x="95" y="297"/>
                    <a:pt x="161" y="326"/>
                  </a:cubicBezTo>
                  <a:cubicBezTo>
                    <a:pt x="197" y="342"/>
                    <a:pt x="234" y="350"/>
                    <a:pt x="267" y="350"/>
                  </a:cubicBezTo>
                  <a:cubicBezTo>
                    <a:pt x="406" y="350"/>
                    <a:pt x="480" y="207"/>
                    <a:pt x="480" y="207"/>
                  </a:cubicBezTo>
                  <a:cubicBezTo>
                    <a:pt x="484" y="199"/>
                    <a:pt x="484" y="195"/>
                    <a:pt x="480" y="186"/>
                  </a:cubicBezTo>
                  <a:cubicBezTo>
                    <a:pt x="480" y="182"/>
                    <a:pt x="476" y="178"/>
                    <a:pt x="472" y="174"/>
                  </a:cubicBezTo>
                  <a:lnTo>
                    <a:pt x="75" y="2"/>
                  </a:lnTo>
                  <a:cubicBezTo>
                    <a:pt x="73" y="1"/>
                    <a:pt x="70" y="1"/>
                    <a:pt x="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39"/>
            <p:cNvSpPr/>
            <p:nvPr/>
          </p:nvSpPr>
          <p:spPr>
            <a:xfrm>
              <a:off x="4897117" y="1219728"/>
              <a:ext cx="70866" cy="141113"/>
            </a:xfrm>
            <a:custGeom>
              <a:rect b="b" l="l" r="r" t="t"/>
              <a:pathLst>
                <a:path extrusionOk="0" h="685" w="344">
                  <a:moveTo>
                    <a:pt x="153" y="0"/>
                  </a:moveTo>
                  <a:cubicBezTo>
                    <a:pt x="147" y="0"/>
                    <a:pt x="141" y="1"/>
                    <a:pt x="135" y="1"/>
                  </a:cubicBezTo>
                  <a:cubicBezTo>
                    <a:pt x="62" y="10"/>
                    <a:pt x="0" y="75"/>
                    <a:pt x="4" y="149"/>
                  </a:cubicBezTo>
                  <a:cubicBezTo>
                    <a:pt x="4" y="163"/>
                    <a:pt x="13" y="174"/>
                    <a:pt x="27" y="174"/>
                  </a:cubicBezTo>
                  <a:cubicBezTo>
                    <a:pt x="29" y="174"/>
                    <a:pt x="31" y="174"/>
                    <a:pt x="33" y="173"/>
                  </a:cubicBezTo>
                  <a:cubicBezTo>
                    <a:pt x="49" y="173"/>
                    <a:pt x="57" y="161"/>
                    <a:pt x="57" y="145"/>
                  </a:cubicBezTo>
                  <a:cubicBezTo>
                    <a:pt x="57" y="104"/>
                    <a:pt x="94" y="59"/>
                    <a:pt x="143" y="55"/>
                  </a:cubicBezTo>
                  <a:cubicBezTo>
                    <a:pt x="146" y="54"/>
                    <a:pt x="149" y="54"/>
                    <a:pt x="152" y="54"/>
                  </a:cubicBezTo>
                  <a:cubicBezTo>
                    <a:pt x="195" y="54"/>
                    <a:pt x="239" y="82"/>
                    <a:pt x="262" y="124"/>
                  </a:cubicBezTo>
                  <a:cubicBezTo>
                    <a:pt x="283" y="161"/>
                    <a:pt x="287" y="214"/>
                    <a:pt x="274" y="259"/>
                  </a:cubicBezTo>
                  <a:cubicBezTo>
                    <a:pt x="188" y="280"/>
                    <a:pt x="115" y="349"/>
                    <a:pt x="94" y="435"/>
                  </a:cubicBezTo>
                  <a:cubicBezTo>
                    <a:pt x="74" y="529"/>
                    <a:pt x="119" y="632"/>
                    <a:pt x="197" y="681"/>
                  </a:cubicBezTo>
                  <a:cubicBezTo>
                    <a:pt x="201" y="685"/>
                    <a:pt x="209" y="685"/>
                    <a:pt x="213" y="685"/>
                  </a:cubicBezTo>
                  <a:cubicBezTo>
                    <a:pt x="221" y="685"/>
                    <a:pt x="229" y="677"/>
                    <a:pt x="233" y="668"/>
                  </a:cubicBezTo>
                  <a:cubicBezTo>
                    <a:pt x="242" y="656"/>
                    <a:pt x="237" y="640"/>
                    <a:pt x="225" y="632"/>
                  </a:cubicBezTo>
                  <a:cubicBezTo>
                    <a:pt x="164" y="595"/>
                    <a:pt x="131" y="517"/>
                    <a:pt x="147" y="447"/>
                  </a:cubicBezTo>
                  <a:cubicBezTo>
                    <a:pt x="164" y="374"/>
                    <a:pt x="225" y="321"/>
                    <a:pt x="299" y="312"/>
                  </a:cubicBezTo>
                  <a:cubicBezTo>
                    <a:pt x="307" y="308"/>
                    <a:pt x="315" y="304"/>
                    <a:pt x="319" y="292"/>
                  </a:cubicBezTo>
                  <a:cubicBezTo>
                    <a:pt x="344" y="226"/>
                    <a:pt x="340" y="153"/>
                    <a:pt x="311" y="96"/>
                  </a:cubicBezTo>
                  <a:cubicBezTo>
                    <a:pt x="281" y="39"/>
                    <a:pt x="217" y="0"/>
                    <a:pt x="1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39"/>
            <p:cNvSpPr/>
            <p:nvPr/>
          </p:nvSpPr>
          <p:spPr>
            <a:xfrm>
              <a:off x="5064806" y="1492684"/>
              <a:ext cx="147706" cy="62214"/>
            </a:xfrm>
            <a:custGeom>
              <a:rect b="b" l="l" r="r" t="t"/>
              <a:pathLst>
                <a:path extrusionOk="0" h="302" w="717">
                  <a:moveTo>
                    <a:pt x="31" y="1"/>
                  </a:moveTo>
                  <a:cubicBezTo>
                    <a:pt x="25" y="1"/>
                    <a:pt x="18" y="3"/>
                    <a:pt x="13" y="6"/>
                  </a:cubicBezTo>
                  <a:cubicBezTo>
                    <a:pt x="0" y="19"/>
                    <a:pt x="0" y="35"/>
                    <a:pt x="9" y="47"/>
                  </a:cubicBezTo>
                  <a:cubicBezTo>
                    <a:pt x="17" y="55"/>
                    <a:pt x="189" y="256"/>
                    <a:pt x="316" y="293"/>
                  </a:cubicBezTo>
                  <a:cubicBezTo>
                    <a:pt x="336" y="297"/>
                    <a:pt x="352" y="301"/>
                    <a:pt x="375" y="301"/>
                  </a:cubicBezTo>
                  <a:lnTo>
                    <a:pt x="375" y="301"/>
                  </a:lnTo>
                  <a:cubicBezTo>
                    <a:pt x="510" y="300"/>
                    <a:pt x="688" y="219"/>
                    <a:pt x="696" y="215"/>
                  </a:cubicBezTo>
                  <a:cubicBezTo>
                    <a:pt x="708" y="207"/>
                    <a:pt x="717" y="195"/>
                    <a:pt x="708" y="178"/>
                  </a:cubicBezTo>
                  <a:cubicBezTo>
                    <a:pt x="705" y="169"/>
                    <a:pt x="696" y="163"/>
                    <a:pt x="687" y="163"/>
                  </a:cubicBezTo>
                  <a:cubicBezTo>
                    <a:pt x="683" y="163"/>
                    <a:pt x="679" y="164"/>
                    <a:pt x="676" y="166"/>
                  </a:cubicBezTo>
                  <a:cubicBezTo>
                    <a:pt x="620" y="190"/>
                    <a:pt x="471" y="245"/>
                    <a:pt x="373" y="245"/>
                  </a:cubicBezTo>
                  <a:cubicBezTo>
                    <a:pt x="356" y="245"/>
                    <a:pt x="341" y="243"/>
                    <a:pt x="328" y="240"/>
                  </a:cubicBezTo>
                  <a:cubicBezTo>
                    <a:pt x="217" y="211"/>
                    <a:pt x="54" y="15"/>
                    <a:pt x="50" y="10"/>
                  </a:cubicBezTo>
                  <a:cubicBezTo>
                    <a:pt x="45" y="4"/>
                    <a:pt x="38" y="1"/>
                    <a:pt x="31" y="1"/>
                  </a:cubicBezTo>
                  <a:close/>
                  <a:moveTo>
                    <a:pt x="375" y="301"/>
                  </a:moveTo>
                  <a:cubicBezTo>
                    <a:pt x="374" y="301"/>
                    <a:pt x="374" y="301"/>
                    <a:pt x="373" y="301"/>
                  </a:cubicBezTo>
                  <a:lnTo>
                    <a:pt x="377" y="301"/>
                  </a:lnTo>
                  <a:cubicBezTo>
                    <a:pt x="376" y="301"/>
                    <a:pt x="376" y="301"/>
                    <a:pt x="375" y="30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39"/>
            <p:cNvSpPr/>
            <p:nvPr/>
          </p:nvSpPr>
          <p:spPr>
            <a:xfrm>
              <a:off x="5051415" y="1162458"/>
              <a:ext cx="196529" cy="182520"/>
            </a:xfrm>
            <a:custGeom>
              <a:rect b="b" l="l" r="r" t="t"/>
              <a:pathLst>
                <a:path extrusionOk="0" h="886" w="954">
                  <a:moveTo>
                    <a:pt x="450" y="54"/>
                  </a:moveTo>
                  <a:cubicBezTo>
                    <a:pt x="499" y="54"/>
                    <a:pt x="548" y="67"/>
                    <a:pt x="597" y="83"/>
                  </a:cubicBezTo>
                  <a:cubicBezTo>
                    <a:pt x="794" y="165"/>
                    <a:pt x="892" y="390"/>
                    <a:pt x="810" y="590"/>
                  </a:cubicBezTo>
                  <a:cubicBezTo>
                    <a:pt x="751" y="740"/>
                    <a:pt x="605" y="832"/>
                    <a:pt x="452" y="832"/>
                  </a:cubicBezTo>
                  <a:cubicBezTo>
                    <a:pt x="403" y="832"/>
                    <a:pt x="354" y="823"/>
                    <a:pt x="307" y="803"/>
                  </a:cubicBezTo>
                  <a:cubicBezTo>
                    <a:pt x="209" y="762"/>
                    <a:pt x="135" y="689"/>
                    <a:pt x="94" y="595"/>
                  </a:cubicBezTo>
                  <a:cubicBezTo>
                    <a:pt x="53" y="500"/>
                    <a:pt x="53" y="394"/>
                    <a:pt x="90" y="296"/>
                  </a:cubicBezTo>
                  <a:cubicBezTo>
                    <a:pt x="131" y="202"/>
                    <a:pt x="205" y="124"/>
                    <a:pt x="299" y="87"/>
                  </a:cubicBezTo>
                  <a:cubicBezTo>
                    <a:pt x="348" y="67"/>
                    <a:pt x="401" y="54"/>
                    <a:pt x="450" y="54"/>
                  </a:cubicBezTo>
                  <a:close/>
                  <a:moveTo>
                    <a:pt x="452" y="1"/>
                  </a:moveTo>
                  <a:cubicBezTo>
                    <a:pt x="393" y="1"/>
                    <a:pt x="335" y="13"/>
                    <a:pt x="278" y="38"/>
                  </a:cubicBezTo>
                  <a:cubicBezTo>
                    <a:pt x="172" y="83"/>
                    <a:pt x="86" y="169"/>
                    <a:pt x="41" y="275"/>
                  </a:cubicBezTo>
                  <a:cubicBezTo>
                    <a:pt x="0" y="386"/>
                    <a:pt x="0" y="509"/>
                    <a:pt x="45" y="615"/>
                  </a:cubicBezTo>
                  <a:cubicBezTo>
                    <a:pt x="90" y="725"/>
                    <a:pt x="176" y="807"/>
                    <a:pt x="286" y="852"/>
                  </a:cubicBezTo>
                  <a:cubicBezTo>
                    <a:pt x="340" y="877"/>
                    <a:pt x="397" y="885"/>
                    <a:pt x="450" y="885"/>
                  </a:cubicBezTo>
                  <a:cubicBezTo>
                    <a:pt x="626" y="885"/>
                    <a:pt x="794" y="783"/>
                    <a:pt x="863" y="611"/>
                  </a:cubicBezTo>
                  <a:cubicBezTo>
                    <a:pt x="953" y="382"/>
                    <a:pt x="843" y="124"/>
                    <a:pt x="618" y="34"/>
                  </a:cubicBezTo>
                  <a:cubicBezTo>
                    <a:pt x="564" y="12"/>
                    <a:pt x="508" y="1"/>
                    <a:pt x="4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39"/>
            <p:cNvSpPr/>
            <p:nvPr/>
          </p:nvSpPr>
          <p:spPr>
            <a:xfrm>
              <a:off x="5240941" y="1219728"/>
              <a:ext cx="206829" cy="182520"/>
            </a:xfrm>
            <a:custGeom>
              <a:rect b="b" l="l" r="r" t="t"/>
              <a:pathLst>
                <a:path extrusionOk="0" h="886" w="1004">
                  <a:moveTo>
                    <a:pt x="502" y="55"/>
                  </a:moveTo>
                  <a:cubicBezTo>
                    <a:pt x="551" y="55"/>
                    <a:pt x="603" y="63"/>
                    <a:pt x="647" y="83"/>
                  </a:cubicBezTo>
                  <a:cubicBezTo>
                    <a:pt x="848" y="161"/>
                    <a:pt x="942" y="390"/>
                    <a:pt x="860" y="587"/>
                  </a:cubicBezTo>
                  <a:cubicBezTo>
                    <a:pt x="801" y="738"/>
                    <a:pt x="656" y="829"/>
                    <a:pt x="504" y="829"/>
                  </a:cubicBezTo>
                  <a:cubicBezTo>
                    <a:pt x="455" y="829"/>
                    <a:pt x="405" y="819"/>
                    <a:pt x="357" y="799"/>
                  </a:cubicBezTo>
                  <a:cubicBezTo>
                    <a:pt x="156" y="722"/>
                    <a:pt x="62" y="492"/>
                    <a:pt x="144" y="296"/>
                  </a:cubicBezTo>
                  <a:cubicBezTo>
                    <a:pt x="181" y="198"/>
                    <a:pt x="254" y="124"/>
                    <a:pt x="353" y="83"/>
                  </a:cubicBezTo>
                  <a:cubicBezTo>
                    <a:pt x="401" y="63"/>
                    <a:pt x="450" y="55"/>
                    <a:pt x="502" y="55"/>
                  </a:cubicBezTo>
                  <a:close/>
                  <a:moveTo>
                    <a:pt x="498" y="0"/>
                  </a:moveTo>
                  <a:cubicBezTo>
                    <a:pt x="441" y="0"/>
                    <a:pt x="383" y="12"/>
                    <a:pt x="328" y="34"/>
                  </a:cubicBezTo>
                  <a:cubicBezTo>
                    <a:pt x="222" y="79"/>
                    <a:pt x="136" y="165"/>
                    <a:pt x="91" y="276"/>
                  </a:cubicBezTo>
                  <a:cubicBezTo>
                    <a:pt x="1" y="501"/>
                    <a:pt x="111" y="758"/>
                    <a:pt x="336" y="853"/>
                  </a:cubicBezTo>
                  <a:cubicBezTo>
                    <a:pt x="390" y="873"/>
                    <a:pt x="447" y="885"/>
                    <a:pt x="500" y="885"/>
                  </a:cubicBezTo>
                  <a:cubicBezTo>
                    <a:pt x="676" y="885"/>
                    <a:pt x="844" y="779"/>
                    <a:pt x="913" y="607"/>
                  </a:cubicBezTo>
                  <a:cubicBezTo>
                    <a:pt x="1003" y="382"/>
                    <a:pt x="893" y="124"/>
                    <a:pt x="668" y="34"/>
                  </a:cubicBezTo>
                  <a:cubicBezTo>
                    <a:pt x="613" y="12"/>
                    <a:pt x="555" y="0"/>
                    <a:pt x="4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39"/>
            <p:cNvSpPr/>
            <p:nvPr/>
          </p:nvSpPr>
          <p:spPr>
            <a:xfrm>
              <a:off x="4966129" y="1166784"/>
              <a:ext cx="99706" cy="65098"/>
            </a:xfrm>
            <a:custGeom>
              <a:rect b="b" l="l" r="r" t="t"/>
              <a:pathLst>
                <a:path extrusionOk="0" h="316" w="484">
                  <a:moveTo>
                    <a:pt x="25" y="1"/>
                  </a:moveTo>
                  <a:lnTo>
                    <a:pt x="1" y="50"/>
                  </a:lnTo>
                  <a:lnTo>
                    <a:pt x="455" y="316"/>
                  </a:lnTo>
                  <a:lnTo>
                    <a:pt x="484" y="267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39"/>
            <p:cNvSpPr/>
            <p:nvPr/>
          </p:nvSpPr>
          <p:spPr>
            <a:xfrm>
              <a:off x="5223224" y="1281529"/>
              <a:ext cx="40789" cy="25339"/>
            </a:xfrm>
            <a:custGeom>
              <a:rect b="b" l="l" r="r" t="t"/>
              <a:pathLst>
                <a:path extrusionOk="0" h="123" w="198">
                  <a:moveTo>
                    <a:pt x="25" y="0"/>
                  </a:moveTo>
                  <a:lnTo>
                    <a:pt x="1" y="49"/>
                  </a:lnTo>
                  <a:lnTo>
                    <a:pt x="177" y="123"/>
                  </a:lnTo>
                  <a:lnTo>
                    <a:pt x="197" y="74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39"/>
            <p:cNvSpPr/>
            <p:nvPr/>
          </p:nvSpPr>
          <p:spPr>
            <a:xfrm>
              <a:off x="4869306" y="947183"/>
              <a:ext cx="621311" cy="279755"/>
            </a:xfrm>
            <a:custGeom>
              <a:rect b="b" l="l" r="r" t="t"/>
              <a:pathLst>
                <a:path extrusionOk="0" h="1358" w="3016">
                  <a:moveTo>
                    <a:pt x="1024" y="1"/>
                  </a:moveTo>
                  <a:cubicBezTo>
                    <a:pt x="834" y="1"/>
                    <a:pt x="679" y="88"/>
                    <a:pt x="614" y="260"/>
                  </a:cubicBezTo>
                  <a:cubicBezTo>
                    <a:pt x="614" y="260"/>
                    <a:pt x="0" y="277"/>
                    <a:pt x="225" y="1226"/>
                  </a:cubicBezTo>
                  <a:cubicBezTo>
                    <a:pt x="257" y="1218"/>
                    <a:pt x="290" y="1214"/>
                    <a:pt x="323" y="1214"/>
                  </a:cubicBezTo>
                  <a:cubicBezTo>
                    <a:pt x="341" y="1214"/>
                    <a:pt x="359" y="1215"/>
                    <a:pt x="377" y="1218"/>
                  </a:cubicBezTo>
                  <a:cubicBezTo>
                    <a:pt x="471" y="1234"/>
                    <a:pt x="561" y="1283"/>
                    <a:pt x="626" y="1357"/>
                  </a:cubicBezTo>
                  <a:lnTo>
                    <a:pt x="630" y="1357"/>
                  </a:lnTo>
                  <a:cubicBezTo>
                    <a:pt x="630" y="1357"/>
                    <a:pt x="831" y="1181"/>
                    <a:pt x="909" y="1001"/>
                  </a:cubicBezTo>
                  <a:cubicBezTo>
                    <a:pt x="921" y="968"/>
                    <a:pt x="933" y="936"/>
                    <a:pt x="937" y="907"/>
                  </a:cubicBezTo>
                  <a:cubicBezTo>
                    <a:pt x="937" y="907"/>
                    <a:pt x="1117" y="964"/>
                    <a:pt x="1367" y="1030"/>
                  </a:cubicBezTo>
                  <a:cubicBezTo>
                    <a:pt x="1649" y="1103"/>
                    <a:pt x="2018" y="1181"/>
                    <a:pt x="2304" y="1185"/>
                  </a:cubicBezTo>
                  <a:cubicBezTo>
                    <a:pt x="2488" y="1185"/>
                    <a:pt x="2635" y="1157"/>
                    <a:pt x="2705" y="1075"/>
                  </a:cubicBezTo>
                  <a:cubicBezTo>
                    <a:pt x="3015" y="721"/>
                    <a:pt x="2813" y="357"/>
                    <a:pt x="2482" y="357"/>
                  </a:cubicBezTo>
                  <a:cubicBezTo>
                    <a:pt x="2468" y="357"/>
                    <a:pt x="2453" y="357"/>
                    <a:pt x="2439" y="359"/>
                  </a:cubicBezTo>
                  <a:cubicBezTo>
                    <a:pt x="2347" y="368"/>
                    <a:pt x="2264" y="375"/>
                    <a:pt x="2184" y="375"/>
                  </a:cubicBezTo>
                  <a:cubicBezTo>
                    <a:pt x="1963" y="375"/>
                    <a:pt x="1767" y="325"/>
                    <a:pt x="1494" y="154"/>
                  </a:cubicBezTo>
                  <a:cubicBezTo>
                    <a:pt x="1333" y="52"/>
                    <a:pt x="1168" y="1"/>
                    <a:pt x="10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39"/>
            <p:cNvSpPr/>
            <p:nvPr/>
          </p:nvSpPr>
          <p:spPr>
            <a:xfrm>
              <a:off x="5188821" y="1271435"/>
              <a:ext cx="81784" cy="135757"/>
            </a:xfrm>
            <a:custGeom>
              <a:rect b="b" l="l" r="r" t="t"/>
              <a:pathLst>
                <a:path extrusionOk="0" h="659" w="397">
                  <a:moveTo>
                    <a:pt x="319" y="0"/>
                  </a:moveTo>
                  <a:cubicBezTo>
                    <a:pt x="303" y="0"/>
                    <a:pt x="295" y="12"/>
                    <a:pt x="295" y="29"/>
                  </a:cubicBezTo>
                  <a:lnTo>
                    <a:pt x="340" y="593"/>
                  </a:lnTo>
                  <a:lnTo>
                    <a:pt x="41" y="491"/>
                  </a:lnTo>
                  <a:cubicBezTo>
                    <a:pt x="38" y="490"/>
                    <a:pt x="35" y="490"/>
                    <a:pt x="33" y="490"/>
                  </a:cubicBezTo>
                  <a:cubicBezTo>
                    <a:pt x="21" y="490"/>
                    <a:pt x="11" y="498"/>
                    <a:pt x="4" y="512"/>
                  </a:cubicBezTo>
                  <a:cubicBezTo>
                    <a:pt x="0" y="524"/>
                    <a:pt x="8" y="540"/>
                    <a:pt x="25" y="544"/>
                  </a:cubicBezTo>
                  <a:lnTo>
                    <a:pt x="360" y="655"/>
                  </a:lnTo>
                  <a:cubicBezTo>
                    <a:pt x="364" y="659"/>
                    <a:pt x="368" y="659"/>
                    <a:pt x="368" y="659"/>
                  </a:cubicBezTo>
                  <a:cubicBezTo>
                    <a:pt x="377" y="659"/>
                    <a:pt x="381" y="655"/>
                    <a:pt x="385" y="651"/>
                  </a:cubicBezTo>
                  <a:cubicBezTo>
                    <a:pt x="393" y="647"/>
                    <a:pt x="397" y="638"/>
                    <a:pt x="397" y="626"/>
                  </a:cubicBezTo>
                  <a:lnTo>
                    <a:pt x="348" y="25"/>
                  </a:lnTo>
                  <a:cubicBezTo>
                    <a:pt x="348" y="8"/>
                    <a:pt x="336" y="0"/>
                    <a:pt x="3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39"/>
            <p:cNvSpPr/>
            <p:nvPr/>
          </p:nvSpPr>
          <p:spPr>
            <a:xfrm>
              <a:off x="5894391" y="2536716"/>
              <a:ext cx="1377555" cy="875315"/>
            </a:xfrm>
            <a:custGeom>
              <a:rect b="b" l="l" r="r" t="t"/>
              <a:pathLst>
                <a:path extrusionOk="0" h="4249" w="6687">
                  <a:moveTo>
                    <a:pt x="6433" y="37"/>
                  </a:moveTo>
                  <a:cubicBezTo>
                    <a:pt x="6552" y="37"/>
                    <a:pt x="6650" y="135"/>
                    <a:pt x="6650" y="250"/>
                  </a:cubicBezTo>
                  <a:lnTo>
                    <a:pt x="6650" y="3994"/>
                  </a:lnTo>
                  <a:cubicBezTo>
                    <a:pt x="6650" y="4113"/>
                    <a:pt x="6552" y="4207"/>
                    <a:pt x="6433" y="4207"/>
                  </a:cubicBezTo>
                  <a:lnTo>
                    <a:pt x="250" y="4207"/>
                  </a:lnTo>
                  <a:cubicBezTo>
                    <a:pt x="131" y="4207"/>
                    <a:pt x="37" y="4113"/>
                    <a:pt x="37" y="3994"/>
                  </a:cubicBezTo>
                  <a:lnTo>
                    <a:pt x="37" y="250"/>
                  </a:lnTo>
                  <a:cubicBezTo>
                    <a:pt x="37" y="135"/>
                    <a:pt x="131" y="37"/>
                    <a:pt x="250" y="37"/>
                  </a:cubicBezTo>
                  <a:close/>
                  <a:moveTo>
                    <a:pt x="250" y="0"/>
                  </a:moveTo>
                  <a:cubicBezTo>
                    <a:pt x="111" y="0"/>
                    <a:pt x="0" y="111"/>
                    <a:pt x="0" y="250"/>
                  </a:cubicBezTo>
                  <a:lnTo>
                    <a:pt x="0" y="3994"/>
                  </a:lnTo>
                  <a:cubicBezTo>
                    <a:pt x="0" y="4134"/>
                    <a:pt x="111" y="4248"/>
                    <a:pt x="250" y="4248"/>
                  </a:cubicBezTo>
                  <a:lnTo>
                    <a:pt x="6433" y="4248"/>
                  </a:lnTo>
                  <a:cubicBezTo>
                    <a:pt x="6572" y="4248"/>
                    <a:pt x="6687" y="4134"/>
                    <a:pt x="6687" y="3994"/>
                  </a:cubicBezTo>
                  <a:lnTo>
                    <a:pt x="6687" y="250"/>
                  </a:lnTo>
                  <a:cubicBezTo>
                    <a:pt x="6687" y="115"/>
                    <a:pt x="6572" y="0"/>
                    <a:pt x="64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39"/>
            <p:cNvSpPr/>
            <p:nvPr/>
          </p:nvSpPr>
          <p:spPr>
            <a:xfrm>
              <a:off x="5897687" y="2540012"/>
              <a:ext cx="1370139" cy="99706"/>
            </a:xfrm>
            <a:custGeom>
              <a:rect b="b" l="l" r="r" t="t"/>
              <a:pathLst>
                <a:path extrusionOk="0" h="484" w="6651">
                  <a:moveTo>
                    <a:pt x="234" y="1"/>
                  </a:moveTo>
                  <a:cubicBezTo>
                    <a:pt x="107" y="1"/>
                    <a:pt x="1" y="107"/>
                    <a:pt x="1" y="234"/>
                  </a:cubicBezTo>
                  <a:lnTo>
                    <a:pt x="1" y="484"/>
                  </a:lnTo>
                  <a:lnTo>
                    <a:pt x="6650" y="484"/>
                  </a:lnTo>
                  <a:lnTo>
                    <a:pt x="6650" y="234"/>
                  </a:lnTo>
                  <a:cubicBezTo>
                    <a:pt x="6650" y="107"/>
                    <a:pt x="6548" y="1"/>
                    <a:pt x="6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39"/>
            <p:cNvSpPr/>
            <p:nvPr/>
          </p:nvSpPr>
          <p:spPr>
            <a:xfrm>
              <a:off x="5984622" y="2671649"/>
              <a:ext cx="200855" cy="201679"/>
            </a:xfrm>
            <a:custGeom>
              <a:rect b="b" l="l" r="r" t="t"/>
              <a:pathLst>
                <a:path extrusionOk="0" h="979" w="975">
                  <a:moveTo>
                    <a:pt x="0" y="0"/>
                  </a:moveTo>
                  <a:lnTo>
                    <a:pt x="0" y="978"/>
                  </a:lnTo>
                  <a:lnTo>
                    <a:pt x="974" y="978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39"/>
            <p:cNvSpPr/>
            <p:nvPr/>
          </p:nvSpPr>
          <p:spPr>
            <a:xfrm>
              <a:off x="5984622" y="2914322"/>
              <a:ext cx="200855" cy="200855"/>
            </a:xfrm>
            <a:custGeom>
              <a:rect b="b" l="l" r="r" t="t"/>
              <a:pathLst>
                <a:path extrusionOk="0" h="975" w="975">
                  <a:moveTo>
                    <a:pt x="0" y="1"/>
                  </a:moveTo>
                  <a:lnTo>
                    <a:pt x="0" y="975"/>
                  </a:lnTo>
                  <a:lnTo>
                    <a:pt x="974" y="975"/>
                  </a:lnTo>
                  <a:lnTo>
                    <a:pt x="9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39"/>
            <p:cNvSpPr/>
            <p:nvPr/>
          </p:nvSpPr>
          <p:spPr>
            <a:xfrm>
              <a:off x="5984622" y="3149580"/>
              <a:ext cx="200855" cy="200855"/>
            </a:xfrm>
            <a:custGeom>
              <a:rect b="b" l="l" r="r" t="t"/>
              <a:pathLst>
                <a:path extrusionOk="0" h="975" w="975">
                  <a:moveTo>
                    <a:pt x="0" y="0"/>
                  </a:moveTo>
                  <a:lnTo>
                    <a:pt x="0" y="974"/>
                  </a:lnTo>
                  <a:lnTo>
                    <a:pt x="974" y="974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39"/>
            <p:cNvSpPr/>
            <p:nvPr/>
          </p:nvSpPr>
          <p:spPr>
            <a:xfrm>
              <a:off x="5993892" y="2691013"/>
              <a:ext cx="182108" cy="147706"/>
            </a:xfrm>
            <a:custGeom>
              <a:rect b="b" l="l" r="r" t="t"/>
              <a:pathLst>
                <a:path extrusionOk="0" h="717" w="884">
                  <a:moveTo>
                    <a:pt x="708" y="0"/>
                  </a:moveTo>
                  <a:lnTo>
                    <a:pt x="348" y="360"/>
                  </a:lnTo>
                  <a:lnTo>
                    <a:pt x="176" y="193"/>
                  </a:lnTo>
                  <a:lnTo>
                    <a:pt x="0" y="369"/>
                  </a:lnTo>
                  <a:lnTo>
                    <a:pt x="348" y="716"/>
                  </a:lnTo>
                  <a:lnTo>
                    <a:pt x="884" y="180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39"/>
            <p:cNvSpPr/>
            <p:nvPr/>
          </p:nvSpPr>
          <p:spPr>
            <a:xfrm>
              <a:off x="5993892" y="2941309"/>
              <a:ext cx="182108" cy="146882"/>
            </a:xfrm>
            <a:custGeom>
              <a:rect b="b" l="l" r="r" t="t"/>
              <a:pathLst>
                <a:path extrusionOk="0" h="713" w="884">
                  <a:moveTo>
                    <a:pt x="708" y="1"/>
                  </a:moveTo>
                  <a:lnTo>
                    <a:pt x="348" y="361"/>
                  </a:lnTo>
                  <a:lnTo>
                    <a:pt x="176" y="189"/>
                  </a:lnTo>
                  <a:lnTo>
                    <a:pt x="0" y="365"/>
                  </a:lnTo>
                  <a:lnTo>
                    <a:pt x="348" y="713"/>
                  </a:lnTo>
                  <a:lnTo>
                    <a:pt x="884" y="177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39"/>
            <p:cNvSpPr/>
            <p:nvPr/>
          </p:nvSpPr>
          <p:spPr>
            <a:xfrm>
              <a:off x="5993892" y="3169768"/>
              <a:ext cx="182108" cy="147706"/>
            </a:xfrm>
            <a:custGeom>
              <a:rect b="b" l="l" r="r" t="t"/>
              <a:pathLst>
                <a:path extrusionOk="0" h="717" w="884">
                  <a:moveTo>
                    <a:pt x="708" y="1"/>
                  </a:moveTo>
                  <a:lnTo>
                    <a:pt x="348" y="361"/>
                  </a:lnTo>
                  <a:lnTo>
                    <a:pt x="176" y="189"/>
                  </a:lnTo>
                  <a:lnTo>
                    <a:pt x="0" y="369"/>
                  </a:lnTo>
                  <a:lnTo>
                    <a:pt x="348" y="717"/>
                  </a:lnTo>
                  <a:lnTo>
                    <a:pt x="884" y="181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39"/>
            <p:cNvSpPr/>
            <p:nvPr/>
          </p:nvSpPr>
          <p:spPr>
            <a:xfrm>
              <a:off x="6218851" y="2685039"/>
              <a:ext cx="963897" cy="39759"/>
            </a:xfrm>
            <a:custGeom>
              <a:rect b="b" l="l" r="r" t="t"/>
              <a:pathLst>
                <a:path extrusionOk="0" h="193" w="4679">
                  <a:moveTo>
                    <a:pt x="1" y="1"/>
                  </a:moveTo>
                  <a:lnTo>
                    <a:pt x="1" y="193"/>
                  </a:lnTo>
                  <a:lnTo>
                    <a:pt x="4678" y="193"/>
                  </a:lnTo>
                  <a:lnTo>
                    <a:pt x="467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39"/>
            <p:cNvSpPr/>
            <p:nvPr/>
          </p:nvSpPr>
          <p:spPr>
            <a:xfrm>
              <a:off x="6218851" y="2760025"/>
              <a:ext cx="963897" cy="39965"/>
            </a:xfrm>
            <a:custGeom>
              <a:rect b="b" l="l" r="r" t="t"/>
              <a:pathLst>
                <a:path extrusionOk="0" h="194" w="4679">
                  <a:moveTo>
                    <a:pt x="1" y="1"/>
                  </a:moveTo>
                  <a:lnTo>
                    <a:pt x="1" y="193"/>
                  </a:lnTo>
                  <a:lnTo>
                    <a:pt x="4678" y="193"/>
                  </a:lnTo>
                  <a:lnTo>
                    <a:pt x="467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39"/>
            <p:cNvSpPr/>
            <p:nvPr/>
          </p:nvSpPr>
          <p:spPr>
            <a:xfrm>
              <a:off x="6218851" y="2833363"/>
              <a:ext cx="433641" cy="40789"/>
            </a:xfrm>
            <a:custGeom>
              <a:rect b="b" l="l" r="r" t="t"/>
              <a:pathLst>
                <a:path extrusionOk="0" h="198" w="2105">
                  <a:moveTo>
                    <a:pt x="1" y="1"/>
                  </a:moveTo>
                  <a:lnTo>
                    <a:pt x="1" y="197"/>
                  </a:lnTo>
                  <a:lnTo>
                    <a:pt x="2104" y="197"/>
                  </a:lnTo>
                  <a:lnTo>
                    <a:pt x="21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39"/>
            <p:cNvSpPr/>
            <p:nvPr/>
          </p:nvSpPr>
          <p:spPr>
            <a:xfrm>
              <a:off x="6218851" y="2920297"/>
              <a:ext cx="963897" cy="39759"/>
            </a:xfrm>
            <a:custGeom>
              <a:rect b="b" l="l" r="r" t="t"/>
              <a:pathLst>
                <a:path extrusionOk="0" h="193" w="4679">
                  <a:moveTo>
                    <a:pt x="1" y="0"/>
                  </a:moveTo>
                  <a:lnTo>
                    <a:pt x="1" y="193"/>
                  </a:lnTo>
                  <a:lnTo>
                    <a:pt x="4678" y="193"/>
                  </a:lnTo>
                  <a:lnTo>
                    <a:pt x="467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39"/>
            <p:cNvSpPr/>
            <p:nvPr/>
          </p:nvSpPr>
          <p:spPr>
            <a:xfrm>
              <a:off x="6218851" y="2995282"/>
              <a:ext cx="963897" cy="39759"/>
            </a:xfrm>
            <a:custGeom>
              <a:rect b="b" l="l" r="r" t="t"/>
              <a:pathLst>
                <a:path extrusionOk="0" h="193" w="4679">
                  <a:moveTo>
                    <a:pt x="1" y="1"/>
                  </a:moveTo>
                  <a:lnTo>
                    <a:pt x="1" y="193"/>
                  </a:lnTo>
                  <a:lnTo>
                    <a:pt x="4678" y="193"/>
                  </a:lnTo>
                  <a:lnTo>
                    <a:pt x="467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39"/>
            <p:cNvSpPr/>
            <p:nvPr/>
          </p:nvSpPr>
          <p:spPr>
            <a:xfrm>
              <a:off x="6218851" y="3069444"/>
              <a:ext cx="433641" cy="39759"/>
            </a:xfrm>
            <a:custGeom>
              <a:rect b="b" l="l" r="r" t="t"/>
              <a:pathLst>
                <a:path extrusionOk="0" h="193" w="2105">
                  <a:moveTo>
                    <a:pt x="1" y="1"/>
                  </a:moveTo>
                  <a:lnTo>
                    <a:pt x="1" y="193"/>
                  </a:lnTo>
                  <a:lnTo>
                    <a:pt x="2104" y="193"/>
                  </a:lnTo>
                  <a:lnTo>
                    <a:pt x="21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39"/>
            <p:cNvSpPr/>
            <p:nvPr/>
          </p:nvSpPr>
          <p:spPr>
            <a:xfrm>
              <a:off x="6218851" y="3160498"/>
              <a:ext cx="963897" cy="39759"/>
            </a:xfrm>
            <a:custGeom>
              <a:rect b="b" l="l" r="r" t="t"/>
              <a:pathLst>
                <a:path extrusionOk="0" h="193" w="4679">
                  <a:moveTo>
                    <a:pt x="1" y="1"/>
                  </a:moveTo>
                  <a:lnTo>
                    <a:pt x="1" y="193"/>
                  </a:lnTo>
                  <a:lnTo>
                    <a:pt x="4678" y="193"/>
                  </a:lnTo>
                  <a:lnTo>
                    <a:pt x="467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39"/>
            <p:cNvSpPr/>
            <p:nvPr/>
          </p:nvSpPr>
          <p:spPr>
            <a:xfrm>
              <a:off x="6218851" y="3235484"/>
              <a:ext cx="963897" cy="39965"/>
            </a:xfrm>
            <a:custGeom>
              <a:rect b="b" l="l" r="r" t="t"/>
              <a:pathLst>
                <a:path extrusionOk="0" h="194" w="4679">
                  <a:moveTo>
                    <a:pt x="1" y="1"/>
                  </a:moveTo>
                  <a:lnTo>
                    <a:pt x="1" y="193"/>
                  </a:lnTo>
                  <a:lnTo>
                    <a:pt x="4678" y="193"/>
                  </a:lnTo>
                  <a:lnTo>
                    <a:pt x="467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39"/>
            <p:cNvSpPr/>
            <p:nvPr/>
          </p:nvSpPr>
          <p:spPr>
            <a:xfrm>
              <a:off x="6218851" y="3308821"/>
              <a:ext cx="433641" cy="39965"/>
            </a:xfrm>
            <a:custGeom>
              <a:rect b="b" l="l" r="r" t="t"/>
              <a:pathLst>
                <a:path extrusionOk="0" h="194" w="2105">
                  <a:moveTo>
                    <a:pt x="1" y="1"/>
                  </a:moveTo>
                  <a:lnTo>
                    <a:pt x="1" y="193"/>
                  </a:lnTo>
                  <a:lnTo>
                    <a:pt x="2104" y="193"/>
                  </a:lnTo>
                  <a:lnTo>
                    <a:pt x="21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39"/>
            <p:cNvSpPr/>
            <p:nvPr/>
          </p:nvSpPr>
          <p:spPr>
            <a:xfrm>
              <a:off x="7285343" y="2297956"/>
              <a:ext cx="1212339" cy="1131585"/>
            </a:xfrm>
            <a:custGeom>
              <a:rect b="b" l="l" r="r" t="t"/>
              <a:pathLst>
                <a:path extrusionOk="0" h="5493" w="5885">
                  <a:moveTo>
                    <a:pt x="3423" y="1"/>
                  </a:moveTo>
                  <a:cubicBezTo>
                    <a:pt x="3289" y="1"/>
                    <a:pt x="3153" y="17"/>
                    <a:pt x="3016" y="50"/>
                  </a:cubicBezTo>
                  <a:lnTo>
                    <a:pt x="1920" y="316"/>
                  </a:lnTo>
                  <a:cubicBezTo>
                    <a:pt x="381" y="693"/>
                    <a:pt x="0" y="2960"/>
                    <a:pt x="1269" y="4188"/>
                  </a:cubicBezTo>
                  <a:lnTo>
                    <a:pt x="2026" y="4920"/>
                  </a:lnTo>
                  <a:cubicBezTo>
                    <a:pt x="2427" y="5309"/>
                    <a:pt x="2900" y="5493"/>
                    <a:pt x="3356" y="5493"/>
                  </a:cubicBezTo>
                  <a:cubicBezTo>
                    <a:pt x="4080" y="5493"/>
                    <a:pt x="4761" y="5029"/>
                    <a:pt x="5042" y="4188"/>
                  </a:cubicBezTo>
                  <a:lnTo>
                    <a:pt x="5377" y="3185"/>
                  </a:lnTo>
                  <a:cubicBezTo>
                    <a:pt x="5884" y="1661"/>
                    <a:pt x="4782" y="1"/>
                    <a:pt x="34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39"/>
            <p:cNvSpPr/>
            <p:nvPr/>
          </p:nvSpPr>
          <p:spPr>
            <a:xfrm>
              <a:off x="7499383" y="2298368"/>
              <a:ext cx="627491" cy="275635"/>
            </a:xfrm>
            <a:custGeom>
              <a:rect b="b" l="l" r="r" t="t"/>
              <a:pathLst>
                <a:path extrusionOk="0" h="1338" w="3046">
                  <a:moveTo>
                    <a:pt x="2170" y="0"/>
                  </a:moveTo>
                  <a:cubicBezTo>
                    <a:pt x="1936" y="0"/>
                    <a:pt x="1668" y="33"/>
                    <a:pt x="1388" y="102"/>
                  </a:cubicBezTo>
                  <a:cubicBezTo>
                    <a:pt x="586" y="298"/>
                    <a:pt x="1" y="707"/>
                    <a:pt x="79" y="1022"/>
                  </a:cubicBezTo>
                  <a:cubicBezTo>
                    <a:pt x="129" y="1226"/>
                    <a:pt x="443" y="1338"/>
                    <a:pt x="875" y="1338"/>
                  </a:cubicBezTo>
                  <a:cubicBezTo>
                    <a:pt x="1110" y="1338"/>
                    <a:pt x="1381" y="1304"/>
                    <a:pt x="1662" y="1235"/>
                  </a:cubicBezTo>
                  <a:cubicBezTo>
                    <a:pt x="2460" y="1043"/>
                    <a:pt x="3045" y="630"/>
                    <a:pt x="2972" y="314"/>
                  </a:cubicBezTo>
                  <a:cubicBezTo>
                    <a:pt x="2921" y="112"/>
                    <a:pt x="2605" y="0"/>
                    <a:pt x="21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39"/>
            <p:cNvSpPr/>
            <p:nvPr/>
          </p:nvSpPr>
          <p:spPr>
            <a:xfrm>
              <a:off x="7250734" y="1682826"/>
              <a:ext cx="1005098" cy="749446"/>
            </a:xfrm>
            <a:custGeom>
              <a:rect b="b" l="l" r="r" t="t"/>
              <a:pathLst>
                <a:path extrusionOk="0" h="3638" w="4879">
                  <a:moveTo>
                    <a:pt x="2440" y="0"/>
                  </a:moveTo>
                  <a:cubicBezTo>
                    <a:pt x="1093" y="0"/>
                    <a:pt x="1" y="1044"/>
                    <a:pt x="1" y="2157"/>
                  </a:cubicBezTo>
                  <a:cubicBezTo>
                    <a:pt x="1" y="3270"/>
                    <a:pt x="1093" y="3638"/>
                    <a:pt x="2440" y="3638"/>
                  </a:cubicBezTo>
                  <a:cubicBezTo>
                    <a:pt x="3786" y="3638"/>
                    <a:pt x="4878" y="3270"/>
                    <a:pt x="4878" y="2157"/>
                  </a:cubicBezTo>
                  <a:cubicBezTo>
                    <a:pt x="4878" y="1044"/>
                    <a:pt x="3786" y="0"/>
                    <a:pt x="24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39"/>
            <p:cNvSpPr/>
            <p:nvPr/>
          </p:nvSpPr>
          <p:spPr>
            <a:xfrm>
              <a:off x="7249910" y="1820231"/>
              <a:ext cx="906422" cy="442705"/>
            </a:xfrm>
            <a:custGeom>
              <a:rect b="b" l="l" r="r" t="t"/>
              <a:pathLst>
                <a:path extrusionOk="0" h="2149" w="4400">
                  <a:moveTo>
                    <a:pt x="713" y="0"/>
                  </a:moveTo>
                  <a:cubicBezTo>
                    <a:pt x="275" y="397"/>
                    <a:pt x="0" y="937"/>
                    <a:pt x="0" y="1490"/>
                  </a:cubicBezTo>
                  <a:cubicBezTo>
                    <a:pt x="0" y="1510"/>
                    <a:pt x="5" y="1531"/>
                    <a:pt x="5" y="1551"/>
                  </a:cubicBezTo>
                  <a:cubicBezTo>
                    <a:pt x="316" y="2136"/>
                    <a:pt x="1400" y="2148"/>
                    <a:pt x="1400" y="2148"/>
                  </a:cubicBezTo>
                  <a:cubicBezTo>
                    <a:pt x="4400" y="2148"/>
                    <a:pt x="3442" y="0"/>
                    <a:pt x="34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39"/>
            <p:cNvSpPr/>
            <p:nvPr/>
          </p:nvSpPr>
          <p:spPr>
            <a:xfrm>
              <a:off x="7321600" y="1897689"/>
              <a:ext cx="149354" cy="168718"/>
            </a:xfrm>
            <a:custGeom>
              <a:rect b="b" l="l" r="r" t="t"/>
              <a:pathLst>
                <a:path extrusionOk="0" h="819" w="725">
                  <a:moveTo>
                    <a:pt x="360" y="1"/>
                  </a:moveTo>
                  <a:cubicBezTo>
                    <a:pt x="164" y="1"/>
                    <a:pt x="0" y="185"/>
                    <a:pt x="0" y="410"/>
                  </a:cubicBezTo>
                  <a:cubicBezTo>
                    <a:pt x="0" y="639"/>
                    <a:pt x="164" y="819"/>
                    <a:pt x="360" y="819"/>
                  </a:cubicBezTo>
                  <a:cubicBezTo>
                    <a:pt x="561" y="819"/>
                    <a:pt x="725" y="639"/>
                    <a:pt x="725" y="410"/>
                  </a:cubicBezTo>
                  <a:cubicBezTo>
                    <a:pt x="725" y="185"/>
                    <a:pt x="561" y="1"/>
                    <a:pt x="3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39"/>
            <p:cNvSpPr/>
            <p:nvPr/>
          </p:nvSpPr>
          <p:spPr>
            <a:xfrm>
              <a:off x="7581992" y="1897689"/>
              <a:ext cx="149560" cy="168718"/>
            </a:xfrm>
            <a:custGeom>
              <a:rect b="b" l="l" r="r" t="t"/>
              <a:pathLst>
                <a:path extrusionOk="0" h="819" w="726">
                  <a:moveTo>
                    <a:pt x="365" y="1"/>
                  </a:moveTo>
                  <a:cubicBezTo>
                    <a:pt x="164" y="1"/>
                    <a:pt x="1" y="185"/>
                    <a:pt x="1" y="410"/>
                  </a:cubicBezTo>
                  <a:cubicBezTo>
                    <a:pt x="1" y="639"/>
                    <a:pt x="164" y="819"/>
                    <a:pt x="365" y="819"/>
                  </a:cubicBezTo>
                  <a:cubicBezTo>
                    <a:pt x="566" y="819"/>
                    <a:pt x="725" y="639"/>
                    <a:pt x="725" y="410"/>
                  </a:cubicBezTo>
                  <a:cubicBezTo>
                    <a:pt x="725" y="185"/>
                    <a:pt x="566" y="1"/>
                    <a:pt x="3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39"/>
            <p:cNvSpPr/>
            <p:nvPr/>
          </p:nvSpPr>
          <p:spPr>
            <a:xfrm>
              <a:off x="7430371" y="2086595"/>
              <a:ext cx="140907" cy="66746"/>
            </a:xfrm>
            <a:custGeom>
              <a:rect b="b" l="l" r="r" t="t"/>
              <a:pathLst>
                <a:path extrusionOk="0" h="324" w="684"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1"/>
                    <a:pt x="8" y="323"/>
                    <a:pt x="344" y="323"/>
                  </a:cubicBezTo>
                  <a:cubicBezTo>
                    <a:pt x="680" y="323"/>
                    <a:pt x="684" y="21"/>
                    <a:pt x="684" y="17"/>
                  </a:cubicBezTo>
                  <a:cubicBezTo>
                    <a:pt x="684" y="8"/>
                    <a:pt x="680" y="0"/>
                    <a:pt x="667" y="0"/>
                  </a:cubicBezTo>
                  <a:cubicBezTo>
                    <a:pt x="659" y="0"/>
                    <a:pt x="651" y="8"/>
                    <a:pt x="651" y="17"/>
                  </a:cubicBezTo>
                  <a:cubicBezTo>
                    <a:pt x="651" y="29"/>
                    <a:pt x="647" y="291"/>
                    <a:pt x="344" y="291"/>
                  </a:cubicBezTo>
                  <a:cubicBezTo>
                    <a:pt x="41" y="291"/>
                    <a:pt x="33" y="29"/>
                    <a:pt x="33" y="17"/>
                  </a:cubicBezTo>
                  <a:cubicBezTo>
                    <a:pt x="33" y="8"/>
                    <a:pt x="29" y="0"/>
                    <a:pt x="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39"/>
            <p:cNvSpPr/>
            <p:nvPr/>
          </p:nvSpPr>
          <p:spPr>
            <a:xfrm>
              <a:off x="8014604" y="1772232"/>
              <a:ext cx="140907" cy="589380"/>
            </a:xfrm>
            <a:custGeom>
              <a:rect b="b" l="l" r="r" t="t"/>
              <a:pathLst>
                <a:path extrusionOk="0" h="2861" w="684">
                  <a:moveTo>
                    <a:pt x="19" y="1"/>
                  </a:moveTo>
                  <a:cubicBezTo>
                    <a:pt x="14" y="1"/>
                    <a:pt x="10" y="2"/>
                    <a:pt x="8" y="4"/>
                  </a:cubicBezTo>
                  <a:cubicBezTo>
                    <a:pt x="0" y="12"/>
                    <a:pt x="0" y="20"/>
                    <a:pt x="4" y="28"/>
                  </a:cubicBezTo>
                  <a:cubicBezTo>
                    <a:pt x="332" y="405"/>
                    <a:pt x="544" y="888"/>
                    <a:pt x="598" y="1383"/>
                  </a:cubicBezTo>
                  <a:cubicBezTo>
                    <a:pt x="651" y="1878"/>
                    <a:pt x="553" y="2394"/>
                    <a:pt x="315" y="2836"/>
                  </a:cubicBezTo>
                  <a:cubicBezTo>
                    <a:pt x="311" y="2844"/>
                    <a:pt x="315" y="2852"/>
                    <a:pt x="323" y="2856"/>
                  </a:cubicBezTo>
                  <a:cubicBezTo>
                    <a:pt x="323" y="2859"/>
                    <a:pt x="326" y="2860"/>
                    <a:pt x="329" y="2860"/>
                  </a:cubicBezTo>
                  <a:lnTo>
                    <a:pt x="329" y="2860"/>
                  </a:lnTo>
                  <a:cubicBezTo>
                    <a:pt x="336" y="2860"/>
                    <a:pt x="340" y="2856"/>
                    <a:pt x="344" y="2852"/>
                  </a:cubicBezTo>
                  <a:cubicBezTo>
                    <a:pt x="585" y="2406"/>
                    <a:pt x="683" y="1882"/>
                    <a:pt x="630" y="1379"/>
                  </a:cubicBezTo>
                  <a:cubicBezTo>
                    <a:pt x="577" y="876"/>
                    <a:pt x="360" y="389"/>
                    <a:pt x="33" y="4"/>
                  </a:cubicBezTo>
                  <a:cubicBezTo>
                    <a:pt x="29" y="2"/>
                    <a:pt x="24" y="1"/>
                    <a:pt x="19" y="1"/>
                  </a:cubicBezTo>
                  <a:close/>
                  <a:moveTo>
                    <a:pt x="329" y="2860"/>
                  </a:moveTo>
                  <a:lnTo>
                    <a:pt x="329" y="2860"/>
                  </a:lnTo>
                  <a:cubicBezTo>
                    <a:pt x="328" y="2860"/>
                    <a:pt x="328" y="2860"/>
                    <a:pt x="327" y="2860"/>
                  </a:cubicBezTo>
                  <a:lnTo>
                    <a:pt x="332" y="2860"/>
                  </a:lnTo>
                  <a:cubicBezTo>
                    <a:pt x="331" y="2860"/>
                    <a:pt x="330" y="2860"/>
                    <a:pt x="329" y="28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39"/>
            <p:cNvSpPr/>
            <p:nvPr/>
          </p:nvSpPr>
          <p:spPr>
            <a:xfrm>
              <a:off x="7766573" y="1456015"/>
              <a:ext cx="74574" cy="279961"/>
            </a:xfrm>
            <a:custGeom>
              <a:rect b="b" l="l" r="r" t="t"/>
              <a:pathLst>
                <a:path extrusionOk="0" h="1359" w="362">
                  <a:moveTo>
                    <a:pt x="202" y="0"/>
                  </a:moveTo>
                  <a:cubicBezTo>
                    <a:pt x="193" y="4"/>
                    <a:pt x="189" y="13"/>
                    <a:pt x="189" y="21"/>
                  </a:cubicBezTo>
                  <a:cubicBezTo>
                    <a:pt x="328" y="459"/>
                    <a:pt x="259" y="950"/>
                    <a:pt x="5" y="1334"/>
                  </a:cubicBezTo>
                  <a:cubicBezTo>
                    <a:pt x="1" y="1342"/>
                    <a:pt x="1" y="1351"/>
                    <a:pt x="9" y="1355"/>
                  </a:cubicBezTo>
                  <a:cubicBezTo>
                    <a:pt x="13" y="1359"/>
                    <a:pt x="17" y="1359"/>
                    <a:pt x="21" y="1359"/>
                  </a:cubicBezTo>
                  <a:cubicBezTo>
                    <a:pt x="26" y="1359"/>
                    <a:pt x="30" y="1355"/>
                    <a:pt x="34" y="1351"/>
                  </a:cubicBezTo>
                  <a:cubicBezTo>
                    <a:pt x="292" y="962"/>
                    <a:pt x="361" y="459"/>
                    <a:pt x="222" y="13"/>
                  </a:cubicBezTo>
                  <a:cubicBezTo>
                    <a:pt x="218" y="4"/>
                    <a:pt x="210" y="0"/>
                    <a:pt x="2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39"/>
            <p:cNvSpPr/>
            <p:nvPr/>
          </p:nvSpPr>
          <p:spPr>
            <a:xfrm>
              <a:off x="7712806" y="1342918"/>
              <a:ext cx="191379" cy="191585"/>
            </a:xfrm>
            <a:custGeom>
              <a:rect b="b" l="l" r="r" t="t"/>
              <a:pathLst>
                <a:path extrusionOk="0" h="930" w="929">
                  <a:moveTo>
                    <a:pt x="467" y="1"/>
                  </a:moveTo>
                  <a:cubicBezTo>
                    <a:pt x="209" y="1"/>
                    <a:pt x="0" y="205"/>
                    <a:pt x="0" y="463"/>
                  </a:cubicBezTo>
                  <a:cubicBezTo>
                    <a:pt x="0" y="721"/>
                    <a:pt x="209" y="930"/>
                    <a:pt x="467" y="930"/>
                  </a:cubicBezTo>
                  <a:cubicBezTo>
                    <a:pt x="720" y="930"/>
                    <a:pt x="929" y="721"/>
                    <a:pt x="929" y="463"/>
                  </a:cubicBezTo>
                  <a:cubicBezTo>
                    <a:pt x="929" y="205"/>
                    <a:pt x="720" y="1"/>
                    <a:pt x="4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39"/>
            <p:cNvSpPr/>
            <p:nvPr/>
          </p:nvSpPr>
          <p:spPr>
            <a:xfrm>
              <a:off x="8028819" y="2531566"/>
              <a:ext cx="291909" cy="369573"/>
            </a:xfrm>
            <a:custGeom>
              <a:rect b="b" l="l" r="r" t="t"/>
              <a:pathLst>
                <a:path extrusionOk="0" h="1794" w="1417">
                  <a:moveTo>
                    <a:pt x="709" y="1"/>
                  </a:moveTo>
                  <a:cubicBezTo>
                    <a:pt x="320" y="1"/>
                    <a:pt x="1" y="402"/>
                    <a:pt x="1" y="897"/>
                  </a:cubicBezTo>
                  <a:cubicBezTo>
                    <a:pt x="1" y="1392"/>
                    <a:pt x="320" y="1793"/>
                    <a:pt x="709" y="1793"/>
                  </a:cubicBezTo>
                  <a:cubicBezTo>
                    <a:pt x="1097" y="1793"/>
                    <a:pt x="1417" y="1392"/>
                    <a:pt x="1417" y="897"/>
                  </a:cubicBezTo>
                  <a:cubicBezTo>
                    <a:pt x="1417" y="402"/>
                    <a:pt x="1097" y="1"/>
                    <a:pt x="7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39"/>
            <p:cNvSpPr/>
            <p:nvPr/>
          </p:nvSpPr>
          <p:spPr>
            <a:xfrm>
              <a:off x="7255884" y="2606551"/>
              <a:ext cx="1030231" cy="392234"/>
            </a:xfrm>
            <a:custGeom>
              <a:rect b="b" l="l" r="r" t="t"/>
              <a:pathLst>
                <a:path extrusionOk="0" h="1904" w="5001">
                  <a:moveTo>
                    <a:pt x="4529" y="1"/>
                  </a:moveTo>
                  <a:cubicBezTo>
                    <a:pt x="4417" y="1"/>
                    <a:pt x="4307" y="45"/>
                    <a:pt x="4223" y="132"/>
                  </a:cubicBezTo>
                  <a:cubicBezTo>
                    <a:pt x="3777" y="590"/>
                    <a:pt x="3180" y="901"/>
                    <a:pt x="2550" y="1008"/>
                  </a:cubicBezTo>
                  <a:cubicBezTo>
                    <a:pt x="2385" y="1035"/>
                    <a:pt x="2219" y="1049"/>
                    <a:pt x="2053" y="1049"/>
                  </a:cubicBezTo>
                  <a:cubicBezTo>
                    <a:pt x="1578" y="1049"/>
                    <a:pt x="1103" y="938"/>
                    <a:pt x="675" y="725"/>
                  </a:cubicBezTo>
                  <a:cubicBezTo>
                    <a:pt x="614" y="694"/>
                    <a:pt x="549" y="680"/>
                    <a:pt x="485" y="680"/>
                  </a:cubicBezTo>
                  <a:cubicBezTo>
                    <a:pt x="329" y="680"/>
                    <a:pt x="178" y="766"/>
                    <a:pt x="102" y="914"/>
                  </a:cubicBezTo>
                  <a:cubicBezTo>
                    <a:pt x="0" y="1126"/>
                    <a:pt x="82" y="1384"/>
                    <a:pt x="295" y="1487"/>
                  </a:cubicBezTo>
                  <a:cubicBezTo>
                    <a:pt x="839" y="1761"/>
                    <a:pt x="1445" y="1904"/>
                    <a:pt x="2050" y="1904"/>
                  </a:cubicBezTo>
                  <a:cubicBezTo>
                    <a:pt x="2263" y="1904"/>
                    <a:pt x="2480" y="1883"/>
                    <a:pt x="2689" y="1851"/>
                  </a:cubicBezTo>
                  <a:cubicBezTo>
                    <a:pt x="3499" y="1716"/>
                    <a:pt x="4260" y="1315"/>
                    <a:pt x="4833" y="725"/>
                  </a:cubicBezTo>
                  <a:cubicBezTo>
                    <a:pt x="5001" y="558"/>
                    <a:pt x="4997" y="288"/>
                    <a:pt x="4829" y="124"/>
                  </a:cubicBezTo>
                  <a:cubicBezTo>
                    <a:pt x="4745" y="41"/>
                    <a:pt x="4636" y="1"/>
                    <a:pt x="45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39"/>
            <p:cNvSpPr/>
            <p:nvPr/>
          </p:nvSpPr>
          <p:spPr>
            <a:xfrm>
              <a:off x="6234095" y="2350282"/>
              <a:ext cx="422516" cy="285935"/>
            </a:xfrm>
            <a:custGeom>
              <a:rect b="b" l="l" r="r" t="t"/>
              <a:pathLst>
                <a:path extrusionOk="0" h="1388" w="2051">
                  <a:moveTo>
                    <a:pt x="1024" y="0"/>
                  </a:moveTo>
                  <a:cubicBezTo>
                    <a:pt x="969" y="0"/>
                    <a:pt x="915" y="5"/>
                    <a:pt x="860" y="13"/>
                  </a:cubicBezTo>
                  <a:cubicBezTo>
                    <a:pt x="442" y="79"/>
                    <a:pt x="94" y="410"/>
                    <a:pt x="25" y="856"/>
                  </a:cubicBezTo>
                  <a:lnTo>
                    <a:pt x="21" y="897"/>
                  </a:lnTo>
                  <a:cubicBezTo>
                    <a:pt x="0" y="1020"/>
                    <a:pt x="86" y="1135"/>
                    <a:pt x="209" y="1155"/>
                  </a:cubicBezTo>
                  <a:cubicBezTo>
                    <a:pt x="220" y="1156"/>
                    <a:pt x="230" y="1157"/>
                    <a:pt x="240" y="1157"/>
                  </a:cubicBezTo>
                  <a:cubicBezTo>
                    <a:pt x="351" y="1157"/>
                    <a:pt x="448" y="1079"/>
                    <a:pt x="463" y="967"/>
                  </a:cubicBezTo>
                  <a:lnTo>
                    <a:pt x="471" y="922"/>
                  </a:lnTo>
                  <a:cubicBezTo>
                    <a:pt x="512" y="647"/>
                    <a:pt x="749" y="449"/>
                    <a:pt x="1019" y="449"/>
                  </a:cubicBezTo>
                  <a:cubicBezTo>
                    <a:pt x="1046" y="449"/>
                    <a:pt x="1074" y="451"/>
                    <a:pt x="1101" y="455"/>
                  </a:cubicBezTo>
                  <a:cubicBezTo>
                    <a:pt x="1248" y="476"/>
                    <a:pt x="1375" y="553"/>
                    <a:pt x="1465" y="672"/>
                  </a:cubicBezTo>
                  <a:cubicBezTo>
                    <a:pt x="1555" y="791"/>
                    <a:pt x="1592" y="938"/>
                    <a:pt x="1568" y="1085"/>
                  </a:cubicBezTo>
                  <a:lnTo>
                    <a:pt x="1564" y="1130"/>
                  </a:lnTo>
                  <a:cubicBezTo>
                    <a:pt x="1543" y="1253"/>
                    <a:pt x="1629" y="1368"/>
                    <a:pt x="1752" y="1384"/>
                  </a:cubicBezTo>
                  <a:cubicBezTo>
                    <a:pt x="1764" y="1386"/>
                    <a:pt x="1776" y="1387"/>
                    <a:pt x="1788" y="1387"/>
                  </a:cubicBezTo>
                  <a:cubicBezTo>
                    <a:pt x="1896" y="1387"/>
                    <a:pt x="1991" y="1307"/>
                    <a:pt x="2006" y="1196"/>
                  </a:cubicBezTo>
                  <a:lnTo>
                    <a:pt x="2014" y="1151"/>
                  </a:lnTo>
                  <a:cubicBezTo>
                    <a:pt x="2051" y="889"/>
                    <a:pt x="1985" y="623"/>
                    <a:pt x="1825" y="406"/>
                  </a:cubicBezTo>
                  <a:cubicBezTo>
                    <a:pt x="1666" y="189"/>
                    <a:pt x="1433" y="50"/>
                    <a:pt x="1167" y="9"/>
                  </a:cubicBezTo>
                  <a:cubicBezTo>
                    <a:pt x="1119" y="4"/>
                    <a:pt x="1072" y="0"/>
                    <a:pt x="10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39"/>
            <p:cNvSpPr/>
            <p:nvPr/>
          </p:nvSpPr>
          <p:spPr>
            <a:xfrm>
              <a:off x="7056059" y="2555050"/>
              <a:ext cx="300355" cy="378019"/>
            </a:xfrm>
            <a:custGeom>
              <a:rect b="b" l="l" r="r" t="t"/>
              <a:pathLst>
                <a:path extrusionOk="0" h="1835" w="1458">
                  <a:moveTo>
                    <a:pt x="717" y="0"/>
                  </a:moveTo>
                  <a:cubicBezTo>
                    <a:pt x="631" y="0"/>
                    <a:pt x="553" y="54"/>
                    <a:pt x="524" y="141"/>
                  </a:cubicBezTo>
                  <a:cubicBezTo>
                    <a:pt x="483" y="247"/>
                    <a:pt x="540" y="366"/>
                    <a:pt x="647" y="407"/>
                  </a:cubicBezTo>
                  <a:lnTo>
                    <a:pt x="688" y="419"/>
                  </a:lnTo>
                  <a:cubicBezTo>
                    <a:pt x="954" y="513"/>
                    <a:pt x="1093" y="808"/>
                    <a:pt x="999" y="1078"/>
                  </a:cubicBezTo>
                  <a:cubicBezTo>
                    <a:pt x="954" y="1205"/>
                    <a:pt x="860" y="1307"/>
                    <a:pt x="737" y="1368"/>
                  </a:cubicBezTo>
                  <a:cubicBezTo>
                    <a:pt x="665" y="1401"/>
                    <a:pt x="588" y="1418"/>
                    <a:pt x="513" y="1418"/>
                  </a:cubicBezTo>
                  <a:cubicBezTo>
                    <a:pt x="455" y="1418"/>
                    <a:pt x="399" y="1408"/>
                    <a:pt x="344" y="1389"/>
                  </a:cubicBezTo>
                  <a:lnTo>
                    <a:pt x="303" y="1372"/>
                  </a:lnTo>
                  <a:cubicBezTo>
                    <a:pt x="280" y="1364"/>
                    <a:pt x="256" y="1361"/>
                    <a:pt x="233" y="1361"/>
                  </a:cubicBezTo>
                  <a:cubicBezTo>
                    <a:pt x="147" y="1361"/>
                    <a:pt x="69" y="1412"/>
                    <a:pt x="37" y="1499"/>
                  </a:cubicBezTo>
                  <a:cubicBezTo>
                    <a:pt x="0" y="1606"/>
                    <a:pt x="53" y="1724"/>
                    <a:pt x="164" y="1765"/>
                  </a:cubicBezTo>
                  <a:lnTo>
                    <a:pt x="201" y="1777"/>
                  </a:lnTo>
                  <a:cubicBezTo>
                    <a:pt x="306" y="1815"/>
                    <a:pt x="413" y="1834"/>
                    <a:pt x="519" y="1834"/>
                  </a:cubicBezTo>
                  <a:cubicBezTo>
                    <a:pt x="654" y="1834"/>
                    <a:pt x="787" y="1804"/>
                    <a:pt x="913" y="1745"/>
                  </a:cubicBezTo>
                  <a:cubicBezTo>
                    <a:pt x="1138" y="1638"/>
                    <a:pt x="1310" y="1450"/>
                    <a:pt x="1392" y="1217"/>
                  </a:cubicBezTo>
                  <a:cubicBezTo>
                    <a:pt x="1424" y="1123"/>
                    <a:pt x="1441" y="1029"/>
                    <a:pt x="1445" y="934"/>
                  </a:cubicBezTo>
                  <a:cubicBezTo>
                    <a:pt x="1457" y="542"/>
                    <a:pt x="1220" y="165"/>
                    <a:pt x="827" y="26"/>
                  </a:cubicBezTo>
                  <a:lnTo>
                    <a:pt x="790" y="14"/>
                  </a:lnTo>
                  <a:cubicBezTo>
                    <a:pt x="766" y="5"/>
                    <a:pt x="741" y="0"/>
                    <a:pt x="7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39"/>
            <p:cNvSpPr/>
            <p:nvPr/>
          </p:nvSpPr>
          <p:spPr>
            <a:xfrm>
              <a:off x="5977000" y="3705998"/>
              <a:ext cx="607097" cy="607097"/>
            </a:xfrm>
            <a:custGeom>
              <a:rect b="b" l="l" r="r" t="t"/>
              <a:pathLst>
                <a:path extrusionOk="0" h="2947" w="2947">
                  <a:moveTo>
                    <a:pt x="0" y="0"/>
                  </a:moveTo>
                  <a:lnTo>
                    <a:pt x="0" y="2947"/>
                  </a:lnTo>
                  <a:lnTo>
                    <a:pt x="2947" y="2947"/>
                  </a:lnTo>
                  <a:lnTo>
                    <a:pt x="29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39"/>
            <p:cNvSpPr/>
            <p:nvPr/>
          </p:nvSpPr>
          <p:spPr>
            <a:xfrm>
              <a:off x="5897687" y="3478363"/>
              <a:ext cx="2021733" cy="146882"/>
            </a:xfrm>
            <a:custGeom>
              <a:rect b="b" l="l" r="r" t="t"/>
              <a:pathLst>
                <a:path extrusionOk="0" h="713" w="9814">
                  <a:moveTo>
                    <a:pt x="234" y="0"/>
                  </a:moveTo>
                  <a:cubicBezTo>
                    <a:pt x="107" y="0"/>
                    <a:pt x="1" y="107"/>
                    <a:pt x="1" y="234"/>
                  </a:cubicBezTo>
                  <a:lnTo>
                    <a:pt x="1" y="712"/>
                  </a:lnTo>
                  <a:lnTo>
                    <a:pt x="9814" y="712"/>
                  </a:lnTo>
                  <a:lnTo>
                    <a:pt x="9814" y="234"/>
                  </a:lnTo>
                  <a:cubicBezTo>
                    <a:pt x="9814" y="107"/>
                    <a:pt x="9711" y="0"/>
                    <a:pt x="95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39"/>
            <p:cNvSpPr/>
            <p:nvPr/>
          </p:nvSpPr>
          <p:spPr>
            <a:xfrm>
              <a:off x="5891713" y="3472389"/>
              <a:ext cx="2033681" cy="1291651"/>
            </a:xfrm>
            <a:custGeom>
              <a:rect b="b" l="l" r="r" t="t"/>
              <a:pathLst>
                <a:path extrusionOk="0" h="6270" w="9872">
                  <a:moveTo>
                    <a:pt x="9609" y="58"/>
                  </a:moveTo>
                  <a:cubicBezTo>
                    <a:pt x="9724" y="58"/>
                    <a:pt x="9814" y="152"/>
                    <a:pt x="9814" y="263"/>
                  </a:cubicBezTo>
                  <a:lnTo>
                    <a:pt x="9814" y="6008"/>
                  </a:lnTo>
                  <a:cubicBezTo>
                    <a:pt x="9814" y="6123"/>
                    <a:pt x="9724" y="6213"/>
                    <a:pt x="9609" y="6213"/>
                  </a:cubicBezTo>
                  <a:lnTo>
                    <a:pt x="263" y="6213"/>
                  </a:lnTo>
                  <a:cubicBezTo>
                    <a:pt x="148" y="6213"/>
                    <a:pt x="58" y="6123"/>
                    <a:pt x="58" y="6008"/>
                  </a:cubicBezTo>
                  <a:lnTo>
                    <a:pt x="58" y="263"/>
                  </a:lnTo>
                  <a:cubicBezTo>
                    <a:pt x="58" y="152"/>
                    <a:pt x="148" y="58"/>
                    <a:pt x="263" y="58"/>
                  </a:cubicBezTo>
                  <a:close/>
                  <a:moveTo>
                    <a:pt x="263" y="1"/>
                  </a:moveTo>
                  <a:cubicBezTo>
                    <a:pt x="120" y="1"/>
                    <a:pt x="1" y="119"/>
                    <a:pt x="1" y="263"/>
                  </a:cubicBezTo>
                  <a:lnTo>
                    <a:pt x="1" y="6008"/>
                  </a:lnTo>
                  <a:cubicBezTo>
                    <a:pt x="1" y="6151"/>
                    <a:pt x="120" y="6270"/>
                    <a:pt x="263" y="6270"/>
                  </a:cubicBezTo>
                  <a:lnTo>
                    <a:pt x="9609" y="6270"/>
                  </a:lnTo>
                  <a:cubicBezTo>
                    <a:pt x="9753" y="6270"/>
                    <a:pt x="9871" y="6151"/>
                    <a:pt x="9871" y="6008"/>
                  </a:cubicBezTo>
                  <a:lnTo>
                    <a:pt x="9871" y="263"/>
                  </a:lnTo>
                  <a:cubicBezTo>
                    <a:pt x="9871" y="119"/>
                    <a:pt x="9753" y="1"/>
                    <a:pt x="96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39"/>
            <p:cNvSpPr/>
            <p:nvPr/>
          </p:nvSpPr>
          <p:spPr>
            <a:xfrm>
              <a:off x="7682317" y="3527186"/>
              <a:ext cx="163774" cy="48205"/>
            </a:xfrm>
            <a:custGeom>
              <a:rect b="b" l="l" r="r" t="t"/>
              <a:pathLst>
                <a:path extrusionOk="0" h="234" w="795">
                  <a:moveTo>
                    <a:pt x="115" y="1"/>
                  </a:moveTo>
                  <a:cubicBezTo>
                    <a:pt x="83" y="1"/>
                    <a:pt x="54" y="17"/>
                    <a:pt x="34" y="38"/>
                  </a:cubicBezTo>
                  <a:cubicBezTo>
                    <a:pt x="13" y="58"/>
                    <a:pt x="1" y="87"/>
                    <a:pt x="1" y="119"/>
                  </a:cubicBezTo>
                  <a:cubicBezTo>
                    <a:pt x="1" y="181"/>
                    <a:pt x="54" y="234"/>
                    <a:pt x="115" y="234"/>
                  </a:cubicBezTo>
                  <a:lnTo>
                    <a:pt x="676" y="234"/>
                  </a:lnTo>
                  <a:cubicBezTo>
                    <a:pt x="709" y="234"/>
                    <a:pt x="737" y="222"/>
                    <a:pt x="758" y="201"/>
                  </a:cubicBezTo>
                  <a:cubicBezTo>
                    <a:pt x="782" y="177"/>
                    <a:pt x="795" y="148"/>
                    <a:pt x="795" y="119"/>
                  </a:cubicBezTo>
                  <a:cubicBezTo>
                    <a:pt x="795" y="54"/>
                    <a:pt x="741" y="1"/>
                    <a:pt x="6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39"/>
            <p:cNvSpPr/>
            <p:nvPr/>
          </p:nvSpPr>
          <p:spPr>
            <a:xfrm>
              <a:off x="7490113" y="3527186"/>
              <a:ext cx="162950" cy="48205"/>
            </a:xfrm>
            <a:custGeom>
              <a:rect b="b" l="l" r="r" t="t"/>
              <a:pathLst>
                <a:path extrusionOk="0" h="234" w="791">
                  <a:moveTo>
                    <a:pt x="115" y="1"/>
                  </a:moveTo>
                  <a:cubicBezTo>
                    <a:pt x="83" y="1"/>
                    <a:pt x="54" y="17"/>
                    <a:pt x="33" y="38"/>
                  </a:cubicBezTo>
                  <a:cubicBezTo>
                    <a:pt x="13" y="58"/>
                    <a:pt x="1" y="87"/>
                    <a:pt x="1" y="119"/>
                  </a:cubicBezTo>
                  <a:cubicBezTo>
                    <a:pt x="1" y="181"/>
                    <a:pt x="50" y="234"/>
                    <a:pt x="115" y="234"/>
                  </a:cubicBezTo>
                  <a:lnTo>
                    <a:pt x="676" y="234"/>
                  </a:lnTo>
                  <a:cubicBezTo>
                    <a:pt x="709" y="234"/>
                    <a:pt x="737" y="222"/>
                    <a:pt x="758" y="201"/>
                  </a:cubicBezTo>
                  <a:cubicBezTo>
                    <a:pt x="778" y="177"/>
                    <a:pt x="791" y="148"/>
                    <a:pt x="791" y="119"/>
                  </a:cubicBezTo>
                  <a:cubicBezTo>
                    <a:pt x="791" y="54"/>
                    <a:pt x="741" y="1"/>
                    <a:pt x="6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39"/>
            <p:cNvSpPr/>
            <p:nvPr/>
          </p:nvSpPr>
          <p:spPr>
            <a:xfrm>
              <a:off x="7293790" y="3527186"/>
              <a:ext cx="163774" cy="48205"/>
            </a:xfrm>
            <a:custGeom>
              <a:rect b="b" l="l" r="r" t="t"/>
              <a:pathLst>
                <a:path extrusionOk="0" h="234" w="795">
                  <a:moveTo>
                    <a:pt x="119" y="1"/>
                  </a:moveTo>
                  <a:cubicBezTo>
                    <a:pt x="86" y="1"/>
                    <a:pt x="58" y="17"/>
                    <a:pt x="37" y="38"/>
                  </a:cubicBezTo>
                  <a:cubicBezTo>
                    <a:pt x="17" y="58"/>
                    <a:pt x="0" y="87"/>
                    <a:pt x="0" y="119"/>
                  </a:cubicBezTo>
                  <a:cubicBezTo>
                    <a:pt x="0" y="181"/>
                    <a:pt x="53" y="234"/>
                    <a:pt x="119" y="234"/>
                  </a:cubicBezTo>
                  <a:lnTo>
                    <a:pt x="680" y="234"/>
                  </a:lnTo>
                  <a:cubicBezTo>
                    <a:pt x="712" y="234"/>
                    <a:pt x="741" y="222"/>
                    <a:pt x="761" y="201"/>
                  </a:cubicBezTo>
                  <a:cubicBezTo>
                    <a:pt x="782" y="177"/>
                    <a:pt x="794" y="148"/>
                    <a:pt x="794" y="119"/>
                  </a:cubicBezTo>
                  <a:cubicBezTo>
                    <a:pt x="794" y="54"/>
                    <a:pt x="741" y="1"/>
                    <a:pt x="6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39"/>
            <p:cNvSpPr/>
            <p:nvPr/>
          </p:nvSpPr>
          <p:spPr>
            <a:xfrm>
              <a:off x="6007283" y="3784280"/>
              <a:ext cx="554153" cy="450533"/>
            </a:xfrm>
            <a:custGeom>
              <a:rect b="b" l="l" r="r" t="t"/>
              <a:pathLst>
                <a:path extrusionOk="0" h="2187" w="2690">
                  <a:moveTo>
                    <a:pt x="2227" y="1"/>
                  </a:moveTo>
                  <a:lnTo>
                    <a:pt x="970" y="1257"/>
                  </a:lnTo>
                  <a:lnTo>
                    <a:pt x="463" y="754"/>
                  </a:lnTo>
                  <a:lnTo>
                    <a:pt x="1" y="1216"/>
                  </a:lnTo>
                  <a:lnTo>
                    <a:pt x="970" y="2186"/>
                  </a:lnTo>
                  <a:lnTo>
                    <a:pt x="2689" y="463"/>
                  </a:lnTo>
                  <a:lnTo>
                    <a:pt x="22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39"/>
            <p:cNvSpPr/>
            <p:nvPr/>
          </p:nvSpPr>
          <p:spPr>
            <a:xfrm>
              <a:off x="5977000" y="4395496"/>
              <a:ext cx="1848895" cy="34815"/>
            </a:xfrm>
            <a:custGeom>
              <a:rect b="b" l="l" r="r" t="t"/>
              <a:pathLst>
                <a:path extrusionOk="0" h="169" w="8975">
                  <a:moveTo>
                    <a:pt x="70" y="1"/>
                  </a:moveTo>
                  <a:cubicBezTo>
                    <a:pt x="33" y="1"/>
                    <a:pt x="0" y="29"/>
                    <a:pt x="0" y="66"/>
                  </a:cubicBezTo>
                  <a:lnTo>
                    <a:pt x="0" y="103"/>
                  </a:lnTo>
                  <a:cubicBezTo>
                    <a:pt x="0" y="140"/>
                    <a:pt x="33" y="168"/>
                    <a:pt x="70" y="168"/>
                  </a:cubicBezTo>
                  <a:lnTo>
                    <a:pt x="8909" y="168"/>
                  </a:lnTo>
                  <a:cubicBezTo>
                    <a:pt x="8946" y="168"/>
                    <a:pt x="8974" y="140"/>
                    <a:pt x="8974" y="103"/>
                  </a:cubicBezTo>
                  <a:lnTo>
                    <a:pt x="8974" y="66"/>
                  </a:lnTo>
                  <a:cubicBezTo>
                    <a:pt x="8974" y="29"/>
                    <a:pt x="8946" y="1"/>
                    <a:pt x="89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39"/>
            <p:cNvSpPr/>
            <p:nvPr/>
          </p:nvSpPr>
          <p:spPr>
            <a:xfrm>
              <a:off x="5979472" y="4519511"/>
              <a:ext cx="1848895" cy="34609"/>
            </a:xfrm>
            <a:custGeom>
              <a:rect b="b" l="l" r="r" t="t"/>
              <a:pathLst>
                <a:path extrusionOk="0" h="168" w="8975">
                  <a:moveTo>
                    <a:pt x="66" y="0"/>
                  </a:moveTo>
                  <a:cubicBezTo>
                    <a:pt x="29" y="0"/>
                    <a:pt x="1" y="29"/>
                    <a:pt x="1" y="66"/>
                  </a:cubicBezTo>
                  <a:lnTo>
                    <a:pt x="1" y="103"/>
                  </a:lnTo>
                  <a:cubicBezTo>
                    <a:pt x="1" y="139"/>
                    <a:pt x="29" y="168"/>
                    <a:pt x="66" y="168"/>
                  </a:cubicBezTo>
                  <a:lnTo>
                    <a:pt x="8909" y="168"/>
                  </a:lnTo>
                  <a:cubicBezTo>
                    <a:pt x="8946" y="168"/>
                    <a:pt x="8975" y="139"/>
                    <a:pt x="8975" y="103"/>
                  </a:cubicBezTo>
                  <a:lnTo>
                    <a:pt x="8975" y="66"/>
                  </a:lnTo>
                  <a:cubicBezTo>
                    <a:pt x="8975" y="29"/>
                    <a:pt x="8946" y="0"/>
                    <a:pt x="89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39"/>
            <p:cNvSpPr/>
            <p:nvPr/>
          </p:nvSpPr>
          <p:spPr>
            <a:xfrm>
              <a:off x="5978648" y="4635698"/>
              <a:ext cx="1297625" cy="34815"/>
            </a:xfrm>
            <a:custGeom>
              <a:rect b="b" l="l" r="r" t="t"/>
              <a:pathLst>
                <a:path extrusionOk="0" h="169" w="6299">
                  <a:moveTo>
                    <a:pt x="66" y="1"/>
                  </a:moveTo>
                  <a:cubicBezTo>
                    <a:pt x="29" y="1"/>
                    <a:pt x="0" y="30"/>
                    <a:pt x="0" y="66"/>
                  </a:cubicBezTo>
                  <a:lnTo>
                    <a:pt x="0" y="103"/>
                  </a:lnTo>
                  <a:cubicBezTo>
                    <a:pt x="0" y="140"/>
                    <a:pt x="29" y="169"/>
                    <a:pt x="66" y="169"/>
                  </a:cubicBezTo>
                  <a:lnTo>
                    <a:pt x="6233" y="169"/>
                  </a:lnTo>
                  <a:cubicBezTo>
                    <a:pt x="6270" y="169"/>
                    <a:pt x="6298" y="140"/>
                    <a:pt x="6298" y="103"/>
                  </a:cubicBezTo>
                  <a:lnTo>
                    <a:pt x="6298" y="66"/>
                  </a:lnTo>
                  <a:cubicBezTo>
                    <a:pt x="6298" y="30"/>
                    <a:pt x="6270" y="1"/>
                    <a:pt x="62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39"/>
            <p:cNvSpPr/>
            <p:nvPr/>
          </p:nvSpPr>
          <p:spPr>
            <a:xfrm>
              <a:off x="6735720" y="3713621"/>
              <a:ext cx="999124" cy="550651"/>
            </a:xfrm>
            <a:custGeom>
              <a:rect b="b" l="l" r="r" t="t"/>
              <a:pathLst>
                <a:path extrusionOk="0" h="2673" w="4850">
                  <a:moveTo>
                    <a:pt x="487" y="0"/>
                  </a:moveTo>
                  <a:cubicBezTo>
                    <a:pt x="217" y="0"/>
                    <a:pt x="0" y="213"/>
                    <a:pt x="0" y="483"/>
                  </a:cubicBezTo>
                  <a:lnTo>
                    <a:pt x="0" y="2476"/>
                  </a:lnTo>
                  <a:cubicBezTo>
                    <a:pt x="0" y="2496"/>
                    <a:pt x="21" y="2517"/>
                    <a:pt x="41" y="2517"/>
                  </a:cubicBezTo>
                  <a:cubicBezTo>
                    <a:pt x="66" y="2517"/>
                    <a:pt x="82" y="2496"/>
                    <a:pt x="82" y="2476"/>
                  </a:cubicBezTo>
                  <a:lnTo>
                    <a:pt x="82" y="483"/>
                  </a:lnTo>
                  <a:cubicBezTo>
                    <a:pt x="82" y="258"/>
                    <a:pt x="262" y="82"/>
                    <a:pt x="487" y="82"/>
                  </a:cubicBezTo>
                  <a:cubicBezTo>
                    <a:pt x="708" y="82"/>
                    <a:pt x="888" y="262"/>
                    <a:pt x="888" y="483"/>
                  </a:cubicBezTo>
                  <a:lnTo>
                    <a:pt x="888" y="1547"/>
                  </a:lnTo>
                  <a:cubicBezTo>
                    <a:pt x="888" y="1813"/>
                    <a:pt x="1105" y="2030"/>
                    <a:pt x="1371" y="2030"/>
                  </a:cubicBezTo>
                  <a:lnTo>
                    <a:pt x="1387" y="2030"/>
                  </a:lnTo>
                  <a:cubicBezTo>
                    <a:pt x="1658" y="2030"/>
                    <a:pt x="1874" y="1813"/>
                    <a:pt x="1874" y="1547"/>
                  </a:cubicBezTo>
                  <a:lnTo>
                    <a:pt x="1874" y="585"/>
                  </a:lnTo>
                  <a:cubicBezTo>
                    <a:pt x="1874" y="340"/>
                    <a:pt x="2071" y="139"/>
                    <a:pt x="2316" y="139"/>
                  </a:cubicBezTo>
                  <a:cubicBezTo>
                    <a:pt x="2562" y="139"/>
                    <a:pt x="2762" y="340"/>
                    <a:pt x="2762" y="585"/>
                  </a:cubicBezTo>
                  <a:lnTo>
                    <a:pt x="2762" y="1760"/>
                  </a:lnTo>
                  <a:cubicBezTo>
                    <a:pt x="2762" y="2063"/>
                    <a:pt x="3008" y="2308"/>
                    <a:pt x="3311" y="2308"/>
                  </a:cubicBezTo>
                  <a:lnTo>
                    <a:pt x="3315" y="2308"/>
                  </a:lnTo>
                  <a:cubicBezTo>
                    <a:pt x="3618" y="2308"/>
                    <a:pt x="3863" y="2063"/>
                    <a:pt x="3863" y="1760"/>
                  </a:cubicBezTo>
                  <a:lnTo>
                    <a:pt x="3863" y="1477"/>
                  </a:lnTo>
                  <a:cubicBezTo>
                    <a:pt x="3863" y="1228"/>
                    <a:pt x="4068" y="1023"/>
                    <a:pt x="4313" y="1023"/>
                  </a:cubicBezTo>
                  <a:cubicBezTo>
                    <a:pt x="4563" y="1023"/>
                    <a:pt x="4768" y="1228"/>
                    <a:pt x="4768" y="1477"/>
                  </a:cubicBezTo>
                  <a:lnTo>
                    <a:pt x="4768" y="2631"/>
                  </a:lnTo>
                  <a:cubicBezTo>
                    <a:pt x="4768" y="2656"/>
                    <a:pt x="4784" y="2672"/>
                    <a:pt x="4809" y="2672"/>
                  </a:cubicBezTo>
                  <a:cubicBezTo>
                    <a:pt x="4829" y="2672"/>
                    <a:pt x="4849" y="2656"/>
                    <a:pt x="4849" y="2631"/>
                  </a:cubicBezTo>
                  <a:lnTo>
                    <a:pt x="4849" y="1477"/>
                  </a:lnTo>
                  <a:cubicBezTo>
                    <a:pt x="4849" y="1183"/>
                    <a:pt x="4608" y="941"/>
                    <a:pt x="4313" y="941"/>
                  </a:cubicBezTo>
                  <a:cubicBezTo>
                    <a:pt x="4019" y="941"/>
                    <a:pt x="3781" y="1183"/>
                    <a:pt x="3781" y="1477"/>
                  </a:cubicBezTo>
                  <a:lnTo>
                    <a:pt x="3781" y="1760"/>
                  </a:lnTo>
                  <a:cubicBezTo>
                    <a:pt x="3781" y="2018"/>
                    <a:pt x="3573" y="2226"/>
                    <a:pt x="3315" y="2226"/>
                  </a:cubicBezTo>
                  <a:cubicBezTo>
                    <a:pt x="3057" y="2226"/>
                    <a:pt x="2844" y="2018"/>
                    <a:pt x="2844" y="1760"/>
                  </a:cubicBezTo>
                  <a:lnTo>
                    <a:pt x="2844" y="585"/>
                  </a:lnTo>
                  <a:cubicBezTo>
                    <a:pt x="2844" y="295"/>
                    <a:pt x="2611" y="57"/>
                    <a:pt x="2321" y="57"/>
                  </a:cubicBezTo>
                  <a:cubicBezTo>
                    <a:pt x="2026" y="57"/>
                    <a:pt x="1793" y="295"/>
                    <a:pt x="1793" y="585"/>
                  </a:cubicBezTo>
                  <a:lnTo>
                    <a:pt x="1793" y="1547"/>
                  </a:lnTo>
                  <a:cubicBezTo>
                    <a:pt x="1793" y="1768"/>
                    <a:pt x="1613" y="1948"/>
                    <a:pt x="1387" y="1948"/>
                  </a:cubicBezTo>
                  <a:lnTo>
                    <a:pt x="1371" y="1948"/>
                  </a:lnTo>
                  <a:cubicBezTo>
                    <a:pt x="1150" y="1948"/>
                    <a:pt x="970" y="1768"/>
                    <a:pt x="970" y="1547"/>
                  </a:cubicBezTo>
                  <a:lnTo>
                    <a:pt x="970" y="483"/>
                  </a:lnTo>
                  <a:cubicBezTo>
                    <a:pt x="970" y="217"/>
                    <a:pt x="753" y="0"/>
                    <a:pt x="4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39"/>
            <p:cNvSpPr/>
            <p:nvPr/>
          </p:nvSpPr>
          <p:spPr>
            <a:xfrm>
              <a:off x="6776097" y="3668094"/>
              <a:ext cx="103827" cy="104651"/>
            </a:xfrm>
            <a:custGeom>
              <a:rect b="b" l="l" r="r" t="t"/>
              <a:pathLst>
                <a:path extrusionOk="0" h="508" w="504">
                  <a:moveTo>
                    <a:pt x="254" y="0"/>
                  </a:moveTo>
                  <a:cubicBezTo>
                    <a:pt x="115" y="0"/>
                    <a:pt x="1" y="115"/>
                    <a:pt x="1" y="254"/>
                  </a:cubicBezTo>
                  <a:cubicBezTo>
                    <a:pt x="1" y="393"/>
                    <a:pt x="115" y="508"/>
                    <a:pt x="254" y="508"/>
                  </a:cubicBezTo>
                  <a:cubicBezTo>
                    <a:pt x="394" y="508"/>
                    <a:pt x="504" y="393"/>
                    <a:pt x="504" y="254"/>
                  </a:cubicBezTo>
                  <a:cubicBezTo>
                    <a:pt x="504" y="115"/>
                    <a:pt x="394" y="0"/>
                    <a:pt x="2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39"/>
            <p:cNvSpPr/>
            <p:nvPr/>
          </p:nvSpPr>
          <p:spPr>
            <a:xfrm>
              <a:off x="7056059" y="3876158"/>
              <a:ext cx="104651" cy="104033"/>
            </a:xfrm>
            <a:custGeom>
              <a:rect b="b" l="l" r="r" t="t"/>
              <a:pathLst>
                <a:path extrusionOk="0" h="505" w="508">
                  <a:moveTo>
                    <a:pt x="254" y="1"/>
                  </a:moveTo>
                  <a:cubicBezTo>
                    <a:pt x="115" y="1"/>
                    <a:pt x="0" y="111"/>
                    <a:pt x="0" y="251"/>
                  </a:cubicBezTo>
                  <a:cubicBezTo>
                    <a:pt x="0" y="390"/>
                    <a:pt x="115" y="504"/>
                    <a:pt x="254" y="504"/>
                  </a:cubicBezTo>
                  <a:cubicBezTo>
                    <a:pt x="393" y="504"/>
                    <a:pt x="508" y="390"/>
                    <a:pt x="508" y="251"/>
                  </a:cubicBezTo>
                  <a:cubicBezTo>
                    <a:pt x="508" y="111"/>
                    <a:pt x="393" y="1"/>
                    <a:pt x="2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39"/>
            <p:cNvSpPr/>
            <p:nvPr/>
          </p:nvSpPr>
          <p:spPr>
            <a:xfrm>
              <a:off x="7269275" y="3764916"/>
              <a:ext cx="104857" cy="104033"/>
            </a:xfrm>
            <a:custGeom>
              <a:rect b="b" l="l" r="r" t="t"/>
              <a:pathLst>
                <a:path extrusionOk="0" h="505" w="509">
                  <a:moveTo>
                    <a:pt x="254" y="1"/>
                  </a:moveTo>
                  <a:cubicBezTo>
                    <a:pt x="115" y="1"/>
                    <a:pt x="1" y="115"/>
                    <a:pt x="1" y="254"/>
                  </a:cubicBezTo>
                  <a:cubicBezTo>
                    <a:pt x="1" y="394"/>
                    <a:pt x="115" y="504"/>
                    <a:pt x="254" y="504"/>
                  </a:cubicBezTo>
                  <a:cubicBezTo>
                    <a:pt x="393" y="504"/>
                    <a:pt x="508" y="394"/>
                    <a:pt x="508" y="254"/>
                  </a:cubicBezTo>
                  <a:cubicBezTo>
                    <a:pt x="508" y="115"/>
                    <a:pt x="393" y="1"/>
                    <a:pt x="2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39"/>
            <p:cNvSpPr/>
            <p:nvPr/>
          </p:nvSpPr>
          <p:spPr>
            <a:xfrm>
              <a:off x="7360329" y="4122334"/>
              <a:ext cx="104651" cy="104033"/>
            </a:xfrm>
            <a:custGeom>
              <a:rect b="b" l="l" r="r" t="t"/>
              <a:pathLst>
                <a:path extrusionOk="0" h="505" w="508">
                  <a:moveTo>
                    <a:pt x="254" y="1"/>
                  </a:moveTo>
                  <a:cubicBezTo>
                    <a:pt x="115" y="1"/>
                    <a:pt x="1" y="111"/>
                    <a:pt x="1" y="250"/>
                  </a:cubicBezTo>
                  <a:cubicBezTo>
                    <a:pt x="1" y="390"/>
                    <a:pt x="115" y="504"/>
                    <a:pt x="254" y="504"/>
                  </a:cubicBezTo>
                  <a:cubicBezTo>
                    <a:pt x="393" y="504"/>
                    <a:pt x="508" y="390"/>
                    <a:pt x="508" y="250"/>
                  </a:cubicBezTo>
                  <a:cubicBezTo>
                    <a:pt x="508" y="111"/>
                    <a:pt x="393" y="1"/>
                    <a:pt x="2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39"/>
            <p:cNvSpPr/>
            <p:nvPr/>
          </p:nvSpPr>
          <p:spPr>
            <a:xfrm>
              <a:off x="7673870" y="4187225"/>
              <a:ext cx="104033" cy="104033"/>
            </a:xfrm>
            <a:custGeom>
              <a:rect b="b" l="l" r="r" t="t"/>
              <a:pathLst>
                <a:path extrusionOk="0" h="505" w="505">
                  <a:moveTo>
                    <a:pt x="255" y="1"/>
                  </a:moveTo>
                  <a:cubicBezTo>
                    <a:pt x="115" y="1"/>
                    <a:pt x="1" y="115"/>
                    <a:pt x="1" y="255"/>
                  </a:cubicBezTo>
                  <a:cubicBezTo>
                    <a:pt x="1" y="394"/>
                    <a:pt x="115" y="504"/>
                    <a:pt x="255" y="504"/>
                  </a:cubicBezTo>
                  <a:cubicBezTo>
                    <a:pt x="394" y="504"/>
                    <a:pt x="504" y="394"/>
                    <a:pt x="504" y="255"/>
                  </a:cubicBezTo>
                  <a:cubicBezTo>
                    <a:pt x="504" y="115"/>
                    <a:pt x="394" y="1"/>
                    <a:pt x="2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39"/>
            <p:cNvSpPr/>
            <p:nvPr/>
          </p:nvSpPr>
          <p:spPr>
            <a:xfrm>
              <a:off x="6691840" y="4174659"/>
              <a:ext cx="103827" cy="103827"/>
            </a:xfrm>
            <a:custGeom>
              <a:rect b="b" l="l" r="r" t="t"/>
              <a:pathLst>
                <a:path extrusionOk="0" h="504" w="504">
                  <a:moveTo>
                    <a:pt x="254" y="1"/>
                  </a:moveTo>
                  <a:cubicBezTo>
                    <a:pt x="115" y="1"/>
                    <a:pt x="0" y="115"/>
                    <a:pt x="0" y="254"/>
                  </a:cubicBezTo>
                  <a:cubicBezTo>
                    <a:pt x="0" y="393"/>
                    <a:pt x="115" y="504"/>
                    <a:pt x="254" y="504"/>
                  </a:cubicBezTo>
                  <a:cubicBezTo>
                    <a:pt x="393" y="504"/>
                    <a:pt x="504" y="393"/>
                    <a:pt x="504" y="254"/>
                  </a:cubicBezTo>
                  <a:cubicBezTo>
                    <a:pt x="504" y="115"/>
                    <a:pt x="393" y="1"/>
                    <a:pt x="2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39"/>
            <p:cNvSpPr/>
            <p:nvPr/>
          </p:nvSpPr>
          <p:spPr>
            <a:xfrm>
              <a:off x="5939095" y="941827"/>
              <a:ext cx="1824380" cy="961219"/>
            </a:xfrm>
            <a:custGeom>
              <a:rect b="b" l="l" r="r" t="t"/>
              <a:pathLst>
                <a:path extrusionOk="0" h="4666" w="8856">
                  <a:moveTo>
                    <a:pt x="6458" y="0"/>
                  </a:moveTo>
                  <a:cubicBezTo>
                    <a:pt x="6400" y="0"/>
                    <a:pt x="6343" y="8"/>
                    <a:pt x="6286" y="20"/>
                  </a:cubicBezTo>
                  <a:cubicBezTo>
                    <a:pt x="6273" y="25"/>
                    <a:pt x="6265" y="41"/>
                    <a:pt x="6269" y="53"/>
                  </a:cubicBezTo>
                  <a:cubicBezTo>
                    <a:pt x="6269" y="65"/>
                    <a:pt x="6282" y="74"/>
                    <a:pt x="6294" y="74"/>
                  </a:cubicBezTo>
                  <a:cubicBezTo>
                    <a:pt x="6294" y="74"/>
                    <a:pt x="6298" y="74"/>
                    <a:pt x="6298" y="70"/>
                  </a:cubicBezTo>
                  <a:cubicBezTo>
                    <a:pt x="6351" y="57"/>
                    <a:pt x="6404" y="53"/>
                    <a:pt x="6458" y="53"/>
                  </a:cubicBezTo>
                  <a:lnTo>
                    <a:pt x="6597" y="53"/>
                  </a:lnTo>
                  <a:cubicBezTo>
                    <a:pt x="6613" y="53"/>
                    <a:pt x="6621" y="41"/>
                    <a:pt x="6621" y="25"/>
                  </a:cubicBezTo>
                  <a:cubicBezTo>
                    <a:pt x="6621" y="12"/>
                    <a:pt x="6609" y="0"/>
                    <a:pt x="6593" y="0"/>
                  </a:cubicBezTo>
                  <a:close/>
                  <a:moveTo>
                    <a:pt x="6893" y="70"/>
                  </a:moveTo>
                  <a:cubicBezTo>
                    <a:pt x="6883" y="70"/>
                    <a:pt x="6874" y="77"/>
                    <a:pt x="6871" y="86"/>
                  </a:cubicBezTo>
                  <a:cubicBezTo>
                    <a:pt x="6863" y="98"/>
                    <a:pt x="6871" y="115"/>
                    <a:pt x="6883" y="119"/>
                  </a:cubicBezTo>
                  <a:cubicBezTo>
                    <a:pt x="6969" y="164"/>
                    <a:pt x="7051" y="225"/>
                    <a:pt x="7108" y="303"/>
                  </a:cubicBezTo>
                  <a:cubicBezTo>
                    <a:pt x="7112" y="311"/>
                    <a:pt x="7121" y="315"/>
                    <a:pt x="7129" y="315"/>
                  </a:cubicBezTo>
                  <a:cubicBezTo>
                    <a:pt x="7137" y="315"/>
                    <a:pt x="7141" y="311"/>
                    <a:pt x="7145" y="307"/>
                  </a:cubicBezTo>
                  <a:cubicBezTo>
                    <a:pt x="7157" y="299"/>
                    <a:pt x="7157" y="282"/>
                    <a:pt x="7149" y="270"/>
                  </a:cubicBezTo>
                  <a:cubicBezTo>
                    <a:pt x="7084" y="188"/>
                    <a:pt x="7002" y="119"/>
                    <a:pt x="6904" y="74"/>
                  </a:cubicBezTo>
                  <a:cubicBezTo>
                    <a:pt x="6900" y="71"/>
                    <a:pt x="6896" y="70"/>
                    <a:pt x="6893" y="70"/>
                  </a:cubicBezTo>
                  <a:close/>
                  <a:moveTo>
                    <a:pt x="6021" y="160"/>
                  </a:moveTo>
                  <a:cubicBezTo>
                    <a:pt x="6015" y="160"/>
                    <a:pt x="6009" y="162"/>
                    <a:pt x="6003" y="168"/>
                  </a:cubicBezTo>
                  <a:cubicBezTo>
                    <a:pt x="5926" y="233"/>
                    <a:pt x="5856" y="323"/>
                    <a:pt x="5815" y="417"/>
                  </a:cubicBezTo>
                  <a:cubicBezTo>
                    <a:pt x="5807" y="430"/>
                    <a:pt x="5815" y="446"/>
                    <a:pt x="5827" y="450"/>
                  </a:cubicBezTo>
                  <a:cubicBezTo>
                    <a:pt x="5831" y="454"/>
                    <a:pt x="5836" y="454"/>
                    <a:pt x="5840" y="454"/>
                  </a:cubicBezTo>
                  <a:cubicBezTo>
                    <a:pt x="5848" y="454"/>
                    <a:pt x="5856" y="450"/>
                    <a:pt x="5860" y="438"/>
                  </a:cubicBezTo>
                  <a:cubicBezTo>
                    <a:pt x="5901" y="348"/>
                    <a:pt x="5962" y="270"/>
                    <a:pt x="6036" y="205"/>
                  </a:cubicBezTo>
                  <a:cubicBezTo>
                    <a:pt x="6048" y="196"/>
                    <a:pt x="6048" y="180"/>
                    <a:pt x="6040" y="168"/>
                  </a:cubicBezTo>
                  <a:cubicBezTo>
                    <a:pt x="6036" y="163"/>
                    <a:pt x="6029" y="160"/>
                    <a:pt x="6021" y="160"/>
                  </a:cubicBezTo>
                  <a:close/>
                  <a:moveTo>
                    <a:pt x="733" y="417"/>
                  </a:moveTo>
                  <a:cubicBezTo>
                    <a:pt x="626" y="417"/>
                    <a:pt x="524" y="438"/>
                    <a:pt x="426" y="483"/>
                  </a:cubicBezTo>
                  <a:cubicBezTo>
                    <a:pt x="413" y="487"/>
                    <a:pt x="405" y="503"/>
                    <a:pt x="413" y="516"/>
                  </a:cubicBezTo>
                  <a:cubicBezTo>
                    <a:pt x="418" y="524"/>
                    <a:pt x="426" y="532"/>
                    <a:pt x="438" y="532"/>
                  </a:cubicBezTo>
                  <a:cubicBezTo>
                    <a:pt x="438" y="532"/>
                    <a:pt x="442" y="532"/>
                    <a:pt x="446" y="528"/>
                  </a:cubicBezTo>
                  <a:cubicBezTo>
                    <a:pt x="536" y="487"/>
                    <a:pt x="634" y="467"/>
                    <a:pt x="733" y="467"/>
                  </a:cubicBezTo>
                  <a:cubicBezTo>
                    <a:pt x="749" y="467"/>
                    <a:pt x="757" y="454"/>
                    <a:pt x="757" y="442"/>
                  </a:cubicBezTo>
                  <a:cubicBezTo>
                    <a:pt x="757" y="426"/>
                    <a:pt x="745" y="417"/>
                    <a:pt x="733" y="417"/>
                  </a:cubicBezTo>
                  <a:close/>
                  <a:moveTo>
                    <a:pt x="1032" y="481"/>
                  </a:moveTo>
                  <a:cubicBezTo>
                    <a:pt x="1021" y="481"/>
                    <a:pt x="1013" y="486"/>
                    <a:pt x="1007" y="495"/>
                  </a:cubicBezTo>
                  <a:cubicBezTo>
                    <a:pt x="1003" y="507"/>
                    <a:pt x="1007" y="524"/>
                    <a:pt x="1019" y="528"/>
                  </a:cubicBezTo>
                  <a:cubicBezTo>
                    <a:pt x="1109" y="573"/>
                    <a:pt x="1191" y="634"/>
                    <a:pt x="1252" y="708"/>
                  </a:cubicBezTo>
                  <a:cubicBezTo>
                    <a:pt x="1260" y="712"/>
                    <a:pt x="1265" y="716"/>
                    <a:pt x="1273" y="716"/>
                  </a:cubicBezTo>
                  <a:cubicBezTo>
                    <a:pt x="1277" y="716"/>
                    <a:pt x="1285" y="716"/>
                    <a:pt x="1289" y="712"/>
                  </a:cubicBezTo>
                  <a:cubicBezTo>
                    <a:pt x="1301" y="704"/>
                    <a:pt x="1301" y="687"/>
                    <a:pt x="1293" y="675"/>
                  </a:cubicBezTo>
                  <a:cubicBezTo>
                    <a:pt x="1224" y="593"/>
                    <a:pt x="1138" y="528"/>
                    <a:pt x="1044" y="483"/>
                  </a:cubicBezTo>
                  <a:cubicBezTo>
                    <a:pt x="1040" y="482"/>
                    <a:pt x="1036" y="481"/>
                    <a:pt x="1032" y="481"/>
                  </a:cubicBezTo>
                  <a:close/>
                  <a:moveTo>
                    <a:pt x="7260" y="539"/>
                  </a:moveTo>
                  <a:cubicBezTo>
                    <a:pt x="7257" y="539"/>
                    <a:pt x="7254" y="539"/>
                    <a:pt x="7251" y="540"/>
                  </a:cubicBezTo>
                  <a:cubicBezTo>
                    <a:pt x="7239" y="540"/>
                    <a:pt x="7231" y="557"/>
                    <a:pt x="7231" y="569"/>
                  </a:cubicBezTo>
                  <a:cubicBezTo>
                    <a:pt x="7243" y="614"/>
                    <a:pt x="7247" y="659"/>
                    <a:pt x="7247" y="704"/>
                  </a:cubicBezTo>
                  <a:cubicBezTo>
                    <a:pt x="7247" y="761"/>
                    <a:pt x="7256" y="818"/>
                    <a:pt x="7268" y="876"/>
                  </a:cubicBezTo>
                  <a:cubicBezTo>
                    <a:pt x="7272" y="884"/>
                    <a:pt x="7280" y="892"/>
                    <a:pt x="7292" y="892"/>
                  </a:cubicBezTo>
                  <a:lnTo>
                    <a:pt x="7296" y="892"/>
                  </a:lnTo>
                  <a:cubicBezTo>
                    <a:pt x="7313" y="888"/>
                    <a:pt x="7321" y="876"/>
                    <a:pt x="7317" y="863"/>
                  </a:cubicBezTo>
                  <a:cubicBezTo>
                    <a:pt x="7305" y="810"/>
                    <a:pt x="7296" y="757"/>
                    <a:pt x="7296" y="708"/>
                  </a:cubicBezTo>
                  <a:cubicBezTo>
                    <a:pt x="7296" y="655"/>
                    <a:pt x="7292" y="606"/>
                    <a:pt x="7284" y="561"/>
                  </a:cubicBezTo>
                  <a:cubicBezTo>
                    <a:pt x="7281" y="547"/>
                    <a:pt x="7272" y="539"/>
                    <a:pt x="7260" y="539"/>
                  </a:cubicBezTo>
                  <a:close/>
                  <a:moveTo>
                    <a:pt x="192" y="665"/>
                  </a:moveTo>
                  <a:cubicBezTo>
                    <a:pt x="185" y="665"/>
                    <a:pt x="178" y="667"/>
                    <a:pt x="172" y="671"/>
                  </a:cubicBezTo>
                  <a:cubicBezTo>
                    <a:pt x="102" y="753"/>
                    <a:pt x="53" y="847"/>
                    <a:pt x="25" y="949"/>
                  </a:cubicBezTo>
                  <a:cubicBezTo>
                    <a:pt x="21" y="966"/>
                    <a:pt x="29" y="978"/>
                    <a:pt x="41" y="982"/>
                  </a:cubicBezTo>
                  <a:lnTo>
                    <a:pt x="49" y="982"/>
                  </a:lnTo>
                  <a:cubicBezTo>
                    <a:pt x="61" y="982"/>
                    <a:pt x="70" y="978"/>
                    <a:pt x="74" y="966"/>
                  </a:cubicBezTo>
                  <a:cubicBezTo>
                    <a:pt x="102" y="868"/>
                    <a:pt x="147" y="782"/>
                    <a:pt x="213" y="708"/>
                  </a:cubicBezTo>
                  <a:cubicBezTo>
                    <a:pt x="221" y="696"/>
                    <a:pt x="221" y="679"/>
                    <a:pt x="209" y="671"/>
                  </a:cubicBezTo>
                  <a:cubicBezTo>
                    <a:pt x="205" y="667"/>
                    <a:pt x="199" y="665"/>
                    <a:pt x="192" y="665"/>
                  </a:cubicBezTo>
                  <a:close/>
                  <a:moveTo>
                    <a:pt x="5778" y="700"/>
                  </a:moveTo>
                  <a:cubicBezTo>
                    <a:pt x="5766" y="700"/>
                    <a:pt x="5754" y="712"/>
                    <a:pt x="5754" y="728"/>
                  </a:cubicBezTo>
                  <a:lnTo>
                    <a:pt x="5754" y="1035"/>
                  </a:lnTo>
                  <a:cubicBezTo>
                    <a:pt x="5754" y="1048"/>
                    <a:pt x="5766" y="1060"/>
                    <a:pt x="5778" y="1060"/>
                  </a:cubicBezTo>
                  <a:cubicBezTo>
                    <a:pt x="5795" y="1060"/>
                    <a:pt x="5803" y="1048"/>
                    <a:pt x="5803" y="1035"/>
                  </a:cubicBezTo>
                  <a:lnTo>
                    <a:pt x="5803" y="728"/>
                  </a:lnTo>
                  <a:cubicBezTo>
                    <a:pt x="5803" y="712"/>
                    <a:pt x="5795" y="700"/>
                    <a:pt x="5778" y="700"/>
                  </a:cubicBezTo>
                  <a:close/>
                  <a:moveTo>
                    <a:pt x="3593" y="1044"/>
                  </a:moveTo>
                  <a:cubicBezTo>
                    <a:pt x="3544" y="1044"/>
                    <a:pt x="3499" y="1048"/>
                    <a:pt x="3454" y="1060"/>
                  </a:cubicBezTo>
                  <a:cubicBezTo>
                    <a:pt x="3442" y="1060"/>
                    <a:pt x="3429" y="1072"/>
                    <a:pt x="3433" y="1089"/>
                  </a:cubicBezTo>
                  <a:cubicBezTo>
                    <a:pt x="3438" y="1101"/>
                    <a:pt x="3450" y="1109"/>
                    <a:pt x="3462" y="1109"/>
                  </a:cubicBezTo>
                  <a:cubicBezTo>
                    <a:pt x="3503" y="1101"/>
                    <a:pt x="3548" y="1097"/>
                    <a:pt x="3589" y="1097"/>
                  </a:cubicBezTo>
                  <a:lnTo>
                    <a:pt x="3601" y="1097"/>
                  </a:lnTo>
                  <a:cubicBezTo>
                    <a:pt x="3654" y="1097"/>
                    <a:pt x="3708" y="1101"/>
                    <a:pt x="3757" y="1113"/>
                  </a:cubicBezTo>
                  <a:lnTo>
                    <a:pt x="3765" y="1113"/>
                  </a:lnTo>
                  <a:cubicBezTo>
                    <a:pt x="3773" y="1113"/>
                    <a:pt x="3785" y="1105"/>
                    <a:pt x="3789" y="1097"/>
                  </a:cubicBezTo>
                  <a:cubicBezTo>
                    <a:pt x="3794" y="1080"/>
                    <a:pt x="3781" y="1068"/>
                    <a:pt x="3769" y="1064"/>
                  </a:cubicBezTo>
                  <a:cubicBezTo>
                    <a:pt x="3716" y="1052"/>
                    <a:pt x="3659" y="1044"/>
                    <a:pt x="3605" y="1044"/>
                  </a:cubicBezTo>
                  <a:close/>
                  <a:moveTo>
                    <a:pt x="1416" y="936"/>
                  </a:moveTo>
                  <a:cubicBezTo>
                    <a:pt x="1413" y="936"/>
                    <a:pt x="1411" y="936"/>
                    <a:pt x="1408" y="937"/>
                  </a:cubicBezTo>
                  <a:cubicBezTo>
                    <a:pt x="1396" y="941"/>
                    <a:pt x="1387" y="953"/>
                    <a:pt x="1391" y="966"/>
                  </a:cubicBezTo>
                  <a:cubicBezTo>
                    <a:pt x="1408" y="1027"/>
                    <a:pt x="1416" y="1089"/>
                    <a:pt x="1416" y="1150"/>
                  </a:cubicBezTo>
                  <a:lnTo>
                    <a:pt x="1416" y="1264"/>
                  </a:lnTo>
                  <a:cubicBezTo>
                    <a:pt x="1416" y="1281"/>
                    <a:pt x="1428" y="1289"/>
                    <a:pt x="1441" y="1289"/>
                  </a:cubicBezTo>
                  <a:cubicBezTo>
                    <a:pt x="1457" y="1289"/>
                    <a:pt x="1469" y="1277"/>
                    <a:pt x="1469" y="1264"/>
                  </a:cubicBezTo>
                  <a:lnTo>
                    <a:pt x="1469" y="1150"/>
                  </a:lnTo>
                  <a:cubicBezTo>
                    <a:pt x="1469" y="1084"/>
                    <a:pt x="1457" y="1015"/>
                    <a:pt x="1441" y="953"/>
                  </a:cubicBezTo>
                  <a:cubicBezTo>
                    <a:pt x="1437" y="943"/>
                    <a:pt x="1428" y="936"/>
                    <a:pt x="1416" y="936"/>
                  </a:cubicBezTo>
                  <a:close/>
                  <a:moveTo>
                    <a:pt x="7430" y="1114"/>
                  </a:moveTo>
                  <a:cubicBezTo>
                    <a:pt x="7424" y="1114"/>
                    <a:pt x="7419" y="1116"/>
                    <a:pt x="7415" y="1121"/>
                  </a:cubicBezTo>
                  <a:cubicBezTo>
                    <a:pt x="7403" y="1129"/>
                    <a:pt x="7403" y="1146"/>
                    <a:pt x="7411" y="1154"/>
                  </a:cubicBezTo>
                  <a:cubicBezTo>
                    <a:pt x="7477" y="1236"/>
                    <a:pt x="7567" y="1305"/>
                    <a:pt x="7661" y="1346"/>
                  </a:cubicBezTo>
                  <a:cubicBezTo>
                    <a:pt x="7665" y="1350"/>
                    <a:pt x="7669" y="1350"/>
                    <a:pt x="7673" y="1350"/>
                  </a:cubicBezTo>
                  <a:cubicBezTo>
                    <a:pt x="7681" y="1350"/>
                    <a:pt x="7689" y="1342"/>
                    <a:pt x="7693" y="1334"/>
                  </a:cubicBezTo>
                  <a:cubicBezTo>
                    <a:pt x="7702" y="1322"/>
                    <a:pt x="7693" y="1305"/>
                    <a:pt x="7681" y="1301"/>
                  </a:cubicBezTo>
                  <a:cubicBezTo>
                    <a:pt x="7591" y="1260"/>
                    <a:pt x="7513" y="1199"/>
                    <a:pt x="7448" y="1121"/>
                  </a:cubicBezTo>
                  <a:cubicBezTo>
                    <a:pt x="7443" y="1117"/>
                    <a:pt x="7436" y="1114"/>
                    <a:pt x="7430" y="1114"/>
                  </a:cubicBezTo>
                  <a:close/>
                  <a:moveTo>
                    <a:pt x="7972" y="1359"/>
                  </a:moveTo>
                  <a:cubicBezTo>
                    <a:pt x="7955" y="1359"/>
                    <a:pt x="7943" y="1371"/>
                    <a:pt x="7943" y="1383"/>
                  </a:cubicBezTo>
                  <a:cubicBezTo>
                    <a:pt x="7943" y="1400"/>
                    <a:pt x="7955" y="1408"/>
                    <a:pt x="7972" y="1408"/>
                  </a:cubicBezTo>
                  <a:lnTo>
                    <a:pt x="8279" y="1408"/>
                  </a:lnTo>
                  <a:cubicBezTo>
                    <a:pt x="8291" y="1408"/>
                    <a:pt x="8303" y="1400"/>
                    <a:pt x="8303" y="1383"/>
                  </a:cubicBezTo>
                  <a:cubicBezTo>
                    <a:pt x="8303" y="1371"/>
                    <a:pt x="8291" y="1359"/>
                    <a:pt x="8279" y="1359"/>
                  </a:cubicBezTo>
                  <a:close/>
                  <a:moveTo>
                    <a:pt x="3181" y="1177"/>
                  </a:moveTo>
                  <a:cubicBezTo>
                    <a:pt x="3175" y="1177"/>
                    <a:pt x="3169" y="1179"/>
                    <a:pt x="3163" y="1183"/>
                  </a:cubicBezTo>
                  <a:cubicBezTo>
                    <a:pt x="3077" y="1244"/>
                    <a:pt x="3004" y="1326"/>
                    <a:pt x="2951" y="1416"/>
                  </a:cubicBezTo>
                  <a:cubicBezTo>
                    <a:pt x="2946" y="1428"/>
                    <a:pt x="2951" y="1445"/>
                    <a:pt x="2963" y="1453"/>
                  </a:cubicBezTo>
                  <a:lnTo>
                    <a:pt x="2975" y="1453"/>
                  </a:lnTo>
                  <a:cubicBezTo>
                    <a:pt x="2983" y="1453"/>
                    <a:pt x="2991" y="1449"/>
                    <a:pt x="2996" y="1440"/>
                  </a:cubicBezTo>
                  <a:cubicBezTo>
                    <a:pt x="3045" y="1355"/>
                    <a:pt x="3114" y="1281"/>
                    <a:pt x="3192" y="1224"/>
                  </a:cubicBezTo>
                  <a:cubicBezTo>
                    <a:pt x="3204" y="1215"/>
                    <a:pt x="3208" y="1199"/>
                    <a:pt x="3200" y="1187"/>
                  </a:cubicBezTo>
                  <a:cubicBezTo>
                    <a:pt x="3196" y="1180"/>
                    <a:pt x="3189" y="1177"/>
                    <a:pt x="3181" y="1177"/>
                  </a:cubicBezTo>
                  <a:close/>
                  <a:moveTo>
                    <a:pt x="4039" y="1195"/>
                  </a:moveTo>
                  <a:cubicBezTo>
                    <a:pt x="4032" y="1195"/>
                    <a:pt x="4024" y="1198"/>
                    <a:pt x="4019" y="1203"/>
                  </a:cubicBezTo>
                  <a:cubicBezTo>
                    <a:pt x="4010" y="1215"/>
                    <a:pt x="4010" y="1232"/>
                    <a:pt x="4023" y="1240"/>
                  </a:cubicBezTo>
                  <a:cubicBezTo>
                    <a:pt x="4100" y="1301"/>
                    <a:pt x="4166" y="1379"/>
                    <a:pt x="4211" y="1465"/>
                  </a:cubicBezTo>
                  <a:cubicBezTo>
                    <a:pt x="4215" y="1473"/>
                    <a:pt x="4223" y="1481"/>
                    <a:pt x="4231" y="1481"/>
                  </a:cubicBezTo>
                  <a:cubicBezTo>
                    <a:pt x="4236" y="1481"/>
                    <a:pt x="4240" y="1477"/>
                    <a:pt x="4244" y="1477"/>
                  </a:cubicBezTo>
                  <a:cubicBezTo>
                    <a:pt x="4256" y="1469"/>
                    <a:pt x="4260" y="1457"/>
                    <a:pt x="4256" y="1440"/>
                  </a:cubicBezTo>
                  <a:cubicBezTo>
                    <a:pt x="4207" y="1350"/>
                    <a:pt x="4137" y="1264"/>
                    <a:pt x="4051" y="1199"/>
                  </a:cubicBezTo>
                  <a:cubicBezTo>
                    <a:pt x="4048" y="1196"/>
                    <a:pt x="4044" y="1195"/>
                    <a:pt x="4039" y="1195"/>
                  </a:cubicBezTo>
                  <a:close/>
                  <a:moveTo>
                    <a:pt x="8583" y="1366"/>
                  </a:moveTo>
                  <a:cubicBezTo>
                    <a:pt x="8570" y="1366"/>
                    <a:pt x="8560" y="1377"/>
                    <a:pt x="8557" y="1387"/>
                  </a:cubicBezTo>
                  <a:cubicBezTo>
                    <a:pt x="8557" y="1400"/>
                    <a:pt x="8565" y="1416"/>
                    <a:pt x="8577" y="1416"/>
                  </a:cubicBezTo>
                  <a:cubicBezTo>
                    <a:pt x="8671" y="1436"/>
                    <a:pt x="8757" y="1494"/>
                    <a:pt x="8807" y="1575"/>
                  </a:cubicBezTo>
                  <a:cubicBezTo>
                    <a:pt x="8811" y="1584"/>
                    <a:pt x="8819" y="1588"/>
                    <a:pt x="8827" y="1588"/>
                  </a:cubicBezTo>
                  <a:cubicBezTo>
                    <a:pt x="8831" y="1588"/>
                    <a:pt x="8839" y="1588"/>
                    <a:pt x="8843" y="1584"/>
                  </a:cubicBezTo>
                  <a:cubicBezTo>
                    <a:pt x="8856" y="1575"/>
                    <a:pt x="8856" y="1559"/>
                    <a:pt x="8852" y="1551"/>
                  </a:cubicBezTo>
                  <a:cubicBezTo>
                    <a:pt x="8790" y="1457"/>
                    <a:pt x="8696" y="1391"/>
                    <a:pt x="8590" y="1367"/>
                  </a:cubicBezTo>
                  <a:cubicBezTo>
                    <a:pt x="8587" y="1366"/>
                    <a:pt x="8585" y="1366"/>
                    <a:pt x="8583" y="1366"/>
                  </a:cubicBezTo>
                  <a:close/>
                  <a:moveTo>
                    <a:pt x="25" y="1236"/>
                  </a:moveTo>
                  <a:cubicBezTo>
                    <a:pt x="8" y="1236"/>
                    <a:pt x="0" y="1248"/>
                    <a:pt x="0" y="1260"/>
                  </a:cubicBezTo>
                  <a:lnTo>
                    <a:pt x="0" y="1567"/>
                  </a:lnTo>
                  <a:cubicBezTo>
                    <a:pt x="0" y="1584"/>
                    <a:pt x="8" y="1596"/>
                    <a:pt x="25" y="1596"/>
                  </a:cubicBezTo>
                  <a:cubicBezTo>
                    <a:pt x="37" y="1596"/>
                    <a:pt x="49" y="1584"/>
                    <a:pt x="49" y="1567"/>
                  </a:cubicBezTo>
                  <a:lnTo>
                    <a:pt x="49" y="1260"/>
                  </a:lnTo>
                  <a:cubicBezTo>
                    <a:pt x="49" y="1248"/>
                    <a:pt x="37" y="1236"/>
                    <a:pt x="25" y="1236"/>
                  </a:cubicBezTo>
                  <a:close/>
                  <a:moveTo>
                    <a:pt x="5778" y="1314"/>
                  </a:moveTo>
                  <a:cubicBezTo>
                    <a:pt x="5766" y="1314"/>
                    <a:pt x="5754" y="1326"/>
                    <a:pt x="5754" y="1342"/>
                  </a:cubicBezTo>
                  <a:lnTo>
                    <a:pt x="5754" y="1649"/>
                  </a:lnTo>
                  <a:cubicBezTo>
                    <a:pt x="5754" y="1661"/>
                    <a:pt x="5766" y="1674"/>
                    <a:pt x="5778" y="1674"/>
                  </a:cubicBezTo>
                  <a:cubicBezTo>
                    <a:pt x="5795" y="1674"/>
                    <a:pt x="5807" y="1661"/>
                    <a:pt x="5807" y="1649"/>
                  </a:cubicBezTo>
                  <a:lnTo>
                    <a:pt x="5807" y="1342"/>
                  </a:lnTo>
                  <a:cubicBezTo>
                    <a:pt x="5807" y="1326"/>
                    <a:pt x="5795" y="1314"/>
                    <a:pt x="5778" y="1314"/>
                  </a:cubicBezTo>
                  <a:close/>
                  <a:moveTo>
                    <a:pt x="1441" y="1547"/>
                  </a:moveTo>
                  <a:cubicBezTo>
                    <a:pt x="1428" y="1547"/>
                    <a:pt x="1416" y="1555"/>
                    <a:pt x="1416" y="1571"/>
                  </a:cubicBezTo>
                  <a:lnTo>
                    <a:pt x="1416" y="1878"/>
                  </a:lnTo>
                  <a:cubicBezTo>
                    <a:pt x="1416" y="1891"/>
                    <a:pt x="1428" y="1903"/>
                    <a:pt x="1441" y="1903"/>
                  </a:cubicBezTo>
                  <a:cubicBezTo>
                    <a:pt x="1457" y="1903"/>
                    <a:pt x="1469" y="1891"/>
                    <a:pt x="1469" y="1878"/>
                  </a:cubicBezTo>
                  <a:lnTo>
                    <a:pt x="1469" y="1571"/>
                  </a:lnTo>
                  <a:cubicBezTo>
                    <a:pt x="1469" y="1555"/>
                    <a:pt x="1457" y="1547"/>
                    <a:pt x="1441" y="1547"/>
                  </a:cubicBezTo>
                  <a:close/>
                  <a:moveTo>
                    <a:pt x="2889" y="1694"/>
                  </a:moveTo>
                  <a:cubicBezTo>
                    <a:pt x="2873" y="1694"/>
                    <a:pt x="2861" y="1702"/>
                    <a:pt x="2861" y="1719"/>
                  </a:cubicBezTo>
                  <a:cubicBezTo>
                    <a:pt x="2856" y="1739"/>
                    <a:pt x="2856" y="1760"/>
                    <a:pt x="2856" y="1780"/>
                  </a:cubicBezTo>
                  <a:lnTo>
                    <a:pt x="2856" y="2026"/>
                  </a:lnTo>
                  <a:cubicBezTo>
                    <a:pt x="2856" y="2042"/>
                    <a:pt x="2869" y="2050"/>
                    <a:pt x="2881" y="2050"/>
                  </a:cubicBezTo>
                  <a:cubicBezTo>
                    <a:pt x="2897" y="2050"/>
                    <a:pt x="2910" y="2042"/>
                    <a:pt x="2910" y="2026"/>
                  </a:cubicBezTo>
                  <a:lnTo>
                    <a:pt x="2910" y="1780"/>
                  </a:lnTo>
                  <a:cubicBezTo>
                    <a:pt x="2910" y="1760"/>
                    <a:pt x="2910" y="1739"/>
                    <a:pt x="2910" y="1723"/>
                  </a:cubicBezTo>
                  <a:cubicBezTo>
                    <a:pt x="2914" y="1706"/>
                    <a:pt x="2901" y="1694"/>
                    <a:pt x="2889" y="1694"/>
                  </a:cubicBezTo>
                  <a:close/>
                  <a:moveTo>
                    <a:pt x="4309" y="1723"/>
                  </a:moveTo>
                  <a:cubicBezTo>
                    <a:pt x="4297" y="1723"/>
                    <a:pt x="4285" y="1735"/>
                    <a:pt x="4285" y="1747"/>
                  </a:cubicBezTo>
                  <a:cubicBezTo>
                    <a:pt x="4289" y="1760"/>
                    <a:pt x="4289" y="1768"/>
                    <a:pt x="4289" y="1780"/>
                  </a:cubicBezTo>
                  <a:lnTo>
                    <a:pt x="4289" y="2054"/>
                  </a:lnTo>
                  <a:cubicBezTo>
                    <a:pt x="4289" y="2071"/>
                    <a:pt x="4297" y="2079"/>
                    <a:pt x="4313" y="2079"/>
                  </a:cubicBezTo>
                  <a:cubicBezTo>
                    <a:pt x="4326" y="2079"/>
                    <a:pt x="4338" y="2071"/>
                    <a:pt x="4338" y="2054"/>
                  </a:cubicBezTo>
                  <a:lnTo>
                    <a:pt x="4338" y="1780"/>
                  </a:lnTo>
                  <a:cubicBezTo>
                    <a:pt x="4338" y="1768"/>
                    <a:pt x="4338" y="1760"/>
                    <a:pt x="4338" y="1747"/>
                  </a:cubicBezTo>
                  <a:cubicBezTo>
                    <a:pt x="4338" y="1731"/>
                    <a:pt x="4326" y="1723"/>
                    <a:pt x="4309" y="1723"/>
                  </a:cubicBezTo>
                  <a:close/>
                  <a:moveTo>
                    <a:pt x="25" y="1850"/>
                  </a:moveTo>
                  <a:cubicBezTo>
                    <a:pt x="12" y="1850"/>
                    <a:pt x="0" y="1862"/>
                    <a:pt x="0" y="1878"/>
                  </a:cubicBezTo>
                  <a:lnTo>
                    <a:pt x="0" y="2185"/>
                  </a:lnTo>
                  <a:cubicBezTo>
                    <a:pt x="0" y="2198"/>
                    <a:pt x="12" y="2210"/>
                    <a:pt x="25" y="2210"/>
                  </a:cubicBezTo>
                  <a:cubicBezTo>
                    <a:pt x="41" y="2210"/>
                    <a:pt x="49" y="2198"/>
                    <a:pt x="49" y="2185"/>
                  </a:cubicBezTo>
                  <a:lnTo>
                    <a:pt x="49" y="1878"/>
                  </a:lnTo>
                  <a:cubicBezTo>
                    <a:pt x="49" y="1862"/>
                    <a:pt x="41" y="1850"/>
                    <a:pt x="25" y="1850"/>
                  </a:cubicBezTo>
                  <a:close/>
                  <a:moveTo>
                    <a:pt x="5778" y="1927"/>
                  </a:moveTo>
                  <a:cubicBezTo>
                    <a:pt x="5766" y="1927"/>
                    <a:pt x="5754" y="1940"/>
                    <a:pt x="5754" y="1956"/>
                  </a:cubicBezTo>
                  <a:lnTo>
                    <a:pt x="5754" y="2263"/>
                  </a:lnTo>
                  <a:cubicBezTo>
                    <a:pt x="5754" y="2275"/>
                    <a:pt x="5766" y="2288"/>
                    <a:pt x="5778" y="2288"/>
                  </a:cubicBezTo>
                  <a:cubicBezTo>
                    <a:pt x="5795" y="2288"/>
                    <a:pt x="5807" y="2275"/>
                    <a:pt x="5807" y="2263"/>
                  </a:cubicBezTo>
                  <a:lnTo>
                    <a:pt x="5807" y="1956"/>
                  </a:lnTo>
                  <a:cubicBezTo>
                    <a:pt x="5807" y="1940"/>
                    <a:pt x="5795" y="1927"/>
                    <a:pt x="5778" y="1927"/>
                  </a:cubicBezTo>
                  <a:close/>
                  <a:moveTo>
                    <a:pt x="1441" y="2161"/>
                  </a:moveTo>
                  <a:cubicBezTo>
                    <a:pt x="1428" y="2161"/>
                    <a:pt x="1416" y="2173"/>
                    <a:pt x="1416" y="2185"/>
                  </a:cubicBezTo>
                  <a:lnTo>
                    <a:pt x="1416" y="2492"/>
                  </a:lnTo>
                  <a:cubicBezTo>
                    <a:pt x="1416" y="2509"/>
                    <a:pt x="1428" y="2517"/>
                    <a:pt x="1441" y="2517"/>
                  </a:cubicBezTo>
                  <a:cubicBezTo>
                    <a:pt x="1457" y="2517"/>
                    <a:pt x="1469" y="2509"/>
                    <a:pt x="1469" y="2492"/>
                  </a:cubicBezTo>
                  <a:lnTo>
                    <a:pt x="1469" y="2185"/>
                  </a:lnTo>
                  <a:cubicBezTo>
                    <a:pt x="1469" y="2173"/>
                    <a:pt x="1457" y="2161"/>
                    <a:pt x="1441" y="2161"/>
                  </a:cubicBezTo>
                  <a:close/>
                  <a:moveTo>
                    <a:pt x="2885" y="2308"/>
                  </a:moveTo>
                  <a:cubicBezTo>
                    <a:pt x="2869" y="2308"/>
                    <a:pt x="2856" y="2320"/>
                    <a:pt x="2856" y="2333"/>
                  </a:cubicBezTo>
                  <a:lnTo>
                    <a:pt x="2856" y="2639"/>
                  </a:lnTo>
                  <a:cubicBezTo>
                    <a:pt x="2856" y="2656"/>
                    <a:pt x="2869" y="2668"/>
                    <a:pt x="2885" y="2668"/>
                  </a:cubicBezTo>
                  <a:cubicBezTo>
                    <a:pt x="2897" y="2668"/>
                    <a:pt x="2910" y="2656"/>
                    <a:pt x="2910" y="2639"/>
                  </a:cubicBezTo>
                  <a:lnTo>
                    <a:pt x="2910" y="2333"/>
                  </a:lnTo>
                  <a:cubicBezTo>
                    <a:pt x="2910" y="2320"/>
                    <a:pt x="2897" y="2308"/>
                    <a:pt x="2885" y="2308"/>
                  </a:cubicBezTo>
                  <a:close/>
                  <a:moveTo>
                    <a:pt x="4313" y="2337"/>
                  </a:moveTo>
                  <a:cubicBezTo>
                    <a:pt x="4297" y="2337"/>
                    <a:pt x="4289" y="2349"/>
                    <a:pt x="4289" y="2361"/>
                  </a:cubicBezTo>
                  <a:lnTo>
                    <a:pt x="4289" y="2668"/>
                  </a:lnTo>
                  <a:cubicBezTo>
                    <a:pt x="4289" y="2684"/>
                    <a:pt x="4297" y="2697"/>
                    <a:pt x="4313" y="2697"/>
                  </a:cubicBezTo>
                  <a:cubicBezTo>
                    <a:pt x="4326" y="2697"/>
                    <a:pt x="4338" y="2684"/>
                    <a:pt x="4338" y="2668"/>
                  </a:cubicBezTo>
                  <a:lnTo>
                    <a:pt x="4338" y="2361"/>
                  </a:lnTo>
                  <a:cubicBezTo>
                    <a:pt x="4338" y="2349"/>
                    <a:pt x="4326" y="2337"/>
                    <a:pt x="4313" y="2337"/>
                  </a:cubicBezTo>
                  <a:close/>
                  <a:moveTo>
                    <a:pt x="25" y="2468"/>
                  </a:moveTo>
                  <a:cubicBezTo>
                    <a:pt x="12" y="2468"/>
                    <a:pt x="0" y="2476"/>
                    <a:pt x="0" y="2492"/>
                  </a:cubicBezTo>
                  <a:lnTo>
                    <a:pt x="0" y="2799"/>
                  </a:lnTo>
                  <a:cubicBezTo>
                    <a:pt x="0" y="2811"/>
                    <a:pt x="12" y="2824"/>
                    <a:pt x="25" y="2824"/>
                  </a:cubicBezTo>
                  <a:cubicBezTo>
                    <a:pt x="41" y="2824"/>
                    <a:pt x="49" y="2811"/>
                    <a:pt x="49" y="2799"/>
                  </a:cubicBezTo>
                  <a:lnTo>
                    <a:pt x="49" y="2492"/>
                  </a:lnTo>
                  <a:cubicBezTo>
                    <a:pt x="49" y="2476"/>
                    <a:pt x="41" y="2468"/>
                    <a:pt x="25" y="2468"/>
                  </a:cubicBezTo>
                  <a:close/>
                  <a:moveTo>
                    <a:pt x="5782" y="2545"/>
                  </a:moveTo>
                  <a:cubicBezTo>
                    <a:pt x="5766" y="2545"/>
                    <a:pt x="5754" y="2554"/>
                    <a:pt x="5754" y="2570"/>
                  </a:cubicBezTo>
                  <a:lnTo>
                    <a:pt x="5754" y="2877"/>
                  </a:lnTo>
                  <a:cubicBezTo>
                    <a:pt x="5754" y="2889"/>
                    <a:pt x="5766" y="2901"/>
                    <a:pt x="5782" y="2901"/>
                  </a:cubicBezTo>
                  <a:cubicBezTo>
                    <a:pt x="5795" y="2901"/>
                    <a:pt x="5807" y="2889"/>
                    <a:pt x="5807" y="2877"/>
                  </a:cubicBezTo>
                  <a:lnTo>
                    <a:pt x="5807" y="2570"/>
                  </a:lnTo>
                  <a:cubicBezTo>
                    <a:pt x="5807" y="2554"/>
                    <a:pt x="5795" y="2545"/>
                    <a:pt x="5782" y="2545"/>
                  </a:cubicBezTo>
                  <a:close/>
                  <a:moveTo>
                    <a:pt x="1445" y="2775"/>
                  </a:moveTo>
                  <a:cubicBezTo>
                    <a:pt x="1428" y="2775"/>
                    <a:pt x="1416" y="2787"/>
                    <a:pt x="1416" y="2799"/>
                  </a:cubicBezTo>
                  <a:lnTo>
                    <a:pt x="1416" y="3106"/>
                  </a:lnTo>
                  <a:cubicBezTo>
                    <a:pt x="1416" y="3122"/>
                    <a:pt x="1428" y="3135"/>
                    <a:pt x="1445" y="3135"/>
                  </a:cubicBezTo>
                  <a:cubicBezTo>
                    <a:pt x="1457" y="3135"/>
                    <a:pt x="1469" y="3122"/>
                    <a:pt x="1469" y="3106"/>
                  </a:cubicBezTo>
                  <a:lnTo>
                    <a:pt x="1469" y="2799"/>
                  </a:lnTo>
                  <a:cubicBezTo>
                    <a:pt x="1469" y="2787"/>
                    <a:pt x="1457" y="2775"/>
                    <a:pt x="1445" y="2775"/>
                  </a:cubicBezTo>
                  <a:close/>
                  <a:moveTo>
                    <a:pt x="2885" y="2922"/>
                  </a:moveTo>
                  <a:cubicBezTo>
                    <a:pt x="2869" y="2922"/>
                    <a:pt x="2856" y="2934"/>
                    <a:pt x="2856" y="2950"/>
                  </a:cubicBezTo>
                  <a:lnTo>
                    <a:pt x="2856" y="3131"/>
                  </a:lnTo>
                  <a:cubicBezTo>
                    <a:pt x="2856" y="3171"/>
                    <a:pt x="2856" y="3212"/>
                    <a:pt x="2848" y="3249"/>
                  </a:cubicBezTo>
                  <a:cubicBezTo>
                    <a:pt x="2844" y="3266"/>
                    <a:pt x="2852" y="3278"/>
                    <a:pt x="2869" y="3282"/>
                  </a:cubicBezTo>
                  <a:lnTo>
                    <a:pt x="2873" y="3282"/>
                  </a:lnTo>
                  <a:cubicBezTo>
                    <a:pt x="2885" y="3282"/>
                    <a:pt x="2897" y="3270"/>
                    <a:pt x="2897" y="3257"/>
                  </a:cubicBezTo>
                  <a:cubicBezTo>
                    <a:pt x="2906" y="3216"/>
                    <a:pt x="2910" y="3171"/>
                    <a:pt x="2910" y="3131"/>
                  </a:cubicBezTo>
                  <a:lnTo>
                    <a:pt x="2910" y="2950"/>
                  </a:lnTo>
                  <a:cubicBezTo>
                    <a:pt x="2910" y="2934"/>
                    <a:pt x="2897" y="2922"/>
                    <a:pt x="2885" y="2922"/>
                  </a:cubicBezTo>
                  <a:close/>
                  <a:moveTo>
                    <a:pt x="4313" y="2950"/>
                  </a:moveTo>
                  <a:cubicBezTo>
                    <a:pt x="4297" y="2950"/>
                    <a:pt x="4289" y="2963"/>
                    <a:pt x="4289" y="2975"/>
                  </a:cubicBezTo>
                  <a:lnTo>
                    <a:pt x="4289" y="3282"/>
                  </a:lnTo>
                  <a:cubicBezTo>
                    <a:pt x="4289" y="3298"/>
                    <a:pt x="4297" y="3311"/>
                    <a:pt x="4313" y="3311"/>
                  </a:cubicBezTo>
                  <a:cubicBezTo>
                    <a:pt x="4330" y="3311"/>
                    <a:pt x="4338" y="3298"/>
                    <a:pt x="4338" y="3282"/>
                  </a:cubicBezTo>
                  <a:lnTo>
                    <a:pt x="4338" y="2975"/>
                  </a:lnTo>
                  <a:cubicBezTo>
                    <a:pt x="4338" y="2963"/>
                    <a:pt x="4330" y="2950"/>
                    <a:pt x="4313" y="2950"/>
                  </a:cubicBezTo>
                  <a:close/>
                  <a:moveTo>
                    <a:pt x="25" y="3081"/>
                  </a:moveTo>
                  <a:cubicBezTo>
                    <a:pt x="12" y="3081"/>
                    <a:pt x="0" y="3090"/>
                    <a:pt x="0" y="3106"/>
                  </a:cubicBezTo>
                  <a:lnTo>
                    <a:pt x="0" y="3413"/>
                  </a:lnTo>
                  <a:cubicBezTo>
                    <a:pt x="0" y="3425"/>
                    <a:pt x="12" y="3437"/>
                    <a:pt x="25" y="3437"/>
                  </a:cubicBezTo>
                  <a:cubicBezTo>
                    <a:pt x="41" y="3437"/>
                    <a:pt x="49" y="3425"/>
                    <a:pt x="49" y="3413"/>
                  </a:cubicBezTo>
                  <a:lnTo>
                    <a:pt x="49" y="3106"/>
                  </a:lnTo>
                  <a:cubicBezTo>
                    <a:pt x="49" y="3090"/>
                    <a:pt x="41" y="3081"/>
                    <a:pt x="25" y="3081"/>
                  </a:cubicBezTo>
                  <a:close/>
                  <a:moveTo>
                    <a:pt x="5782" y="3159"/>
                  </a:moveTo>
                  <a:cubicBezTo>
                    <a:pt x="5766" y="3159"/>
                    <a:pt x="5754" y="3167"/>
                    <a:pt x="5754" y="3184"/>
                  </a:cubicBezTo>
                  <a:lnTo>
                    <a:pt x="5754" y="3491"/>
                  </a:lnTo>
                  <a:cubicBezTo>
                    <a:pt x="5754" y="3503"/>
                    <a:pt x="5766" y="3515"/>
                    <a:pt x="5782" y="3515"/>
                  </a:cubicBezTo>
                  <a:cubicBezTo>
                    <a:pt x="5795" y="3515"/>
                    <a:pt x="5807" y="3503"/>
                    <a:pt x="5807" y="3491"/>
                  </a:cubicBezTo>
                  <a:lnTo>
                    <a:pt x="5807" y="3184"/>
                  </a:lnTo>
                  <a:cubicBezTo>
                    <a:pt x="5807" y="3167"/>
                    <a:pt x="5795" y="3159"/>
                    <a:pt x="5782" y="3159"/>
                  </a:cubicBezTo>
                  <a:close/>
                  <a:moveTo>
                    <a:pt x="1501" y="3381"/>
                  </a:moveTo>
                  <a:cubicBezTo>
                    <a:pt x="1497" y="3381"/>
                    <a:pt x="1493" y="3382"/>
                    <a:pt x="1490" y="3384"/>
                  </a:cubicBezTo>
                  <a:cubicBezTo>
                    <a:pt x="1477" y="3388"/>
                    <a:pt x="1469" y="3405"/>
                    <a:pt x="1473" y="3417"/>
                  </a:cubicBezTo>
                  <a:cubicBezTo>
                    <a:pt x="1514" y="3515"/>
                    <a:pt x="1580" y="3601"/>
                    <a:pt x="1657" y="3675"/>
                  </a:cubicBezTo>
                  <a:cubicBezTo>
                    <a:pt x="1662" y="3679"/>
                    <a:pt x="1670" y="3679"/>
                    <a:pt x="1674" y="3679"/>
                  </a:cubicBezTo>
                  <a:cubicBezTo>
                    <a:pt x="1682" y="3679"/>
                    <a:pt x="1690" y="3679"/>
                    <a:pt x="1694" y="3671"/>
                  </a:cubicBezTo>
                  <a:cubicBezTo>
                    <a:pt x="1702" y="3663"/>
                    <a:pt x="1702" y="3646"/>
                    <a:pt x="1694" y="3634"/>
                  </a:cubicBezTo>
                  <a:cubicBezTo>
                    <a:pt x="1621" y="3568"/>
                    <a:pt x="1559" y="3487"/>
                    <a:pt x="1522" y="3397"/>
                  </a:cubicBezTo>
                  <a:cubicBezTo>
                    <a:pt x="1519" y="3388"/>
                    <a:pt x="1510" y="3381"/>
                    <a:pt x="1501" y="3381"/>
                  </a:cubicBezTo>
                  <a:close/>
                  <a:moveTo>
                    <a:pt x="2755" y="3511"/>
                  </a:moveTo>
                  <a:cubicBezTo>
                    <a:pt x="2747" y="3511"/>
                    <a:pt x="2739" y="3514"/>
                    <a:pt x="2734" y="3519"/>
                  </a:cubicBezTo>
                  <a:cubicBezTo>
                    <a:pt x="2680" y="3601"/>
                    <a:pt x="2603" y="3671"/>
                    <a:pt x="2521" y="3720"/>
                  </a:cubicBezTo>
                  <a:cubicBezTo>
                    <a:pt x="2509" y="3728"/>
                    <a:pt x="2505" y="3744"/>
                    <a:pt x="2513" y="3757"/>
                  </a:cubicBezTo>
                  <a:cubicBezTo>
                    <a:pt x="2517" y="3765"/>
                    <a:pt x="2525" y="3769"/>
                    <a:pt x="2533" y="3769"/>
                  </a:cubicBezTo>
                  <a:cubicBezTo>
                    <a:pt x="2537" y="3769"/>
                    <a:pt x="2541" y="3769"/>
                    <a:pt x="2545" y="3765"/>
                  </a:cubicBezTo>
                  <a:cubicBezTo>
                    <a:pt x="2635" y="3712"/>
                    <a:pt x="2717" y="3638"/>
                    <a:pt x="2779" y="3552"/>
                  </a:cubicBezTo>
                  <a:cubicBezTo>
                    <a:pt x="2787" y="3540"/>
                    <a:pt x="2783" y="3523"/>
                    <a:pt x="2771" y="3515"/>
                  </a:cubicBezTo>
                  <a:cubicBezTo>
                    <a:pt x="2766" y="3512"/>
                    <a:pt x="2761" y="3511"/>
                    <a:pt x="2755" y="3511"/>
                  </a:cubicBezTo>
                  <a:close/>
                  <a:moveTo>
                    <a:pt x="1940" y="3780"/>
                  </a:moveTo>
                  <a:cubicBezTo>
                    <a:pt x="1928" y="3780"/>
                    <a:pt x="1919" y="3787"/>
                    <a:pt x="1915" y="3798"/>
                  </a:cubicBezTo>
                  <a:cubicBezTo>
                    <a:pt x="1911" y="3814"/>
                    <a:pt x="1919" y="3826"/>
                    <a:pt x="1932" y="3830"/>
                  </a:cubicBezTo>
                  <a:cubicBezTo>
                    <a:pt x="2001" y="3855"/>
                    <a:pt x="2075" y="3863"/>
                    <a:pt x="2153" y="3863"/>
                  </a:cubicBezTo>
                  <a:lnTo>
                    <a:pt x="2177" y="3863"/>
                  </a:lnTo>
                  <a:cubicBezTo>
                    <a:pt x="2198" y="3863"/>
                    <a:pt x="2222" y="3863"/>
                    <a:pt x="2247" y="3859"/>
                  </a:cubicBezTo>
                  <a:cubicBezTo>
                    <a:pt x="2259" y="3859"/>
                    <a:pt x="2271" y="3847"/>
                    <a:pt x="2267" y="3834"/>
                  </a:cubicBezTo>
                  <a:cubicBezTo>
                    <a:pt x="2267" y="3818"/>
                    <a:pt x="2255" y="3810"/>
                    <a:pt x="2239" y="3810"/>
                  </a:cubicBezTo>
                  <a:cubicBezTo>
                    <a:pt x="2218" y="3810"/>
                    <a:pt x="2198" y="3814"/>
                    <a:pt x="2177" y="3814"/>
                  </a:cubicBezTo>
                  <a:lnTo>
                    <a:pt x="2153" y="3814"/>
                  </a:lnTo>
                  <a:cubicBezTo>
                    <a:pt x="2083" y="3814"/>
                    <a:pt x="2013" y="3802"/>
                    <a:pt x="1948" y="3781"/>
                  </a:cubicBezTo>
                  <a:cubicBezTo>
                    <a:pt x="1945" y="3780"/>
                    <a:pt x="1942" y="3780"/>
                    <a:pt x="1940" y="3780"/>
                  </a:cubicBezTo>
                  <a:close/>
                  <a:moveTo>
                    <a:pt x="4313" y="3564"/>
                  </a:moveTo>
                  <a:cubicBezTo>
                    <a:pt x="4301" y="3564"/>
                    <a:pt x="4289" y="3577"/>
                    <a:pt x="4289" y="3589"/>
                  </a:cubicBezTo>
                  <a:lnTo>
                    <a:pt x="4289" y="3630"/>
                  </a:lnTo>
                  <a:cubicBezTo>
                    <a:pt x="4289" y="3724"/>
                    <a:pt x="4305" y="3814"/>
                    <a:pt x="4338" y="3900"/>
                  </a:cubicBezTo>
                  <a:cubicBezTo>
                    <a:pt x="4342" y="3912"/>
                    <a:pt x="4354" y="3916"/>
                    <a:pt x="4362" y="3916"/>
                  </a:cubicBezTo>
                  <a:lnTo>
                    <a:pt x="4375" y="3916"/>
                  </a:lnTo>
                  <a:cubicBezTo>
                    <a:pt x="4387" y="3908"/>
                    <a:pt x="4391" y="3896"/>
                    <a:pt x="4387" y="3883"/>
                  </a:cubicBezTo>
                  <a:cubicBezTo>
                    <a:pt x="4354" y="3802"/>
                    <a:pt x="4338" y="3716"/>
                    <a:pt x="4338" y="3630"/>
                  </a:cubicBezTo>
                  <a:lnTo>
                    <a:pt x="4338" y="3589"/>
                  </a:lnTo>
                  <a:cubicBezTo>
                    <a:pt x="4338" y="3577"/>
                    <a:pt x="4330" y="3564"/>
                    <a:pt x="4313" y="3564"/>
                  </a:cubicBezTo>
                  <a:close/>
                  <a:moveTo>
                    <a:pt x="25" y="3695"/>
                  </a:moveTo>
                  <a:cubicBezTo>
                    <a:pt x="12" y="3695"/>
                    <a:pt x="0" y="3703"/>
                    <a:pt x="0" y="3720"/>
                  </a:cubicBezTo>
                  <a:lnTo>
                    <a:pt x="0" y="4027"/>
                  </a:lnTo>
                  <a:cubicBezTo>
                    <a:pt x="0" y="4039"/>
                    <a:pt x="12" y="4051"/>
                    <a:pt x="25" y="4051"/>
                  </a:cubicBezTo>
                  <a:cubicBezTo>
                    <a:pt x="41" y="4051"/>
                    <a:pt x="53" y="4039"/>
                    <a:pt x="53" y="4027"/>
                  </a:cubicBezTo>
                  <a:lnTo>
                    <a:pt x="53" y="3720"/>
                  </a:lnTo>
                  <a:cubicBezTo>
                    <a:pt x="53" y="3703"/>
                    <a:pt x="41" y="3695"/>
                    <a:pt x="25" y="3695"/>
                  </a:cubicBezTo>
                  <a:close/>
                  <a:moveTo>
                    <a:pt x="5761" y="3768"/>
                  </a:moveTo>
                  <a:cubicBezTo>
                    <a:pt x="5751" y="3768"/>
                    <a:pt x="5741" y="3779"/>
                    <a:pt x="5737" y="3789"/>
                  </a:cubicBezTo>
                  <a:cubicBezTo>
                    <a:pt x="5713" y="3888"/>
                    <a:pt x="5672" y="3974"/>
                    <a:pt x="5611" y="4051"/>
                  </a:cubicBezTo>
                  <a:cubicBezTo>
                    <a:pt x="5598" y="4064"/>
                    <a:pt x="5602" y="4080"/>
                    <a:pt x="5615" y="4088"/>
                  </a:cubicBezTo>
                  <a:cubicBezTo>
                    <a:pt x="5619" y="4092"/>
                    <a:pt x="5623" y="4096"/>
                    <a:pt x="5627" y="4096"/>
                  </a:cubicBezTo>
                  <a:lnTo>
                    <a:pt x="5627" y="4092"/>
                  </a:lnTo>
                  <a:cubicBezTo>
                    <a:pt x="5635" y="4092"/>
                    <a:pt x="5643" y="4092"/>
                    <a:pt x="5647" y="4084"/>
                  </a:cubicBezTo>
                  <a:cubicBezTo>
                    <a:pt x="5717" y="4002"/>
                    <a:pt x="5762" y="3904"/>
                    <a:pt x="5786" y="3802"/>
                  </a:cubicBezTo>
                  <a:cubicBezTo>
                    <a:pt x="5791" y="3789"/>
                    <a:pt x="5782" y="3773"/>
                    <a:pt x="5766" y="3769"/>
                  </a:cubicBezTo>
                  <a:cubicBezTo>
                    <a:pt x="5764" y="3768"/>
                    <a:pt x="5763" y="3768"/>
                    <a:pt x="5761" y="3768"/>
                  </a:cubicBezTo>
                  <a:close/>
                  <a:moveTo>
                    <a:pt x="4536" y="4117"/>
                  </a:moveTo>
                  <a:cubicBezTo>
                    <a:pt x="4528" y="4117"/>
                    <a:pt x="4521" y="4120"/>
                    <a:pt x="4514" y="4125"/>
                  </a:cubicBezTo>
                  <a:cubicBezTo>
                    <a:pt x="4506" y="4137"/>
                    <a:pt x="4506" y="4154"/>
                    <a:pt x="4518" y="4162"/>
                  </a:cubicBezTo>
                  <a:cubicBezTo>
                    <a:pt x="4592" y="4235"/>
                    <a:pt x="4686" y="4293"/>
                    <a:pt x="4788" y="4325"/>
                  </a:cubicBezTo>
                  <a:lnTo>
                    <a:pt x="4796" y="4325"/>
                  </a:lnTo>
                  <a:cubicBezTo>
                    <a:pt x="4804" y="4325"/>
                    <a:pt x="4817" y="4317"/>
                    <a:pt x="4821" y="4309"/>
                  </a:cubicBezTo>
                  <a:cubicBezTo>
                    <a:pt x="4825" y="4297"/>
                    <a:pt x="4817" y="4280"/>
                    <a:pt x="4804" y="4276"/>
                  </a:cubicBezTo>
                  <a:cubicBezTo>
                    <a:pt x="4710" y="4244"/>
                    <a:pt x="4624" y="4190"/>
                    <a:pt x="4551" y="4125"/>
                  </a:cubicBezTo>
                  <a:cubicBezTo>
                    <a:pt x="4547" y="4119"/>
                    <a:pt x="4542" y="4117"/>
                    <a:pt x="4536" y="4117"/>
                  </a:cubicBezTo>
                  <a:close/>
                  <a:moveTo>
                    <a:pt x="5394" y="4235"/>
                  </a:moveTo>
                  <a:cubicBezTo>
                    <a:pt x="5390" y="4235"/>
                    <a:pt x="5385" y="4237"/>
                    <a:pt x="5381" y="4240"/>
                  </a:cubicBezTo>
                  <a:cubicBezTo>
                    <a:pt x="5291" y="4285"/>
                    <a:pt x="5197" y="4309"/>
                    <a:pt x="5099" y="4313"/>
                  </a:cubicBezTo>
                  <a:cubicBezTo>
                    <a:pt x="5083" y="4313"/>
                    <a:pt x="5074" y="4325"/>
                    <a:pt x="5074" y="4338"/>
                  </a:cubicBezTo>
                  <a:cubicBezTo>
                    <a:pt x="5074" y="4354"/>
                    <a:pt x="5083" y="4362"/>
                    <a:pt x="5099" y="4362"/>
                  </a:cubicBezTo>
                  <a:cubicBezTo>
                    <a:pt x="5205" y="4358"/>
                    <a:pt x="5308" y="4334"/>
                    <a:pt x="5406" y="4285"/>
                  </a:cubicBezTo>
                  <a:cubicBezTo>
                    <a:pt x="5418" y="4276"/>
                    <a:pt x="5422" y="4264"/>
                    <a:pt x="5414" y="4252"/>
                  </a:cubicBezTo>
                  <a:cubicBezTo>
                    <a:pt x="5411" y="4241"/>
                    <a:pt x="5403" y="4235"/>
                    <a:pt x="5394" y="4235"/>
                  </a:cubicBezTo>
                  <a:close/>
                  <a:moveTo>
                    <a:pt x="29" y="4309"/>
                  </a:moveTo>
                  <a:cubicBezTo>
                    <a:pt x="12" y="4309"/>
                    <a:pt x="0" y="4317"/>
                    <a:pt x="0" y="4334"/>
                  </a:cubicBezTo>
                  <a:lnTo>
                    <a:pt x="0" y="4641"/>
                  </a:lnTo>
                  <a:cubicBezTo>
                    <a:pt x="0" y="4653"/>
                    <a:pt x="12" y="4665"/>
                    <a:pt x="29" y="4665"/>
                  </a:cubicBezTo>
                  <a:cubicBezTo>
                    <a:pt x="41" y="4665"/>
                    <a:pt x="53" y="4653"/>
                    <a:pt x="53" y="4641"/>
                  </a:cubicBezTo>
                  <a:lnTo>
                    <a:pt x="53" y="4334"/>
                  </a:lnTo>
                  <a:cubicBezTo>
                    <a:pt x="53" y="4317"/>
                    <a:pt x="41" y="4309"/>
                    <a:pt x="29" y="430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39"/>
            <p:cNvSpPr/>
            <p:nvPr/>
          </p:nvSpPr>
          <p:spPr>
            <a:xfrm>
              <a:off x="6503757" y="985500"/>
              <a:ext cx="354329" cy="353505"/>
            </a:xfrm>
            <a:custGeom>
              <a:rect b="b" l="l" r="r" t="t"/>
              <a:pathLst>
                <a:path extrusionOk="0" h="1716" w="1720">
                  <a:moveTo>
                    <a:pt x="860" y="1"/>
                  </a:moveTo>
                  <a:cubicBezTo>
                    <a:pt x="386" y="1"/>
                    <a:pt x="1" y="385"/>
                    <a:pt x="1" y="860"/>
                  </a:cubicBezTo>
                  <a:cubicBezTo>
                    <a:pt x="1" y="1335"/>
                    <a:pt x="386" y="1715"/>
                    <a:pt x="860" y="1715"/>
                  </a:cubicBezTo>
                  <a:cubicBezTo>
                    <a:pt x="1335" y="1715"/>
                    <a:pt x="1720" y="1335"/>
                    <a:pt x="1720" y="860"/>
                  </a:cubicBezTo>
                  <a:cubicBezTo>
                    <a:pt x="1720" y="385"/>
                    <a:pt x="1335" y="1"/>
                    <a:pt x="8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39"/>
            <p:cNvSpPr/>
            <p:nvPr/>
          </p:nvSpPr>
          <p:spPr>
            <a:xfrm>
              <a:off x="6521473" y="1085413"/>
              <a:ext cx="105681" cy="154092"/>
            </a:xfrm>
            <a:custGeom>
              <a:rect b="b" l="l" r="r" t="t"/>
              <a:pathLst>
                <a:path extrusionOk="0" h="748" w="513">
                  <a:moveTo>
                    <a:pt x="455" y="1"/>
                  </a:moveTo>
                  <a:cubicBezTo>
                    <a:pt x="445" y="1"/>
                    <a:pt x="435" y="4"/>
                    <a:pt x="426" y="11"/>
                  </a:cubicBezTo>
                  <a:lnTo>
                    <a:pt x="21" y="334"/>
                  </a:lnTo>
                  <a:cubicBezTo>
                    <a:pt x="9" y="347"/>
                    <a:pt x="1" y="359"/>
                    <a:pt x="1" y="371"/>
                  </a:cubicBezTo>
                  <a:cubicBezTo>
                    <a:pt x="1" y="387"/>
                    <a:pt x="9" y="400"/>
                    <a:pt x="21" y="408"/>
                  </a:cubicBezTo>
                  <a:lnTo>
                    <a:pt x="430" y="735"/>
                  </a:lnTo>
                  <a:cubicBezTo>
                    <a:pt x="439" y="743"/>
                    <a:pt x="451" y="748"/>
                    <a:pt x="459" y="748"/>
                  </a:cubicBezTo>
                  <a:cubicBezTo>
                    <a:pt x="476" y="748"/>
                    <a:pt x="488" y="743"/>
                    <a:pt x="496" y="731"/>
                  </a:cubicBezTo>
                  <a:cubicBezTo>
                    <a:pt x="512" y="711"/>
                    <a:pt x="508" y="678"/>
                    <a:pt x="488" y="666"/>
                  </a:cubicBezTo>
                  <a:lnTo>
                    <a:pt x="124" y="375"/>
                  </a:lnTo>
                  <a:lnTo>
                    <a:pt x="484" y="89"/>
                  </a:lnTo>
                  <a:cubicBezTo>
                    <a:pt x="504" y="72"/>
                    <a:pt x="508" y="40"/>
                    <a:pt x="492" y="19"/>
                  </a:cubicBezTo>
                  <a:cubicBezTo>
                    <a:pt x="482" y="7"/>
                    <a:pt x="469" y="1"/>
                    <a:pt x="4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39"/>
            <p:cNvSpPr/>
            <p:nvPr/>
          </p:nvSpPr>
          <p:spPr>
            <a:xfrm>
              <a:off x="6734896" y="1085413"/>
              <a:ext cx="105475" cy="154092"/>
            </a:xfrm>
            <a:custGeom>
              <a:rect b="b" l="l" r="r" t="t"/>
              <a:pathLst>
                <a:path extrusionOk="0" h="748" w="512">
                  <a:moveTo>
                    <a:pt x="58" y="1"/>
                  </a:moveTo>
                  <a:cubicBezTo>
                    <a:pt x="44" y="1"/>
                    <a:pt x="30" y="7"/>
                    <a:pt x="21" y="19"/>
                  </a:cubicBezTo>
                  <a:cubicBezTo>
                    <a:pt x="4" y="40"/>
                    <a:pt x="8" y="68"/>
                    <a:pt x="29" y="85"/>
                  </a:cubicBezTo>
                  <a:lnTo>
                    <a:pt x="389" y="371"/>
                  </a:lnTo>
                  <a:lnTo>
                    <a:pt x="25" y="662"/>
                  </a:lnTo>
                  <a:cubicBezTo>
                    <a:pt x="4" y="678"/>
                    <a:pt x="0" y="711"/>
                    <a:pt x="17" y="731"/>
                  </a:cubicBezTo>
                  <a:cubicBezTo>
                    <a:pt x="25" y="739"/>
                    <a:pt x="37" y="748"/>
                    <a:pt x="53" y="748"/>
                  </a:cubicBezTo>
                  <a:cubicBezTo>
                    <a:pt x="62" y="748"/>
                    <a:pt x="74" y="743"/>
                    <a:pt x="82" y="735"/>
                  </a:cubicBezTo>
                  <a:lnTo>
                    <a:pt x="491" y="408"/>
                  </a:lnTo>
                  <a:cubicBezTo>
                    <a:pt x="503" y="400"/>
                    <a:pt x="512" y="387"/>
                    <a:pt x="512" y="371"/>
                  </a:cubicBezTo>
                  <a:cubicBezTo>
                    <a:pt x="512" y="359"/>
                    <a:pt x="503" y="342"/>
                    <a:pt x="491" y="334"/>
                  </a:cubicBezTo>
                  <a:lnTo>
                    <a:pt x="86" y="11"/>
                  </a:lnTo>
                  <a:cubicBezTo>
                    <a:pt x="78" y="4"/>
                    <a:pt x="68" y="1"/>
                    <a:pt x="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39"/>
            <p:cNvSpPr/>
            <p:nvPr/>
          </p:nvSpPr>
          <p:spPr>
            <a:xfrm>
              <a:off x="6649609" y="1067696"/>
              <a:ext cx="74368" cy="189525"/>
            </a:xfrm>
            <a:custGeom>
              <a:rect b="b" l="l" r="r" t="t"/>
              <a:pathLst>
                <a:path extrusionOk="0" h="920" w="361">
                  <a:moveTo>
                    <a:pt x="307" y="1"/>
                  </a:moveTo>
                  <a:cubicBezTo>
                    <a:pt x="287" y="1"/>
                    <a:pt x="269" y="15"/>
                    <a:pt x="263" y="36"/>
                  </a:cubicBezTo>
                  <a:lnTo>
                    <a:pt x="9" y="858"/>
                  </a:lnTo>
                  <a:cubicBezTo>
                    <a:pt x="1" y="883"/>
                    <a:pt x="13" y="911"/>
                    <a:pt x="42" y="919"/>
                  </a:cubicBezTo>
                  <a:lnTo>
                    <a:pt x="58" y="919"/>
                  </a:lnTo>
                  <a:cubicBezTo>
                    <a:pt x="79" y="919"/>
                    <a:pt x="91" y="903"/>
                    <a:pt x="99" y="887"/>
                  </a:cubicBezTo>
                  <a:lnTo>
                    <a:pt x="353" y="64"/>
                  </a:lnTo>
                  <a:cubicBezTo>
                    <a:pt x="361" y="36"/>
                    <a:pt x="345" y="11"/>
                    <a:pt x="320" y="3"/>
                  </a:cubicBezTo>
                  <a:cubicBezTo>
                    <a:pt x="316" y="1"/>
                    <a:pt x="311" y="1"/>
                    <a:pt x="3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39"/>
            <p:cNvSpPr/>
            <p:nvPr/>
          </p:nvSpPr>
          <p:spPr>
            <a:xfrm>
              <a:off x="6441543" y="1897689"/>
              <a:ext cx="306947" cy="302415"/>
            </a:xfrm>
            <a:custGeom>
              <a:rect b="b" l="l" r="r" t="t"/>
              <a:pathLst>
                <a:path extrusionOk="0" h="1468" w="1490">
                  <a:moveTo>
                    <a:pt x="745" y="324"/>
                  </a:moveTo>
                  <a:cubicBezTo>
                    <a:pt x="970" y="324"/>
                    <a:pt x="1154" y="508"/>
                    <a:pt x="1154" y="733"/>
                  </a:cubicBezTo>
                  <a:cubicBezTo>
                    <a:pt x="1154" y="958"/>
                    <a:pt x="970" y="1142"/>
                    <a:pt x="745" y="1142"/>
                  </a:cubicBezTo>
                  <a:cubicBezTo>
                    <a:pt x="520" y="1142"/>
                    <a:pt x="336" y="958"/>
                    <a:pt x="336" y="733"/>
                  </a:cubicBezTo>
                  <a:cubicBezTo>
                    <a:pt x="336" y="508"/>
                    <a:pt x="520" y="324"/>
                    <a:pt x="745" y="324"/>
                  </a:cubicBezTo>
                  <a:close/>
                  <a:moveTo>
                    <a:pt x="581" y="1"/>
                  </a:moveTo>
                  <a:cubicBezTo>
                    <a:pt x="524" y="13"/>
                    <a:pt x="471" y="29"/>
                    <a:pt x="422" y="54"/>
                  </a:cubicBezTo>
                  <a:cubicBezTo>
                    <a:pt x="372" y="78"/>
                    <a:pt x="323" y="107"/>
                    <a:pt x="282" y="144"/>
                  </a:cubicBezTo>
                  <a:lnTo>
                    <a:pt x="364" y="246"/>
                  </a:lnTo>
                  <a:cubicBezTo>
                    <a:pt x="295" y="303"/>
                    <a:pt x="233" y="377"/>
                    <a:pt x="196" y="459"/>
                  </a:cubicBezTo>
                  <a:lnTo>
                    <a:pt x="74" y="402"/>
                  </a:lnTo>
                  <a:cubicBezTo>
                    <a:pt x="29" y="500"/>
                    <a:pt x="0" y="614"/>
                    <a:pt x="0" y="725"/>
                  </a:cubicBezTo>
                  <a:lnTo>
                    <a:pt x="135" y="725"/>
                  </a:lnTo>
                  <a:cubicBezTo>
                    <a:pt x="135" y="819"/>
                    <a:pt x="156" y="909"/>
                    <a:pt x="196" y="991"/>
                  </a:cubicBezTo>
                  <a:lnTo>
                    <a:pt x="74" y="1048"/>
                  </a:lnTo>
                  <a:cubicBezTo>
                    <a:pt x="123" y="1146"/>
                    <a:pt x="196" y="1236"/>
                    <a:pt x="282" y="1306"/>
                  </a:cubicBezTo>
                  <a:lnTo>
                    <a:pt x="364" y="1204"/>
                  </a:lnTo>
                  <a:cubicBezTo>
                    <a:pt x="434" y="1257"/>
                    <a:pt x="520" y="1298"/>
                    <a:pt x="610" y="1318"/>
                  </a:cubicBezTo>
                  <a:lnTo>
                    <a:pt x="581" y="1449"/>
                  </a:lnTo>
                  <a:cubicBezTo>
                    <a:pt x="634" y="1461"/>
                    <a:pt x="690" y="1468"/>
                    <a:pt x="745" y="1468"/>
                  </a:cubicBezTo>
                  <a:cubicBezTo>
                    <a:pt x="801" y="1468"/>
                    <a:pt x="857" y="1461"/>
                    <a:pt x="913" y="1449"/>
                  </a:cubicBezTo>
                  <a:lnTo>
                    <a:pt x="880" y="1318"/>
                  </a:lnTo>
                  <a:cubicBezTo>
                    <a:pt x="974" y="1298"/>
                    <a:pt x="1056" y="1257"/>
                    <a:pt x="1125" y="1204"/>
                  </a:cubicBezTo>
                  <a:lnTo>
                    <a:pt x="1207" y="1306"/>
                  </a:lnTo>
                  <a:cubicBezTo>
                    <a:pt x="1297" y="1236"/>
                    <a:pt x="1367" y="1146"/>
                    <a:pt x="1416" y="1048"/>
                  </a:cubicBezTo>
                  <a:lnTo>
                    <a:pt x="1297" y="991"/>
                  </a:lnTo>
                  <a:cubicBezTo>
                    <a:pt x="1334" y="909"/>
                    <a:pt x="1359" y="819"/>
                    <a:pt x="1359" y="725"/>
                  </a:cubicBezTo>
                  <a:lnTo>
                    <a:pt x="1490" y="725"/>
                  </a:lnTo>
                  <a:cubicBezTo>
                    <a:pt x="1490" y="614"/>
                    <a:pt x="1465" y="500"/>
                    <a:pt x="1416" y="402"/>
                  </a:cubicBezTo>
                  <a:lnTo>
                    <a:pt x="1297" y="459"/>
                  </a:lnTo>
                  <a:cubicBezTo>
                    <a:pt x="1256" y="377"/>
                    <a:pt x="1199" y="303"/>
                    <a:pt x="1125" y="246"/>
                  </a:cubicBezTo>
                  <a:lnTo>
                    <a:pt x="1207" y="144"/>
                  </a:lnTo>
                  <a:cubicBezTo>
                    <a:pt x="1166" y="107"/>
                    <a:pt x="1117" y="78"/>
                    <a:pt x="1068" y="54"/>
                  </a:cubicBezTo>
                  <a:cubicBezTo>
                    <a:pt x="1019" y="29"/>
                    <a:pt x="966" y="13"/>
                    <a:pt x="909" y="1"/>
                  </a:cubicBezTo>
                  <a:lnTo>
                    <a:pt x="880" y="127"/>
                  </a:lnTo>
                  <a:cubicBezTo>
                    <a:pt x="839" y="119"/>
                    <a:pt x="794" y="111"/>
                    <a:pt x="745" y="111"/>
                  </a:cubicBezTo>
                  <a:cubicBezTo>
                    <a:pt x="700" y="111"/>
                    <a:pt x="651" y="119"/>
                    <a:pt x="610" y="127"/>
                  </a:cubicBezTo>
                  <a:lnTo>
                    <a:pt x="58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39"/>
            <p:cNvSpPr/>
            <p:nvPr/>
          </p:nvSpPr>
          <p:spPr>
            <a:xfrm>
              <a:off x="6700287" y="2049103"/>
              <a:ext cx="472163" cy="460833"/>
            </a:xfrm>
            <a:custGeom>
              <a:rect b="b" l="l" r="r" t="t"/>
              <a:pathLst>
                <a:path extrusionOk="0" h="2237" w="2292">
                  <a:moveTo>
                    <a:pt x="1146" y="608"/>
                  </a:moveTo>
                  <a:cubicBezTo>
                    <a:pt x="1424" y="608"/>
                    <a:pt x="1654" y="837"/>
                    <a:pt x="1654" y="1115"/>
                  </a:cubicBezTo>
                  <a:cubicBezTo>
                    <a:pt x="1654" y="1398"/>
                    <a:pt x="1424" y="1627"/>
                    <a:pt x="1146" y="1627"/>
                  </a:cubicBezTo>
                  <a:cubicBezTo>
                    <a:pt x="864" y="1627"/>
                    <a:pt x="635" y="1398"/>
                    <a:pt x="635" y="1115"/>
                  </a:cubicBezTo>
                  <a:cubicBezTo>
                    <a:pt x="635" y="837"/>
                    <a:pt x="864" y="608"/>
                    <a:pt x="1146" y="608"/>
                  </a:cubicBezTo>
                  <a:close/>
                  <a:moveTo>
                    <a:pt x="1144" y="0"/>
                  </a:moveTo>
                  <a:cubicBezTo>
                    <a:pt x="1024" y="0"/>
                    <a:pt x="905" y="18"/>
                    <a:pt x="790" y="55"/>
                  </a:cubicBezTo>
                  <a:lnTo>
                    <a:pt x="868" y="301"/>
                  </a:lnTo>
                  <a:cubicBezTo>
                    <a:pt x="688" y="358"/>
                    <a:pt x="532" y="473"/>
                    <a:pt x="426" y="624"/>
                  </a:cubicBezTo>
                  <a:lnTo>
                    <a:pt x="217" y="473"/>
                  </a:lnTo>
                  <a:cubicBezTo>
                    <a:pt x="180" y="518"/>
                    <a:pt x="152" y="571"/>
                    <a:pt x="123" y="624"/>
                  </a:cubicBezTo>
                  <a:cubicBezTo>
                    <a:pt x="94" y="677"/>
                    <a:pt x="74" y="735"/>
                    <a:pt x="54" y="792"/>
                  </a:cubicBezTo>
                  <a:cubicBezTo>
                    <a:pt x="37" y="849"/>
                    <a:pt x="21" y="907"/>
                    <a:pt x="13" y="968"/>
                  </a:cubicBezTo>
                  <a:cubicBezTo>
                    <a:pt x="4" y="1025"/>
                    <a:pt x="0" y="1087"/>
                    <a:pt x="0" y="1144"/>
                  </a:cubicBezTo>
                  <a:lnTo>
                    <a:pt x="254" y="1144"/>
                  </a:lnTo>
                  <a:cubicBezTo>
                    <a:pt x="254" y="1340"/>
                    <a:pt x="320" y="1520"/>
                    <a:pt x="426" y="1668"/>
                  </a:cubicBezTo>
                  <a:lnTo>
                    <a:pt x="217" y="1819"/>
                  </a:lnTo>
                  <a:cubicBezTo>
                    <a:pt x="360" y="2015"/>
                    <a:pt x="561" y="2163"/>
                    <a:pt x="790" y="2236"/>
                  </a:cubicBezTo>
                  <a:lnTo>
                    <a:pt x="872" y="1991"/>
                  </a:lnTo>
                  <a:cubicBezTo>
                    <a:pt x="958" y="2020"/>
                    <a:pt x="1048" y="2036"/>
                    <a:pt x="1146" y="2036"/>
                  </a:cubicBezTo>
                  <a:cubicBezTo>
                    <a:pt x="1240" y="2036"/>
                    <a:pt x="1334" y="2020"/>
                    <a:pt x="1420" y="1991"/>
                  </a:cubicBezTo>
                  <a:lnTo>
                    <a:pt x="1498" y="2236"/>
                  </a:lnTo>
                  <a:cubicBezTo>
                    <a:pt x="1727" y="2163"/>
                    <a:pt x="1932" y="2015"/>
                    <a:pt x="2071" y="1819"/>
                  </a:cubicBezTo>
                  <a:lnTo>
                    <a:pt x="1862" y="1668"/>
                  </a:lnTo>
                  <a:cubicBezTo>
                    <a:pt x="1973" y="1520"/>
                    <a:pt x="2034" y="1340"/>
                    <a:pt x="2034" y="1144"/>
                  </a:cubicBezTo>
                  <a:lnTo>
                    <a:pt x="2292" y="1144"/>
                  </a:lnTo>
                  <a:cubicBezTo>
                    <a:pt x="2292" y="1087"/>
                    <a:pt x="2288" y="1025"/>
                    <a:pt x="2276" y="968"/>
                  </a:cubicBezTo>
                  <a:cubicBezTo>
                    <a:pt x="2267" y="907"/>
                    <a:pt x="2255" y="849"/>
                    <a:pt x="2235" y="792"/>
                  </a:cubicBezTo>
                  <a:cubicBezTo>
                    <a:pt x="2218" y="735"/>
                    <a:pt x="2194" y="677"/>
                    <a:pt x="2165" y="624"/>
                  </a:cubicBezTo>
                  <a:cubicBezTo>
                    <a:pt x="2141" y="571"/>
                    <a:pt x="2108" y="522"/>
                    <a:pt x="2071" y="473"/>
                  </a:cubicBezTo>
                  <a:lnTo>
                    <a:pt x="1862" y="624"/>
                  </a:lnTo>
                  <a:cubicBezTo>
                    <a:pt x="1756" y="473"/>
                    <a:pt x="1600" y="358"/>
                    <a:pt x="1420" y="301"/>
                  </a:cubicBezTo>
                  <a:lnTo>
                    <a:pt x="1498" y="55"/>
                  </a:lnTo>
                  <a:cubicBezTo>
                    <a:pt x="1384" y="18"/>
                    <a:pt x="1264" y="0"/>
                    <a:pt x="11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39"/>
            <p:cNvSpPr/>
            <p:nvPr/>
          </p:nvSpPr>
          <p:spPr>
            <a:xfrm>
              <a:off x="6761882" y="1897689"/>
              <a:ext cx="125663" cy="125045"/>
            </a:xfrm>
            <a:custGeom>
              <a:rect b="b" l="l" r="r" t="t"/>
              <a:pathLst>
                <a:path extrusionOk="0" h="607" w="610">
                  <a:moveTo>
                    <a:pt x="303" y="1"/>
                  </a:moveTo>
                  <a:cubicBezTo>
                    <a:pt x="135" y="1"/>
                    <a:pt x="0" y="136"/>
                    <a:pt x="0" y="303"/>
                  </a:cubicBezTo>
                  <a:cubicBezTo>
                    <a:pt x="0" y="471"/>
                    <a:pt x="135" y="606"/>
                    <a:pt x="303" y="606"/>
                  </a:cubicBezTo>
                  <a:cubicBezTo>
                    <a:pt x="471" y="606"/>
                    <a:pt x="610" y="471"/>
                    <a:pt x="610" y="303"/>
                  </a:cubicBezTo>
                  <a:cubicBezTo>
                    <a:pt x="610" y="136"/>
                    <a:pt x="471" y="1"/>
                    <a:pt x="3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39"/>
            <p:cNvSpPr/>
            <p:nvPr/>
          </p:nvSpPr>
          <p:spPr>
            <a:xfrm>
              <a:off x="4026124" y="5132375"/>
              <a:ext cx="4965545" cy="8652"/>
            </a:xfrm>
            <a:custGeom>
              <a:rect b="b" l="l" r="r" t="t"/>
              <a:pathLst>
                <a:path extrusionOk="0" h="42" w="24104">
                  <a:moveTo>
                    <a:pt x="21" y="0"/>
                  </a:moveTo>
                  <a:cubicBezTo>
                    <a:pt x="9" y="0"/>
                    <a:pt x="1" y="8"/>
                    <a:pt x="1" y="21"/>
                  </a:cubicBezTo>
                  <a:cubicBezTo>
                    <a:pt x="1" y="29"/>
                    <a:pt x="9" y="41"/>
                    <a:pt x="21" y="41"/>
                  </a:cubicBezTo>
                  <a:lnTo>
                    <a:pt x="24083" y="41"/>
                  </a:lnTo>
                  <a:cubicBezTo>
                    <a:pt x="24092" y="41"/>
                    <a:pt x="24104" y="29"/>
                    <a:pt x="24104" y="21"/>
                  </a:cubicBezTo>
                  <a:cubicBezTo>
                    <a:pt x="24104" y="8"/>
                    <a:pt x="24092" y="0"/>
                    <a:pt x="240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0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Google Shape;941;p40"/>
          <p:cNvSpPr txBox="1"/>
          <p:nvPr>
            <p:ph type="title"/>
          </p:nvPr>
        </p:nvSpPr>
        <p:spPr>
          <a:xfrm>
            <a:off x="1804475" y="74000"/>
            <a:ext cx="4987200" cy="100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Timeline</a:t>
            </a:r>
            <a:endParaRPr/>
          </a:p>
        </p:txBody>
      </p:sp>
      <p:sp>
        <p:nvSpPr>
          <p:cNvPr id="942" name="Google Shape;942;p40"/>
          <p:cNvSpPr txBox="1"/>
          <p:nvPr/>
        </p:nvSpPr>
        <p:spPr>
          <a:xfrm>
            <a:off x="396150" y="1210000"/>
            <a:ext cx="3627900" cy="1062000"/>
          </a:xfrm>
          <a:prstGeom prst="rect">
            <a:avLst/>
          </a:prstGeom>
          <a:solidFill>
            <a:srgbClr val="3AFF3A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Week 1-2 (Feb 20 - Mar 5)</a:t>
            </a:r>
            <a:endParaRPr b="1" sz="13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●"/>
            </a:pPr>
            <a:r>
              <a:rPr lang="en" sz="11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Finalize Restaurant Search V1.</a:t>
            </a:r>
            <a:endParaRPr sz="11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●"/>
            </a:pPr>
            <a:r>
              <a:rPr lang="en" sz="11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Setup GitHub and Trello for tasks.</a:t>
            </a:r>
            <a:endParaRPr sz="11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●"/>
            </a:pPr>
            <a:r>
              <a:rPr lang="en" sz="11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Finalize entire project concept and decide what features the app will have + tech stack to build.</a:t>
            </a:r>
            <a:endParaRPr sz="11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943" name="Google Shape;943;p40"/>
          <p:cNvSpPr txBox="1"/>
          <p:nvPr/>
        </p:nvSpPr>
        <p:spPr>
          <a:xfrm>
            <a:off x="391125" y="2433075"/>
            <a:ext cx="3627900" cy="1062000"/>
          </a:xfrm>
          <a:prstGeom prst="rect">
            <a:avLst/>
          </a:prstGeom>
          <a:solidFill>
            <a:srgbClr val="00FF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Week 3-4 (Mar 6 - Mar 19)</a:t>
            </a:r>
            <a:endParaRPr b="1" sz="13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●"/>
            </a:pPr>
            <a:r>
              <a:rPr lang="en" sz="11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UI/UX Design: Draft initial Figma desi</a:t>
            </a:r>
            <a:r>
              <a:rPr lang="en" sz="11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g</a:t>
            </a:r>
            <a:r>
              <a:rPr lang="en" sz="11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ns and user flow wireframes.</a:t>
            </a:r>
            <a:endParaRPr sz="11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●"/>
            </a:pPr>
            <a:r>
              <a:rPr lang="en" sz="11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Optimize</a:t>
            </a:r>
            <a:r>
              <a:rPr lang="en" sz="11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restaurant search V1</a:t>
            </a:r>
            <a:r>
              <a:rPr lang="en" sz="11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- Expand </a:t>
            </a:r>
            <a:r>
              <a:rPr lang="en" sz="11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filtering </a:t>
            </a:r>
            <a:r>
              <a:rPr lang="en" sz="11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capabilities and polish LLM response structure.</a:t>
            </a:r>
            <a:endParaRPr sz="11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944" name="Google Shape;944;p40"/>
          <p:cNvSpPr txBox="1"/>
          <p:nvPr/>
        </p:nvSpPr>
        <p:spPr>
          <a:xfrm>
            <a:off x="396225" y="3656150"/>
            <a:ext cx="3627900" cy="1202700"/>
          </a:xfrm>
          <a:prstGeom prst="rect">
            <a:avLst/>
          </a:prstGeom>
          <a:solidFill>
            <a:srgbClr val="3AFF3A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Week 5-6 (Mar 20 - Apr 2)</a:t>
            </a:r>
            <a:endParaRPr b="1" sz="13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●"/>
            </a:pPr>
            <a:r>
              <a:rPr lang="en" sz="11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Finalize development of backend infrastructure.</a:t>
            </a:r>
            <a:endParaRPr sz="11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●"/>
            </a:pPr>
            <a:r>
              <a:rPr lang="en" sz="11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User authentication implemented.</a:t>
            </a:r>
            <a:endParaRPr sz="11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●"/>
            </a:pPr>
            <a:r>
              <a:rPr lang="en" sz="11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Basic frontend version working.</a:t>
            </a:r>
            <a:endParaRPr sz="11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●"/>
            </a:pPr>
            <a:r>
              <a:rPr lang="en" sz="11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Figure out data </a:t>
            </a:r>
            <a:r>
              <a:rPr lang="en" sz="11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storing</a:t>
            </a:r>
            <a:r>
              <a:rPr lang="en" sz="11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and app hosting</a:t>
            </a:r>
            <a:endParaRPr sz="11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945" name="Google Shape;945;p40"/>
          <p:cNvSpPr txBox="1"/>
          <p:nvPr/>
        </p:nvSpPr>
        <p:spPr>
          <a:xfrm>
            <a:off x="4572100" y="1210000"/>
            <a:ext cx="4044000" cy="1062000"/>
          </a:xfrm>
          <a:prstGeom prst="rect">
            <a:avLst/>
          </a:prstGeom>
          <a:solidFill>
            <a:srgbClr val="00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Week 7-8 (Apr 3 - Apr 16)</a:t>
            </a:r>
            <a:endParaRPr b="1" sz="8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●"/>
            </a:pPr>
            <a:r>
              <a:rPr lang="en" sz="11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Finalize Llama search V2 (Review dataset search for better ranking).</a:t>
            </a:r>
            <a:endParaRPr sz="11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●"/>
            </a:pPr>
            <a:r>
              <a:rPr lang="en" sz="11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Prototype of the overall app for testing.</a:t>
            </a:r>
            <a:endParaRPr sz="11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●"/>
            </a:pPr>
            <a:r>
              <a:rPr lang="en" sz="11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Integrate Backend and Frontend</a:t>
            </a:r>
            <a:endParaRPr sz="11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946" name="Google Shape;946;p40"/>
          <p:cNvSpPr txBox="1"/>
          <p:nvPr/>
        </p:nvSpPr>
        <p:spPr>
          <a:xfrm>
            <a:off x="4572000" y="2433063"/>
            <a:ext cx="4044000" cy="1062000"/>
          </a:xfrm>
          <a:prstGeom prst="rect">
            <a:avLst/>
          </a:prstGeom>
          <a:solidFill>
            <a:srgbClr val="FFE599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Week 9 (Apr 17 - Apr 23)</a:t>
            </a:r>
            <a:endParaRPr b="1" sz="6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●"/>
            </a:pPr>
            <a:r>
              <a:rPr lang="en" sz="11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Finalize frontend development.</a:t>
            </a:r>
            <a:endParaRPr sz="11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●"/>
            </a:pPr>
            <a:r>
              <a:rPr lang="en" sz="11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Conduct intense testings on the search feature and polish the algorithm/add missing features.</a:t>
            </a:r>
            <a:endParaRPr sz="11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●"/>
            </a:pPr>
            <a:r>
              <a:rPr lang="en" sz="11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Polish UI and UX designs. </a:t>
            </a:r>
            <a:endParaRPr sz="11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947" name="Google Shape;947;p40"/>
          <p:cNvSpPr txBox="1"/>
          <p:nvPr/>
        </p:nvSpPr>
        <p:spPr>
          <a:xfrm>
            <a:off x="4572025" y="3627500"/>
            <a:ext cx="4044000" cy="1202700"/>
          </a:xfrm>
          <a:prstGeom prst="rect">
            <a:avLst/>
          </a:prstGeom>
          <a:solidFill>
            <a:srgbClr val="FFE599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Barlow"/>
                <a:ea typeface="Barlow"/>
                <a:cs typeface="Barlow"/>
                <a:sym typeface="Barlow"/>
              </a:rPr>
              <a:t>Week 10-11 (Apr 24 - May 1)</a:t>
            </a:r>
            <a:endParaRPr b="1" sz="13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">
              <a:latin typeface="Barlow"/>
              <a:ea typeface="Barlow"/>
              <a:cs typeface="Barlow"/>
              <a:sym typeface="Barlow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●"/>
            </a:pPr>
            <a:r>
              <a:rPr lang="en" sz="1100">
                <a:latin typeface="Barlow"/>
                <a:ea typeface="Barlow"/>
                <a:cs typeface="Barlow"/>
                <a:sym typeface="Barlow"/>
              </a:rPr>
              <a:t>Fully ready V1 of the app.</a:t>
            </a:r>
            <a:endParaRPr sz="1100">
              <a:latin typeface="Barlow"/>
              <a:ea typeface="Barlow"/>
              <a:cs typeface="Barlow"/>
              <a:sym typeface="Barlow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●"/>
            </a:pPr>
            <a:r>
              <a:rPr lang="en" sz="1100">
                <a:latin typeface="Barlow"/>
                <a:ea typeface="Barlow"/>
                <a:cs typeface="Barlow"/>
                <a:sym typeface="Barlow"/>
              </a:rPr>
              <a:t>Address any remaining issues or bugs.</a:t>
            </a:r>
            <a:endParaRPr sz="1100">
              <a:latin typeface="Barlow"/>
              <a:ea typeface="Barlow"/>
              <a:cs typeface="Barlow"/>
              <a:sym typeface="Barlow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●"/>
            </a:pPr>
            <a:r>
              <a:rPr lang="en" sz="1100">
                <a:latin typeface="Barlow"/>
                <a:ea typeface="Barlow"/>
                <a:cs typeface="Barlow"/>
                <a:sym typeface="Barlow"/>
              </a:rPr>
              <a:t>Present final project &amp; collect feedback for improvements.</a:t>
            </a:r>
            <a:endParaRPr sz="11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948" name="Google Shape;948;p40"/>
          <p:cNvCxnSpPr/>
          <p:nvPr/>
        </p:nvCxnSpPr>
        <p:spPr>
          <a:xfrm>
            <a:off x="4284713" y="1311075"/>
            <a:ext cx="26700" cy="3458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2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p41"/>
          <p:cNvSpPr txBox="1"/>
          <p:nvPr>
            <p:ph type="title"/>
          </p:nvPr>
        </p:nvSpPr>
        <p:spPr>
          <a:xfrm>
            <a:off x="369975" y="2462650"/>
            <a:ext cx="2867100" cy="17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Dataset Review</a:t>
            </a:r>
            <a:endParaRPr sz="3700"/>
          </a:p>
        </p:txBody>
      </p:sp>
      <p:sp>
        <p:nvSpPr>
          <p:cNvPr id="954" name="Google Shape;954;p41"/>
          <p:cNvSpPr txBox="1"/>
          <p:nvPr>
            <p:ph idx="2" type="title"/>
          </p:nvPr>
        </p:nvSpPr>
        <p:spPr>
          <a:xfrm>
            <a:off x="1067163" y="1228275"/>
            <a:ext cx="1472700" cy="105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955" name="Google Shape;955;p41"/>
          <p:cNvGrpSpPr/>
          <p:nvPr/>
        </p:nvGrpSpPr>
        <p:grpSpPr>
          <a:xfrm>
            <a:off x="3047768" y="195552"/>
            <a:ext cx="6010341" cy="4603527"/>
            <a:chOff x="-1200207" y="540002"/>
            <a:chExt cx="6010341" cy="4603527"/>
          </a:xfrm>
        </p:grpSpPr>
        <p:sp>
          <p:nvSpPr>
            <p:cNvPr id="956" name="Google Shape;956;p41"/>
            <p:cNvSpPr/>
            <p:nvPr/>
          </p:nvSpPr>
          <p:spPr>
            <a:xfrm>
              <a:off x="-1200207" y="540002"/>
              <a:ext cx="5907244" cy="4295645"/>
            </a:xfrm>
            <a:custGeom>
              <a:rect b="b" l="l" r="r" t="t"/>
              <a:pathLst>
                <a:path extrusionOk="0" h="21249" w="29221">
                  <a:moveTo>
                    <a:pt x="18122" y="0"/>
                  </a:moveTo>
                  <a:cubicBezTo>
                    <a:pt x="12547" y="0"/>
                    <a:pt x="6272" y="2912"/>
                    <a:pt x="3332" y="7655"/>
                  </a:cubicBezTo>
                  <a:cubicBezTo>
                    <a:pt x="1462" y="10859"/>
                    <a:pt x="1" y="16179"/>
                    <a:pt x="2477" y="19318"/>
                  </a:cubicBezTo>
                  <a:cubicBezTo>
                    <a:pt x="3788" y="20760"/>
                    <a:pt x="5377" y="21248"/>
                    <a:pt x="7066" y="21248"/>
                  </a:cubicBezTo>
                  <a:cubicBezTo>
                    <a:pt x="9749" y="21248"/>
                    <a:pt x="12684" y="20018"/>
                    <a:pt x="15163" y="19420"/>
                  </a:cubicBezTo>
                  <a:cubicBezTo>
                    <a:pt x="17867" y="18794"/>
                    <a:pt x="20720" y="19297"/>
                    <a:pt x="23388" y="18479"/>
                  </a:cubicBezTo>
                  <a:cubicBezTo>
                    <a:pt x="26527" y="17554"/>
                    <a:pt x="28368" y="14374"/>
                    <a:pt x="28667" y="11256"/>
                  </a:cubicBezTo>
                  <a:cubicBezTo>
                    <a:pt x="29220" y="3315"/>
                    <a:pt x="24070" y="0"/>
                    <a:pt x="181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41"/>
            <p:cNvSpPr/>
            <p:nvPr/>
          </p:nvSpPr>
          <p:spPr>
            <a:xfrm>
              <a:off x="-487000" y="3598830"/>
              <a:ext cx="914358" cy="1460386"/>
            </a:xfrm>
            <a:custGeom>
              <a:rect b="b" l="l" r="r" t="t"/>
              <a:pathLst>
                <a:path extrusionOk="0" h="7224" w="4523">
                  <a:moveTo>
                    <a:pt x="606" y="0"/>
                  </a:moveTo>
                  <a:cubicBezTo>
                    <a:pt x="606" y="0"/>
                    <a:pt x="0" y="1674"/>
                    <a:pt x="496" y="3503"/>
                  </a:cubicBezTo>
                  <a:cubicBezTo>
                    <a:pt x="868" y="4870"/>
                    <a:pt x="1858" y="6323"/>
                    <a:pt x="4183" y="7223"/>
                  </a:cubicBezTo>
                  <a:cubicBezTo>
                    <a:pt x="4432" y="6364"/>
                    <a:pt x="4522" y="5594"/>
                    <a:pt x="4490" y="4911"/>
                  </a:cubicBezTo>
                  <a:cubicBezTo>
                    <a:pt x="4322" y="1167"/>
                    <a:pt x="606" y="0"/>
                    <a:pt x="6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41"/>
            <p:cNvSpPr/>
            <p:nvPr/>
          </p:nvSpPr>
          <p:spPr>
            <a:xfrm>
              <a:off x="-300410" y="3732253"/>
              <a:ext cx="657416" cy="1308363"/>
            </a:xfrm>
            <a:custGeom>
              <a:rect b="b" l="l" r="r" t="t"/>
              <a:pathLst>
                <a:path extrusionOk="0" h="6472" w="3252">
                  <a:moveTo>
                    <a:pt x="33" y="1"/>
                  </a:moveTo>
                  <a:cubicBezTo>
                    <a:pt x="16" y="1"/>
                    <a:pt x="0" y="14"/>
                    <a:pt x="10" y="32"/>
                  </a:cubicBezTo>
                  <a:lnTo>
                    <a:pt x="3194" y="6457"/>
                  </a:lnTo>
                  <a:cubicBezTo>
                    <a:pt x="3200" y="6467"/>
                    <a:pt x="3210" y="6472"/>
                    <a:pt x="3220" y="6472"/>
                  </a:cubicBezTo>
                  <a:cubicBezTo>
                    <a:pt x="3236" y="6472"/>
                    <a:pt x="3251" y="6458"/>
                    <a:pt x="3243" y="6440"/>
                  </a:cubicBezTo>
                  <a:lnTo>
                    <a:pt x="60" y="16"/>
                  </a:lnTo>
                  <a:cubicBezTo>
                    <a:pt x="54" y="5"/>
                    <a:pt x="43" y="1"/>
                    <a:pt x="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41"/>
            <p:cNvSpPr/>
            <p:nvPr/>
          </p:nvSpPr>
          <p:spPr>
            <a:xfrm>
              <a:off x="-26286" y="3961094"/>
              <a:ext cx="122912" cy="333156"/>
            </a:xfrm>
            <a:custGeom>
              <a:rect b="b" l="l" r="r" t="t"/>
              <a:pathLst>
                <a:path extrusionOk="0" h="1648" w="608">
                  <a:moveTo>
                    <a:pt x="576" y="1"/>
                  </a:moveTo>
                  <a:cubicBezTo>
                    <a:pt x="568" y="1"/>
                    <a:pt x="560" y="6"/>
                    <a:pt x="557" y="17"/>
                  </a:cubicBezTo>
                  <a:cubicBezTo>
                    <a:pt x="512" y="148"/>
                    <a:pt x="467" y="279"/>
                    <a:pt x="422" y="410"/>
                  </a:cubicBezTo>
                  <a:lnTo>
                    <a:pt x="9" y="1613"/>
                  </a:lnTo>
                  <a:cubicBezTo>
                    <a:pt x="1" y="1632"/>
                    <a:pt x="18" y="1647"/>
                    <a:pt x="34" y="1647"/>
                  </a:cubicBezTo>
                  <a:cubicBezTo>
                    <a:pt x="42" y="1647"/>
                    <a:pt x="50" y="1643"/>
                    <a:pt x="54" y="1634"/>
                  </a:cubicBezTo>
                  <a:cubicBezTo>
                    <a:pt x="99" y="1503"/>
                    <a:pt x="79" y="1564"/>
                    <a:pt x="124" y="1433"/>
                  </a:cubicBezTo>
                  <a:lnTo>
                    <a:pt x="602" y="38"/>
                  </a:lnTo>
                  <a:cubicBezTo>
                    <a:pt x="608" y="17"/>
                    <a:pt x="591" y="1"/>
                    <a:pt x="5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41"/>
            <p:cNvSpPr/>
            <p:nvPr/>
          </p:nvSpPr>
          <p:spPr>
            <a:xfrm>
              <a:off x="162326" y="4342159"/>
              <a:ext cx="122912" cy="333358"/>
            </a:xfrm>
            <a:custGeom>
              <a:rect b="b" l="l" r="r" t="t"/>
              <a:pathLst>
                <a:path extrusionOk="0" h="1649" w="608">
                  <a:moveTo>
                    <a:pt x="575" y="1"/>
                  </a:moveTo>
                  <a:cubicBezTo>
                    <a:pt x="567" y="1"/>
                    <a:pt x="560" y="5"/>
                    <a:pt x="557" y="15"/>
                  </a:cubicBezTo>
                  <a:cubicBezTo>
                    <a:pt x="512" y="146"/>
                    <a:pt x="467" y="281"/>
                    <a:pt x="422" y="412"/>
                  </a:cubicBezTo>
                  <a:lnTo>
                    <a:pt x="9" y="1615"/>
                  </a:lnTo>
                  <a:cubicBezTo>
                    <a:pt x="1" y="1634"/>
                    <a:pt x="18" y="1649"/>
                    <a:pt x="34" y="1649"/>
                  </a:cubicBezTo>
                  <a:cubicBezTo>
                    <a:pt x="42" y="1649"/>
                    <a:pt x="50" y="1645"/>
                    <a:pt x="54" y="1635"/>
                  </a:cubicBezTo>
                  <a:cubicBezTo>
                    <a:pt x="99" y="1500"/>
                    <a:pt x="79" y="1566"/>
                    <a:pt x="124" y="1435"/>
                  </a:cubicBezTo>
                  <a:lnTo>
                    <a:pt x="602" y="35"/>
                  </a:lnTo>
                  <a:cubicBezTo>
                    <a:pt x="608" y="16"/>
                    <a:pt x="590" y="1"/>
                    <a:pt x="575" y="1"/>
                  </a:cubicBezTo>
                  <a:close/>
                </a:path>
              </a:pathLst>
            </a:custGeom>
            <a:solidFill>
              <a:srgbClr val="FFA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41"/>
            <p:cNvSpPr/>
            <p:nvPr/>
          </p:nvSpPr>
          <p:spPr>
            <a:xfrm>
              <a:off x="-166178" y="4559679"/>
              <a:ext cx="337199" cy="117656"/>
            </a:xfrm>
            <a:custGeom>
              <a:rect b="b" l="l" r="r" t="t"/>
              <a:pathLst>
                <a:path extrusionOk="0" h="582" w="1668">
                  <a:moveTo>
                    <a:pt x="28" y="1"/>
                  </a:moveTo>
                  <a:cubicBezTo>
                    <a:pt x="4" y="1"/>
                    <a:pt x="0" y="41"/>
                    <a:pt x="26" y="52"/>
                  </a:cubicBezTo>
                  <a:lnTo>
                    <a:pt x="1233" y="449"/>
                  </a:lnTo>
                  <a:lnTo>
                    <a:pt x="1630" y="580"/>
                  </a:lnTo>
                  <a:cubicBezTo>
                    <a:pt x="1633" y="581"/>
                    <a:pt x="1636" y="582"/>
                    <a:pt x="1639" y="582"/>
                  </a:cubicBezTo>
                  <a:cubicBezTo>
                    <a:pt x="1661" y="582"/>
                    <a:pt x="1668" y="541"/>
                    <a:pt x="1642" y="530"/>
                  </a:cubicBezTo>
                  <a:lnTo>
                    <a:pt x="239" y="64"/>
                  </a:lnTo>
                  <a:cubicBezTo>
                    <a:pt x="108" y="19"/>
                    <a:pt x="169" y="43"/>
                    <a:pt x="38" y="3"/>
                  </a:cubicBezTo>
                  <a:cubicBezTo>
                    <a:pt x="34" y="1"/>
                    <a:pt x="31" y="1"/>
                    <a:pt x="28" y="1"/>
                  </a:cubicBezTo>
                  <a:close/>
                </a:path>
              </a:pathLst>
            </a:custGeom>
            <a:solidFill>
              <a:srgbClr val="FFA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41"/>
            <p:cNvSpPr/>
            <p:nvPr/>
          </p:nvSpPr>
          <p:spPr>
            <a:xfrm>
              <a:off x="-359642" y="4169315"/>
              <a:ext cx="337199" cy="117454"/>
            </a:xfrm>
            <a:custGeom>
              <a:rect b="b" l="l" r="r" t="t"/>
              <a:pathLst>
                <a:path extrusionOk="0" h="581" w="1668">
                  <a:moveTo>
                    <a:pt x="29" y="0"/>
                  </a:moveTo>
                  <a:cubicBezTo>
                    <a:pt x="7" y="0"/>
                    <a:pt x="0" y="40"/>
                    <a:pt x="29" y="51"/>
                  </a:cubicBezTo>
                  <a:lnTo>
                    <a:pt x="1236" y="448"/>
                  </a:lnTo>
                  <a:lnTo>
                    <a:pt x="1629" y="579"/>
                  </a:lnTo>
                  <a:cubicBezTo>
                    <a:pt x="1633" y="580"/>
                    <a:pt x="1636" y="581"/>
                    <a:pt x="1639" y="581"/>
                  </a:cubicBezTo>
                  <a:cubicBezTo>
                    <a:pt x="1663" y="581"/>
                    <a:pt x="1667" y="541"/>
                    <a:pt x="1642" y="534"/>
                  </a:cubicBezTo>
                  <a:lnTo>
                    <a:pt x="242" y="63"/>
                  </a:lnTo>
                  <a:cubicBezTo>
                    <a:pt x="107" y="23"/>
                    <a:pt x="168" y="43"/>
                    <a:pt x="37" y="2"/>
                  </a:cubicBezTo>
                  <a:cubicBezTo>
                    <a:pt x="34" y="1"/>
                    <a:pt x="31" y="0"/>
                    <a:pt x="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41"/>
            <p:cNvSpPr/>
            <p:nvPr/>
          </p:nvSpPr>
          <p:spPr>
            <a:xfrm>
              <a:off x="-1103374" y="4287779"/>
              <a:ext cx="1468674" cy="840773"/>
            </a:xfrm>
            <a:custGeom>
              <a:rect b="b" l="l" r="r" t="t"/>
              <a:pathLst>
                <a:path extrusionOk="0" h="4159" w="7265">
                  <a:moveTo>
                    <a:pt x="2056" y="1"/>
                  </a:moveTo>
                  <a:cubicBezTo>
                    <a:pt x="876" y="1"/>
                    <a:pt x="1" y="329"/>
                    <a:pt x="1" y="329"/>
                  </a:cubicBezTo>
                  <a:cubicBezTo>
                    <a:pt x="1" y="329"/>
                    <a:pt x="553" y="2023"/>
                    <a:pt x="2067" y="3156"/>
                  </a:cubicBezTo>
                  <a:cubicBezTo>
                    <a:pt x="2832" y="3729"/>
                    <a:pt x="3840" y="4159"/>
                    <a:pt x="5143" y="4159"/>
                  </a:cubicBezTo>
                  <a:cubicBezTo>
                    <a:pt x="5778" y="4159"/>
                    <a:pt x="6483" y="4056"/>
                    <a:pt x="7264" y="3819"/>
                  </a:cubicBezTo>
                  <a:cubicBezTo>
                    <a:pt x="6933" y="2989"/>
                    <a:pt x="6528" y="2330"/>
                    <a:pt x="6086" y="1810"/>
                  </a:cubicBezTo>
                  <a:cubicBezTo>
                    <a:pt x="4843" y="357"/>
                    <a:pt x="3285" y="1"/>
                    <a:pt x="20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41"/>
            <p:cNvSpPr/>
            <p:nvPr/>
          </p:nvSpPr>
          <p:spPr>
            <a:xfrm>
              <a:off x="-970153" y="4414126"/>
              <a:ext cx="1322312" cy="638009"/>
            </a:xfrm>
            <a:custGeom>
              <a:rect b="b" l="l" r="r" t="t"/>
              <a:pathLst>
                <a:path extrusionOk="0" h="3156" w="6541">
                  <a:moveTo>
                    <a:pt x="43" y="0"/>
                  </a:moveTo>
                  <a:cubicBezTo>
                    <a:pt x="19" y="0"/>
                    <a:pt x="0" y="33"/>
                    <a:pt x="25" y="47"/>
                  </a:cubicBezTo>
                  <a:lnTo>
                    <a:pt x="6491" y="3153"/>
                  </a:lnTo>
                  <a:cubicBezTo>
                    <a:pt x="6494" y="3155"/>
                    <a:pt x="6498" y="3156"/>
                    <a:pt x="6501" y="3156"/>
                  </a:cubicBezTo>
                  <a:cubicBezTo>
                    <a:pt x="6525" y="3156"/>
                    <a:pt x="6540" y="3123"/>
                    <a:pt x="6515" y="3112"/>
                  </a:cubicBezTo>
                  <a:lnTo>
                    <a:pt x="54" y="2"/>
                  </a:lnTo>
                  <a:cubicBezTo>
                    <a:pt x="50" y="1"/>
                    <a:pt x="46" y="0"/>
                    <a:pt x="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41"/>
            <p:cNvSpPr/>
            <p:nvPr/>
          </p:nvSpPr>
          <p:spPr>
            <a:xfrm>
              <a:off x="-524803" y="4358533"/>
              <a:ext cx="124125" cy="332549"/>
            </a:xfrm>
            <a:custGeom>
              <a:rect b="b" l="l" r="r" t="t"/>
              <a:pathLst>
                <a:path extrusionOk="0" h="1645" w="614">
                  <a:moveTo>
                    <a:pt x="30" y="0"/>
                  </a:moveTo>
                  <a:cubicBezTo>
                    <a:pt x="14" y="0"/>
                    <a:pt x="0" y="12"/>
                    <a:pt x="7" y="32"/>
                  </a:cubicBezTo>
                  <a:cubicBezTo>
                    <a:pt x="52" y="163"/>
                    <a:pt x="97" y="294"/>
                    <a:pt x="146" y="425"/>
                  </a:cubicBezTo>
                  <a:lnTo>
                    <a:pt x="560" y="1628"/>
                  </a:lnTo>
                  <a:cubicBezTo>
                    <a:pt x="563" y="1639"/>
                    <a:pt x="573" y="1644"/>
                    <a:pt x="583" y="1644"/>
                  </a:cubicBezTo>
                  <a:cubicBezTo>
                    <a:pt x="598" y="1644"/>
                    <a:pt x="614" y="1633"/>
                    <a:pt x="609" y="1615"/>
                  </a:cubicBezTo>
                  <a:cubicBezTo>
                    <a:pt x="560" y="1485"/>
                    <a:pt x="584" y="1546"/>
                    <a:pt x="539" y="1415"/>
                  </a:cubicBezTo>
                  <a:lnTo>
                    <a:pt x="56" y="20"/>
                  </a:lnTo>
                  <a:cubicBezTo>
                    <a:pt x="51" y="6"/>
                    <a:pt x="40" y="0"/>
                    <a:pt x="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41"/>
            <p:cNvSpPr/>
            <p:nvPr/>
          </p:nvSpPr>
          <p:spPr>
            <a:xfrm>
              <a:off x="-141313" y="4542900"/>
              <a:ext cx="123720" cy="332549"/>
            </a:xfrm>
            <a:custGeom>
              <a:rect b="b" l="l" r="r" t="t"/>
              <a:pathLst>
                <a:path extrusionOk="0" h="1645" w="612">
                  <a:moveTo>
                    <a:pt x="29" y="1"/>
                  </a:moveTo>
                  <a:cubicBezTo>
                    <a:pt x="15" y="1"/>
                    <a:pt x="0" y="12"/>
                    <a:pt x="5" y="28"/>
                  </a:cubicBezTo>
                  <a:cubicBezTo>
                    <a:pt x="54" y="163"/>
                    <a:pt x="99" y="294"/>
                    <a:pt x="144" y="425"/>
                  </a:cubicBezTo>
                  <a:lnTo>
                    <a:pt x="557" y="1628"/>
                  </a:lnTo>
                  <a:cubicBezTo>
                    <a:pt x="561" y="1640"/>
                    <a:pt x="570" y="1645"/>
                    <a:pt x="580" y="1645"/>
                  </a:cubicBezTo>
                  <a:cubicBezTo>
                    <a:pt x="596" y="1645"/>
                    <a:pt x="612" y="1633"/>
                    <a:pt x="607" y="1616"/>
                  </a:cubicBezTo>
                  <a:cubicBezTo>
                    <a:pt x="562" y="1481"/>
                    <a:pt x="586" y="1546"/>
                    <a:pt x="541" y="1411"/>
                  </a:cubicBezTo>
                  <a:lnTo>
                    <a:pt x="54" y="20"/>
                  </a:lnTo>
                  <a:cubicBezTo>
                    <a:pt x="51" y="6"/>
                    <a:pt x="40" y="1"/>
                    <a:pt x="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41"/>
            <p:cNvSpPr/>
            <p:nvPr/>
          </p:nvSpPr>
          <p:spPr>
            <a:xfrm>
              <a:off x="-354790" y="4869989"/>
              <a:ext cx="336997" cy="124125"/>
            </a:xfrm>
            <a:custGeom>
              <a:rect b="b" l="l" r="r" t="t"/>
              <a:pathLst>
                <a:path extrusionOk="0" h="614" w="1667">
                  <a:moveTo>
                    <a:pt x="1627" y="0"/>
                  </a:moveTo>
                  <a:cubicBezTo>
                    <a:pt x="1624" y="0"/>
                    <a:pt x="1621" y="1"/>
                    <a:pt x="1618" y="2"/>
                  </a:cubicBezTo>
                  <a:lnTo>
                    <a:pt x="226" y="493"/>
                  </a:lnTo>
                  <a:cubicBezTo>
                    <a:pt x="95" y="538"/>
                    <a:pt x="157" y="522"/>
                    <a:pt x="26" y="567"/>
                  </a:cubicBezTo>
                  <a:cubicBezTo>
                    <a:pt x="0" y="578"/>
                    <a:pt x="13" y="614"/>
                    <a:pt x="36" y="614"/>
                  </a:cubicBezTo>
                  <a:cubicBezTo>
                    <a:pt x="40" y="614"/>
                    <a:pt x="43" y="613"/>
                    <a:pt x="46" y="612"/>
                  </a:cubicBezTo>
                  <a:lnTo>
                    <a:pt x="1245" y="186"/>
                  </a:lnTo>
                  <a:cubicBezTo>
                    <a:pt x="1376" y="137"/>
                    <a:pt x="1507" y="92"/>
                    <a:pt x="1638" y="47"/>
                  </a:cubicBezTo>
                  <a:cubicBezTo>
                    <a:pt x="1667" y="36"/>
                    <a:pt x="1651" y="0"/>
                    <a:pt x="16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41"/>
            <p:cNvSpPr/>
            <p:nvPr/>
          </p:nvSpPr>
          <p:spPr>
            <a:xfrm>
              <a:off x="-747579" y="4680771"/>
              <a:ext cx="337199" cy="124731"/>
            </a:xfrm>
            <a:custGeom>
              <a:rect b="b" l="l" r="r" t="t"/>
              <a:pathLst>
                <a:path extrusionOk="0" h="617" w="1668">
                  <a:moveTo>
                    <a:pt x="1625" y="0"/>
                  </a:moveTo>
                  <a:cubicBezTo>
                    <a:pt x="1622" y="0"/>
                    <a:pt x="1619" y="0"/>
                    <a:pt x="1617" y="1"/>
                  </a:cubicBezTo>
                  <a:lnTo>
                    <a:pt x="225" y="496"/>
                  </a:lnTo>
                  <a:cubicBezTo>
                    <a:pt x="95" y="541"/>
                    <a:pt x="160" y="525"/>
                    <a:pt x="29" y="570"/>
                  </a:cubicBezTo>
                  <a:cubicBezTo>
                    <a:pt x="0" y="581"/>
                    <a:pt x="13" y="617"/>
                    <a:pt x="38" y="617"/>
                  </a:cubicBezTo>
                  <a:cubicBezTo>
                    <a:pt x="42" y="617"/>
                    <a:pt x="46" y="616"/>
                    <a:pt x="49" y="615"/>
                  </a:cubicBezTo>
                  <a:lnTo>
                    <a:pt x="1244" y="189"/>
                  </a:lnTo>
                  <a:cubicBezTo>
                    <a:pt x="1375" y="140"/>
                    <a:pt x="1506" y="95"/>
                    <a:pt x="1637" y="50"/>
                  </a:cubicBezTo>
                  <a:cubicBezTo>
                    <a:pt x="1667" y="39"/>
                    <a:pt x="1653" y="0"/>
                    <a:pt x="16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41"/>
            <p:cNvSpPr/>
            <p:nvPr/>
          </p:nvSpPr>
          <p:spPr>
            <a:xfrm>
              <a:off x="-42863" y="1163452"/>
              <a:ext cx="2259514" cy="3975023"/>
            </a:xfrm>
            <a:custGeom>
              <a:rect b="b" l="l" r="r" t="t"/>
              <a:pathLst>
                <a:path extrusionOk="0" h="19663" w="11177">
                  <a:moveTo>
                    <a:pt x="950" y="0"/>
                  </a:moveTo>
                  <a:cubicBezTo>
                    <a:pt x="422" y="0"/>
                    <a:pt x="1" y="438"/>
                    <a:pt x="17" y="962"/>
                  </a:cubicBezTo>
                  <a:lnTo>
                    <a:pt x="590" y="18759"/>
                  </a:lnTo>
                  <a:cubicBezTo>
                    <a:pt x="607" y="19262"/>
                    <a:pt x="1020" y="19663"/>
                    <a:pt x="1519" y="19663"/>
                  </a:cubicBezTo>
                  <a:lnTo>
                    <a:pt x="10227" y="19663"/>
                  </a:lnTo>
                  <a:cubicBezTo>
                    <a:pt x="10755" y="19663"/>
                    <a:pt x="11177" y="19225"/>
                    <a:pt x="11160" y="18701"/>
                  </a:cubicBezTo>
                  <a:lnTo>
                    <a:pt x="10587" y="900"/>
                  </a:lnTo>
                  <a:cubicBezTo>
                    <a:pt x="10571" y="401"/>
                    <a:pt x="10158" y="0"/>
                    <a:pt x="96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41"/>
            <p:cNvSpPr/>
            <p:nvPr/>
          </p:nvSpPr>
          <p:spPr>
            <a:xfrm>
              <a:off x="81261" y="1158398"/>
              <a:ext cx="316174" cy="3985131"/>
            </a:xfrm>
            <a:custGeom>
              <a:rect b="b" l="l" r="r" t="t"/>
              <a:pathLst>
                <a:path extrusionOk="0" h="19713" w="1564">
                  <a:moveTo>
                    <a:pt x="967" y="0"/>
                  </a:moveTo>
                  <a:cubicBezTo>
                    <a:pt x="705" y="0"/>
                    <a:pt x="459" y="103"/>
                    <a:pt x="279" y="291"/>
                  </a:cubicBezTo>
                  <a:cubicBezTo>
                    <a:pt x="95" y="479"/>
                    <a:pt x="1" y="725"/>
                    <a:pt x="9" y="987"/>
                  </a:cubicBezTo>
                  <a:lnTo>
                    <a:pt x="582" y="18788"/>
                  </a:lnTo>
                  <a:cubicBezTo>
                    <a:pt x="598" y="19303"/>
                    <a:pt x="1016" y="19713"/>
                    <a:pt x="1535" y="19713"/>
                  </a:cubicBezTo>
                  <a:cubicBezTo>
                    <a:pt x="1552" y="19713"/>
                    <a:pt x="1564" y="19700"/>
                    <a:pt x="1564" y="19688"/>
                  </a:cubicBezTo>
                  <a:cubicBezTo>
                    <a:pt x="1564" y="19672"/>
                    <a:pt x="1552" y="19659"/>
                    <a:pt x="1535" y="19659"/>
                  </a:cubicBezTo>
                  <a:cubicBezTo>
                    <a:pt x="1044" y="19659"/>
                    <a:pt x="647" y="19275"/>
                    <a:pt x="631" y="18784"/>
                  </a:cubicBezTo>
                  <a:lnTo>
                    <a:pt x="62" y="987"/>
                  </a:lnTo>
                  <a:cubicBezTo>
                    <a:pt x="54" y="737"/>
                    <a:pt x="144" y="504"/>
                    <a:pt x="316" y="328"/>
                  </a:cubicBezTo>
                  <a:cubicBezTo>
                    <a:pt x="488" y="148"/>
                    <a:pt x="717" y="50"/>
                    <a:pt x="967" y="50"/>
                  </a:cubicBezTo>
                  <a:cubicBezTo>
                    <a:pt x="979" y="50"/>
                    <a:pt x="991" y="41"/>
                    <a:pt x="991" y="25"/>
                  </a:cubicBezTo>
                  <a:cubicBezTo>
                    <a:pt x="991" y="13"/>
                    <a:pt x="979" y="0"/>
                    <a:pt x="9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41"/>
            <p:cNvSpPr/>
            <p:nvPr/>
          </p:nvSpPr>
          <p:spPr>
            <a:xfrm>
              <a:off x="230250" y="1442226"/>
              <a:ext cx="1978111" cy="3333173"/>
            </a:xfrm>
            <a:custGeom>
              <a:rect b="b" l="l" r="r" t="t"/>
              <a:pathLst>
                <a:path extrusionOk="0" h="16488" w="9785">
                  <a:moveTo>
                    <a:pt x="0" y="0"/>
                  </a:moveTo>
                  <a:lnTo>
                    <a:pt x="532" y="16488"/>
                  </a:lnTo>
                  <a:lnTo>
                    <a:pt x="9785" y="16488"/>
                  </a:lnTo>
                  <a:lnTo>
                    <a:pt x="92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41"/>
            <p:cNvSpPr/>
            <p:nvPr/>
          </p:nvSpPr>
          <p:spPr>
            <a:xfrm>
              <a:off x="797702" y="4852199"/>
              <a:ext cx="972175" cy="186187"/>
            </a:xfrm>
            <a:custGeom>
              <a:rect b="b" l="l" r="r" t="t"/>
              <a:pathLst>
                <a:path extrusionOk="0" h="921" w="4809">
                  <a:moveTo>
                    <a:pt x="4347" y="49"/>
                  </a:moveTo>
                  <a:cubicBezTo>
                    <a:pt x="4576" y="49"/>
                    <a:pt x="4760" y="233"/>
                    <a:pt x="4760" y="458"/>
                  </a:cubicBezTo>
                  <a:cubicBezTo>
                    <a:pt x="4760" y="688"/>
                    <a:pt x="4576" y="872"/>
                    <a:pt x="4347" y="872"/>
                  </a:cubicBezTo>
                  <a:lnTo>
                    <a:pt x="463" y="872"/>
                  </a:lnTo>
                  <a:cubicBezTo>
                    <a:pt x="238" y="872"/>
                    <a:pt x="54" y="688"/>
                    <a:pt x="54" y="458"/>
                  </a:cubicBezTo>
                  <a:cubicBezTo>
                    <a:pt x="54" y="233"/>
                    <a:pt x="238" y="49"/>
                    <a:pt x="463" y="49"/>
                  </a:cubicBezTo>
                  <a:close/>
                  <a:moveTo>
                    <a:pt x="463" y="0"/>
                  </a:moveTo>
                  <a:cubicBezTo>
                    <a:pt x="209" y="0"/>
                    <a:pt x="1" y="205"/>
                    <a:pt x="1" y="458"/>
                  </a:cubicBezTo>
                  <a:cubicBezTo>
                    <a:pt x="1" y="716"/>
                    <a:pt x="209" y="921"/>
                    <a:pt x="463" y="921"/>
                  </a:cubicBezTo>
                  <a:lnTo>
                    <a:pt x="4347" y="921"/>
                  </a:lnTo>
                  <a:cubicBezTo>
                    <a:pt x="4604" y="921"/>
                    <a:pt x="4809" y="716"/>
                    <a:pt x="4809" y="458"/>
                  </a:cubicBezTo>
                  <a:cubicBezTo>
                    <a:pt x="4809" y="205"/>
                    <a:pt x="4604" y="0"/>
                    <a:pt x="43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41"/>
            <p:cNvSpPr/>
            <p:nvPr/>
          </p:nvSpPr>
          <p:spPr>
            <a:xfrm>
              <a:off x="638808" y="1316485"/>
              <a:ext cx="1131071" cy="56402"/>
            </a:xfrm>
            <a:custGeom>
              <a:rect b="b" l="l" r="r" t="t"/>
              <a:pathLst>
                <a:path extrusionOk="0" h="279" w="5595">
                  <a:moveTo>
                    <a:pt x="5456" y="49"/>
                  </a:moveTo>
                  <a:cubicBezTo>
                    <a:pt x="5505" y="49"/>
                    <a:pt x="5546" y="90"/>
                    <a:pt x="5546" y="139"/>
                  </a:cubicBezTo>
                  <a:cubicBezTo>
                    <a:pt x="5546" y="188"/>
                    <a:pt x="5505" y="229"/>
                    <a:pt x="5456" y="229"/>
                  </a:cubicBezTo>
                  <a:lnTo>
                    <a:pt x="140" y="229"/>
                  </a:lnTo>
                  <a:cubicBezTo>
                    <a:pt x="91" y="229"/>
                    <a:pt x="50" y="188"/>
                    <a:pt x="50" y="139"/>
                  </a:cubicBezTo>
                  <a:cubicBezTo>
                    <a:pt x="50" y="90"/>
                    <a:pt x="91" y="49"/>
                    <a:pt x="140" y="49"/>
                  </a:cubicBezTo>
                  <a:close/>
                  <a:moveTo>
                    <a:pt x="140" y="0"/>
                  </a:moveTo>
                  <a:cubicBezTo>
                    <a:pt x="62" y="0"/>
                    <a:pt x="1" y="61"/>
                    <a:pt x="1" y="139"/>
                  </a:cubicBezTo>
                  <a:cubicBezTo>
                    <a:pt x="1" y="217"/>
                    <a:pt x="62" y="278"/>
                    <a:pt x="140" y="278"/>
                  </a:cubicBezTo>
                  <a:lnTo>
                    <a:pt x="5456" y="278"/>
                  </a:lnTo>
                  <a:cubicBezTo>
                    <a:pt x="5534" y="278"/>
                    <a:pt x="5595" y="217"/>
                    <a:pt x="5595" y="139"/>
                  </a:cubicBezTo>
                  <a:cubicBezTo>
                    <a:pt x="5595" y="61"/>
                    <a:pt x="5534" y="0"/>
                    <a:pt x="5456" y="0"/>
                  </a:cubicBezTo>
                  <a:close/>
                </a:path>
              </a:pathLst>
            </a:custGeom>
            <a:solidFill>
              <a:srgbClr val="1E24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41"/>
            <p:cNvSpPr/>
            <p:nvPr/>
          </p:nvSpPr>
          <p:spPr>
            <a:xfrm>
              <a:off x="20008" y="1696134"/>
              <a:ext cx="51550" cy="1299873"/>
            </a:xfrm>
            <a:custGeom>
              <a:rect b="b" l="l" r="r" t="t"/>
              <a:pathLst>
                <a:path extrusionOk="0" h="6430" w="255">
                  <a:moveTo>
                    <a:pt x="25" y="0"/>
                  </a:moveTo>
                  <a:cubicBezTo>
                    <a:pt x="9" y="0"/>
                    <a:pt x="1" y="13"/>
                    <a:pt x="1" y="25"/>
                  </a:cubicBezTo>
                  <a:lnTo>
                    <a:pt x="206" y="6405"/>
                  </a:lnTo>
                  <a:cubicBezTo>
                    <a:pt x="206" y="6421"/>
                    <a:pt x="214" y="6429"/>
                    <a:pt x="230" y="6429"/>
                  </a:cubicBezTo>
                  <a:cubicBezTo>
                    <a:pt x="242" y="6429"/>
                    <a:pt x="255" y="6417"/>
                    <a:pt x="255" y="6405"/>
                  </a:cubicBezTo>
                  <a:lnTo>
                    <a:pt x="50" y="25"/>
                  </a:lnTo>
                  <a:cubicBezTo>
                    <a:pt x="50" y="13"/>
                    <a:pt x="38" y="0"/>
                    <a:pt x="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41"/>
            <p:cNvSpPr/>
            <p:nvPr/>
          </p:nvSpPr>
          <p:spPr>
            <a:xfrm>
              <a:off x="447770" y="2453816"/>
              <a:ext cx="2010456" cy="640637"/>
            </a:xfrm>
            <a:custGeom>
              <a:rect b="b" l="l" r="r" t="t"/>
              <a:pathLst>
                <a:path extrusionOk="0" h="3169" w="9945">
                  <a:moveTo>
                    <a:pt x="614" y="1"/>
                  </a:moveTo>
                  <a:cubicBezTo>
                    <a:pt x="275" y="1"/>
                    <a:pt x="1" y="275"/>
                    <a:pt x="1" y="615"/>
                  </a:cubicBezTo>
                  <a:lnTo>
                    <a:pt x="1" y="2554"/>
                  </a:lnTo>
                  <a:cubicBezTo>
                    <a:pt x="1" y="2894"/>
                    <a:pt x="275" y="3168"/>
                    <a:pt x="614" y="3168"/>
                  </a:cubicBezTo>
                  <a:lnTo>
                    <a:pt x="9331" y="3168"/>
                  </a:lnTo>
                  <a:cubicBezTo>
                    <a:pt x="9670" y="3168"/>
                    <a:pt x="9945" y="2894"/>
                    <a:pt x="9945" y="2554"/>
                  </a:cubicBezTo>
                  <a:lnTo>
                    <a:pt x="9945" y="615"/>
                  </a:lnTo>
                  <a:cubicBezTo>
                    <a:pt x="9945" y="275"/>
                    <a:pt x="9670" y="1"/>
                    <a:pt x="9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41"/>
            <p:cNvSpPr/>
            <p:nvPr/>
          </p:nvSpPr>
          <p:spPr>
            <a:xfrm>
              <a:off x="1183214" y="2630905"/>
              <a:ext cx="734034" cy="49124"/>
            </a:xfrm>
            <a:custGeom>
              <a:rect b="b" l="l" r="r" t="t"/>
              <a:pathLst>
                <a:path extrusionOk="0" h="243" w="3631">
                  <a:moveTo>
                    <a:pt x="123" y="1"/>
                  </a:moveTo>
                  <a:cubicBezTo>
                    <a:pt x="58" y="1"/>
                    <a:pt x="1" y="54"/>
                    <a:pt x="1" y="119"/>
                  </a:cubicBezTo>
                  <a:cubicBezTo>
                    <a:pt x="1" y="189"/>
                    <a:pt x="58" y="242"/>
                    <a:pt x="123" y="242"/>
                  </a:cubicBezTo>
                  <a:lnTo>
                    <a:pt x="3508" y="242"/>
                  </a:lnTo>
                  <a:cubicBezTo>
                    <a:pt x="3577" y="242"/>
                    <a:pt x="3630" y="189"/>
                    <a:pt x="3630" y="119"/>
                  </a:cubicBezTo>
                  <a:cubicBezTo>
                    <a:pt x="3630" y="54"/>
                    <a:pt x="3577" y="1"/>
                    <a:pt x="35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77" name="Google Shape;977;p41"/>
            <p:cNvGrpSpPr/>
            <p:nvPr/>
          </p:nvGrpSpPr>
          <p:grpSpPr>
            <a:xfrm>
              <a:off x="586614" y="2581153"/>
              <a:ext cx="407432" cy="407391"/>
              <a:chOff x="812101" y="2571761"/>
              <a:chExt cx="417066" cy="417024"/>
            </a:xfrm>
          </p:grpSpPr>
          <p:sp>
            <p:nvSpPr>
              <p:cNvPr id="978" name="Google Shape;978;p41"/>
              <p:cNvSpPr/>
              <p:nvPr/>
            </p:nvSpPr>
            <p:spPr>
              <a:xfrm>
                <a:off x="935084" y="2694744"/>
                <a:ext cx="171071" cy="171071"/>
              </a:xfrm>
              <a:custGeom>
                <a:rect b="b" l="l" r="r" t="t"/>
                <a:pathLst>
                  <a:path extrusionOk="0" h="8197" w="8197">
                    <a:moveTo>
                      <a:pt x="4099" y="1171"/>
                    </a:moveTo>
                    <a:cubicBezTo>
                      <a:pt x="5712" y="1171"/>
                      <a:pt x="7027" y="2484"/>
                      <a:pt x="7027" y="4097"/>
                    </a:cubicBezTo>
                    <a:cubicBezTo>
                      <a:pt x="7027" y="5712"/>
                      <a:pt x="5712" y="7025"/>
                      <a:pt x="4099" y="7025"/>
                    </a:cubicBezTo>
                    <a:cubicBezTo>
                      <a:pt x="2486" y="7025"/>
                      <a:pt x="1171" y="5712"/>
                      <a:pt x="1171" y="4097"/>
                    </a:cubicBezTo>
                    <a:cubicBezTo>
                      <a:pt x="1171" y="2484"/>
                      <a:pt x="2486" y="1171"/>
                      <a:pt x="4099" y="1171"/>
                    </a:cubicBezTo>
                    <a:close/>
                    <a:moveTo>
                      <a:pt x="4099" y="0"/>
                    </a:moveTo>
                    <a:cubicBezTo>
                      <a:pt x="1840" y="0"/>
                      <a:pt x="0" y="1838"/>
                      <a:pt x="0" y="4097"/>
                    </a:cubicBezTo>
                    <a:cubicBezTo>
                      <a:pt x="0" y="6358"/>
                      <a:pt x="1840" y="8196"/>
                      <a:pt x="4099" y="8196"/>
                    </a:cubicBezTo>
                    <a:cubicBezTo>
                      <a:pt x="6358" y="8196"/>
                      <a:pt x="8196" y="6358"/>
                      <a:pt x="8196" y="4097"/>
                    </a:cubicBezTo>
                    <a:cubicBezTo>
                      <a:pt x="8196" y="1838"/>
                      <a:pt x="6358" y="0"/>
                      <a:pt x="40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9" name="Google Shape;979;p41"/>
              <p:cNvSpPr/>
              <p:nvPr/>
            </p:nvSpPr>
            <p:spPr>
              <a:xfrm>
                <a:off x="860977" y="2620616"/>
                <a:ext cx="319311" cy="319290"/>
              </a:xfrm>
              <a:custGeom>
                <a:rect b="b" l="l" r="r" t="t"/>
                <a:pathLst>
                  <a:path extrusionOk="0" h="15299" w="15300">
                    <a:moveTo>
                      <a:pt x="12333" y="1171"/>
                    </a:moveTo>
                    <a:cubicBezTo>
                      <a:pt x="13306" y="1171"/>
                      <a:pt x="14128" y="1994"/>
                      <a:pt x="14128" y="2967"/>
                    </a:cubicBezTo>
                    <a:lnTo>
                      <a:pt x="14128" y="12334"/>
                    </a:lnTo>
                    <a:cubicBezTo>
                      <a:pt x="14128" y="13307"/>
                      <a:pt x="13306" y="14129"/>
                      <a:pt x="12333" y="14129"/>
                    </a:cubicBezTo>
                    <a:lnTo>
                      <a:pt x="2968" y="14129"/>
                    </a:lnTo>
                    <a:cubicBezTo>
                      <a:pt x="1993" y="14129"/>
                      <a:pt x="1172" y="13307"/>
                      <a:pt x="1172" y="12334"/>
                    </a:cubicBezTo>
                    <a:lnTo>
                      <a:pt x="1172" y="2967"/>
                    </a:lnTo>
                    <a:cubicBezTo>
                      <a:pt x="1172" y="1994"/>
                      <a:pt x="1993" y="1171"/>
                      <a:pt x="2968" y="1171"/>
                    </a:cubicBezTo>
                    <a:close/>
                    <a:moveTo>
                      <a:pt x="2968" y="0"/>
                    </a:moveTo>
                    <a:cubicBezTo>
                      <a:pt x="1351" y="0"/>
                      <a:pt x="1" y="1346"/>
                      <a:pt x="1" y="2967"/>
                    </a:cubicBezTo>
                    <a:lnTo>
                      <a:pt x="1" y="12334"/>
                    </a:lnTo>
                    <a:cubicBezTo>
                      <a:pt x="1" y="13952"/>
                      <a:pt x="1349" y="15299"/>
                      <a:pt x="2968" y="15299"/>
                    </a:cubicBezTo>
                    <a:lnTo>
                      <a:pt x="12333" y="15299"/>
                    </a:lnTo>
                    <a:cubicBezTo>
                      <a:pt x="13953" y="15299"/>
                      <a:pt x="15299" y="13951"/>
                      <a:pt x="15299" y="12334"/>
                    </a:cubicBezTo>
                    <a:lnTo>
                      <a:pt x="15299" y="2967"/>
                    </a:lnTo>
                    <a:cubicBezTo>
                      <a:pt x="15299" y="1345"/>
                      <a:pt x="13948" y="0"/>
                      <a:pt x="123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0" name="Google Shape;980;p41"/>
              <p:cNvSpPr/>
              <p:nvPr/>
            </p:nvSpPr>
            <p:spPr>
              <a:xfrm>
                <a:off x="812101" y="2571761"/>
                <a:ext cx="417066" cy="417024"/>
              </a:xfrm>
              <a:custGeom>
                <a:rect b="b" l="l" r="r" t="t"/>
                <a:pathLst>
                  <a:path extrusionOk="0" h="19982" w="19984">
                    <a:moveTo>
                      <a:pt x="17056" y="1172"/>
                    </a:moveTo>
                    <a:cubicBezTo>
                      <a:pt x="18025" y="1172"/>
                      <a:pt x="18812" y="1959"/>
                      <a:pt x="18812" y="2927"/>
                    </a:cubicBezTo>
                    <a:lnTo>
                      <a:pt x="18812" y="17056"/>
                    </a:lnTo>
                    <a:cubicBezTo>
                      <a:pt x="18812" y="18023"/>
                      <a:pt x="18025" y="18811"/>
                      <a:pt x="17056" y="18811"/>
                    </a:cubicBezTo>
                    <a:lnTo>
                      <a:pt x="2928" y="18811"/>
                    </a:lnTo>
                    <a:cubicBezTo>
                      <a:pt x="1961" y="18811"/>
                      <a:pt x="1172" y="18023"/>
                      <a:pt x="1172" y="17056"/>
                    </a:cubicBezTo>
                    <a:lnTo>
                      <a:pt x="1172" y="2927"/>
                    </a:lnTo>
                    <a:cubicBezTo>
                      <a:pt x="1172" y="1959"/>
                      <a:pt x="1961" y="1172"/>
                      <a:pt x="2928" y="1172"/>
                    </a:cubicBezTo>
                    <a:close/>
                    <a:moveTo>
                      <a:pt x="2928" y="1"/>
                    </a:moveTo>
                    <a:cubicBezTo>
                      <a:pt x="1313" y="1"/>
                      <a:pt x="1" y="1313"/>
                      <a:pt x="1" y="2927"/>
                    </a:cubicBezTo>
                    <a:lnTo>
                      <a:pt x="1" y="17056"/>
                    </a:lnTo>
                    <a:cubicBezTo>
                      <a:pt x="1" y="18669"/>
                      <a:pt x="1313" y="19982"/>
                      <a:pt x="2928" y="19982"/>
                    </a:cubicBezTo>
                    <a:lnTo>
                      <a:pt x="17056" y="19982"/>
                    </a:lnTo>
                    <a:cubicBezTo>
                      <a:pt x="18669" y="19982"/>
                      <a:pt x="19984" y="18669"/>
                      <a:pt x="19984" y="17056"/>
                    </a:cubicBezTo>
                    <a:lnTo>
                      <a:pt x="19984" y="2927"/>
                    </a:lnTo>
                    <a:cubicBezTo>
                      <a:pt x="19984" y="1313"/>
                      <a:pt x="18669" y="1"/>
                      <a:pt x="170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1" name="Google Shape;981;p41"/>
              <p:cNvSpPr/>
              <p:nvPr/>
            </p:nvSpPr>
            <p:spPr>
              <a:xfrm>
                <a:off x="1081712" y="2670306"/>
                <a:ext cx="48878" cy="48898"/>
              </a:xfrm>
              <a:custGeom>
                <a:rect b="b" l="l" r="r" t="t"/>
                <a:pathLst>
                  <a:path extrusionOk="0" h="2343" w="2342">
                    <a:moveTo>
                      <a:pt x="1170" y="0"/>
                    </a:moveTo>
                    <a:cubicBezTo>
                      <a:pt x="524" y="0"/>
                      <a:pt x="1" y="526"/>
                      <a:pt x="1" y="1171"/>
                    </a:cubicBezTo>
                    <a:cubicBezTo>
                      <a:pt x="1" y="1817"/>
                      <a:pt x="524" y="2342"/>
                      <a:pt x="1170" y="2342"/>
                    </a:cubicBezTo>
                    <a:cubicBezTo>
                      <a:pt x="1816" y="2342"/>
                      <a:pt x="2341" y="1817"/>
                      <a:pt x="2341" y="1171"/>
                    </a:cubicBezTo>
                    <a:cubicBezTo>
                      <a:pt x="2341" y="526"/>
                      <a:pt x="1816" y="0"/>
                      <a:pt x="11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82" name="Google Shape;982;p41"/>
            <p:cNvSpPr/>
            <p:nvPr/>
          </p:nvSpPr>
          <p:spPr>
            <a:xfrm>
              <a:off x="1183214" y="2746741"/>
              <a:ext cx="1159171" cy="49933"/>
            </a:xfrm>
            <a:custGeom>
              <a:rect b="b" l="l" r="r" t="t"/>
              <a:pathLst>
                <a:path extrusionOk="0" h="247" w="5734">
                  <a:moveTo>
                    <a:pt x="123" y="0"/>
                  </a:moveTo>
                  <a:cubicBezTo>
                    <a:pt x="58" y="0"/>
                    <a:pt x="1" y="58"/>
                    <a:pt x="1" y="123"/>
                  </a:cubicBezTo>
                  <a:cubicBezTo>
                    <a:pt x="1" y="189"/>
                    <a:pt x="58" y="246"/>
                    <a:pt x="123" y="246"/>
                  </a:cubicBezTo>
                  <a:lnTo>
                    <a:pt x="5615" y="246"/>
                  </a:lnTo>
                  <a:cubicBezTo>
                    <a:pt x="5681" y="246"/>
                    <a:pt x="5734" y="189"/>
                    <a:pt x="5734" y="123"/>
                  </a:cubicBezTo>
                  <a:cubicBezTo>
                    <a:pt x="5734" y="58"/>
                    <a:pt x="5681" y="0"/>
                    <a:pt x="56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41"/>
            <p:cNvSpPr/>
            <p:nvPr/>
          </p:nvSpPr>
          <p:spPr>
            <a:xfrm>
              <a:off x="1183214" y="2867428"/>
              <a:ext cx="1159171" cy="49933"/>
            </a:xfrm>
            <a:custGeom>
              <a:rect b="b" l="l" r="r" t="t"/>
              <a:pathLst>
                <a:path extrusionOk="0" h="247" w="5734">
                  <a:moveTo>
                    <a:pt x="123" y="1"/>
                  </a:moveTo>
                  <a:cubicBezTo>
                    <a:pt x="58" y="1"/>
                    <a:pt x="1" y="58"/>
                    <a:pt x="1" y="124"/>
                  </a:cubicBezTo>
                  <a:cubicBezTo>
                    <a:pt x="1" y="193"/>
                    <a:pt x="58" y="246"/>
                    <a:pt x="123" y="246"/>
                  </a:cubicBezTo>
                  <a:lnTo>
                    <a:pt x="5615" y="246"/>
                  </a:lnTo>
                  <a:cubicBezTo>
                    <a:pt x="5681" y="246"/>
                    <a:pt x="5734" y="193"/>
                    <a:pt x="5734" y="124"/>
                  </a:cubicBezTo>
                  <a:cubicBezTo>
                    <a:pt x="5734" y="58"/>
                    <a:pt x="5681" y="1"/>
                    <a:pt x="56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41"/>
            <p:cNvSpPr/>
            <p:nvPr/>
          </p:nvSpPr>
          <p:spPr>
            <a:xfrm>
              <a:off x="379037" y="2448964"/>
              <a:ext cx="2021373" cy="650341"/>
            </a:xfrm>
            <a:custGeom>
              <a:rect b="b" l="l" r="r" t="t"/>
              <a:pathLst>
                <a:path extrusionOk="0" h="3217" w="9999">
                  <a:moveTo>
                    <a:pt x="9356" y="49"/>
                  </a:moveTo>
                  <a:cubicBezTo>
                    <a:pt x="9683" y="49"/>
                    <a:pt x="9945" y="315"/>
                    <a:pt x="9945" y="639"/>
                  </a:cubicBezTo>
                  <a:lnTo>
                    <a:pt x="9945" y="2578"/>
                  </a:lnTo>
                  <a:cubicBezTo>
                    <a:pt x="9945" y="2902"/>
                    <a:pt x="9683" y="3168"/>
                    <a:pt x="9356" y="3168"/>
                  </a:cubicBezTo>
                  <a:lnTo>
                    <a:pt x="639" y="3168"/>
                  </a:lnTo>
                  <a:cubicBezTo>
                    <a:pt x="316" y="3168"/>
                    <a:pt x="50" y="2902"/>
                    <a:pt x="50" y="2578"/>
                  </a:cubicBezTo>
                  <a:lnTo>
                    <a:pt x="50" y="639"/>
                  </a:lnTo>
                  <a:cubicBezTo>
                    <a:pt x="50" y="315"/>
                    <a:pt x="316" y="49"/>
                    <a:pt x="639" y="49"/>
                  </a:cubicBezTo>
                  <a:close/>
                  <a:moveTo>
                    <a:pt x="639" y="0"/>
                  </a:moveTo>
                  <a:cubicBezTo>
                    <a:pt x="287" y="0"/>
                    <a:pt x="1" y="287"/>
                    <a:pt x="1" y="639"/>
                  </a:cubicBezTo>
                  <a:lnTo>
                    <a:pt x="1" y="2578"/>
                  </a:lnTo>
                  <a:cubicBezTo>
                    <a:pt x="1" y="2930"/>
                    <a:pt x="287" y="3217"/>
                    <a:pt x="639" y="3217"/>
                  </a:cubicBezTo>
                  <a:lnTo>
                    <a:pt x="9356" y="3217"/>
                  </a:lnTo>
                  <a:cubicBezTo>
                    <a:pt x="9708" y="3217"/>
                    <a:pt x="9998" y="2930"/>
                    <a:pt x="9998" y="2578"/>
                  </a:cubicBezTo>
                  <a:lnTo>
                    <a:pt x="9998" y="639"/>
                  </a:lnTo>
                  <a:cubicBezTo>
                    <a:pt x="9998" y="287"/>
                    <a:pt x="9708" y="0"/>
                    <a:pt x="93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41"/>
            <p:cNvSpPr/>
            <p:nvPr/>
          </p:nvSpPr>
          <p:spPr>
            <a:xfrm>
              <a:off x="642244" y="3219180"/>
              <a:ext cx="2010456" cy="640435"/>
            </a:xfrm>
            <a:custGeom>
              <a:rect b="b" l="l" r="r" t="t"/>
              <a:pathLst>
                <a:path extrusionOk="0" h="3168" w="9945">
                  <a:moveTo>
                    <a:pt x="614" y="0"/>
                  </a:moveTo>
                  <a:cubicBezTo>
                    <a:pt x="274" y="0"/>
                    <a:pt x="0" y="274"/>
                    <a:pt x="0" y="614"/>
                  </a:cubicBezTo>
                  <a:lnTo>
                    <a:pt x="0" y="2554"/>
                  </a:lnTo>
                  <a:cubicBezTo>
                    <a:pt x="0" y="2893"/>
                    <a:pt x="274" y="3167"/>
                    <a:pt x="614" y="3167"/>
                  </a:cubicBezTo>
                  <a:lnTo>
                    <a:pt x="9330" y="3167"/>
                  </a:lnTo>
                  <a:cubicBezTo>
                    <a:pt x="9670" y="3167"/>
                    <a:pt x="9944" y="2893"/>
                    <a:pt x="9944" y="2554"/>
                  </a:cubicBezTo>
                  <a:lnTo>
                    <a:pt x="9944" y="614"/>
                  </a:lnTo>
                  <a:cubicBezTo>
                    <a:pt x="9944" y="274"/>
                    <a:pt x="9670" y="0"/>
                    <a:pt x="93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41"/>
            <p:cNvSpPr/>
            <p:nvPr/>
          </p:nvSpPr>
          <p:spPr>
            <a:xfrm>
              <a:off x="1377688" y="3396067"/>
              <a:ext cx="734034" cy="49124"/>
            </a:xfrm>
            <a:custGeom>
              <a:rect b="b" l="l" r="r" t="t"/>
              <a:pathLst>
                <a:path extrusionOk="0" h="243" w="3631">
                  <a:moveTo>
                    <a:pt x="123" y="1"/>
                  </a:moveTo>
                  <a:cubicBezTo>
                    <a:pt x="58" y="1"/>
                    <a:pt x="0" y="54"/>
                    <a:pt x="0" y="124"/>
                  </a:cubicBezTo>
                  <a:cubicBezTo>
                    <a:pt x="0" y="189"/>
                    <a:pt x="58" y="242"/>
                    <a:pt x="123" y="242"/>
                  </a:cubicBezTo>
                  <a:lnTo>
                    <a:pt x="3507" y="242"/>
                  </a:lnTo>
                  <a:cubicBezTo>
                    <a:pt x="3577" y="242"/>
                    <a:pt x="3630" y="189"/>
                    <a:pt x="3630" y="124"/>
                  </a:cubicBezTo>
                  <a:cubicBezTo>
                    <a:pt x="3630" y="54"/>
                    <a:pt x="3577" y="1"/>
                    <a:pt x="35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41"/>
            <p:cNvSpPr/>
            <p:nvPr/>
          </p:nvSpPr>
          <p:spPr>
            <a:xfrm>
              <a:off x="1377688" y="3511903"/>
              <a:ext cx="1159171" cy="49933"/>
            </a:xfrm>
            <a:custGeom>
              <a:rect b="b" l="l" r="r" t="t"/>
              <a:pathLst>
                <a:path extrusionOk="0" h="247" w="5734">
                  <a:moveTo>
                    <a:pt x="123" y="1"/>
                  </a:moveTo>
                  <a:cubicBezTo>
                    <a:pt x="58" y="1"/>
                    <a:pt x="0" y="58"/>
                    <a:pt x="0" y="124"/>
                  </a:cubicBezTo>
                  <a:cubicBezTo>
                    <a:pt x="0" y="193"/>
                    <a:pt x="58" y="246"/>
                    <a:pt x="123" y="246"/>
                  </a:cubicBezTo>
                  <a:lnTo>
                    <a:pt x="5615" y="246"/>
                  </a:lnTo>
                  <a:cubicBezTo>
                    <a:pt x="5680" y="246"/>
                    <a:pt x="5733" y="193"/>
                    <a:pt x="5733" y="124"/>
                  </a:cubicBezTo>
                  <a:cubicBezTo>
                    <a:pt x="5733" y="58"/>
                    <a:pt x="5680" y="1"/>
                    <a:pt x="56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41"/>
            <p:cNvSpPr/>
            <p:nvPr/>
          </p:nvSpPr>
          <p:spPr>
            <a:xfrm>
              <a:off x="1377688" y="3633601"/>
              <a:ext cx="1159171" cy="48922"/>
            </a:xfrm>
            <a:custGeom>
              <a:rect b="b" l="l" r="r" t="t"/>
              <a:pathLst>
                <a:path extrusionOk="0" h="242" w="5734">
                  <a:moveTo>
                    <a:pt x="123" y="0"/>
                  </a:moveTo>
                  <a:cubicBezTo>
                    <a:pt x="58" y="0"/>
                    <a:pt x="0" y="54"/>
                    <a:pt x="0" y="119"/>
                  </a:cubicBezTo>
                  <a:cubicBezTo>
                    <a:pt x="0" y="189"/>
                    <a:pt x="58" y="242"/>
                    <a:pt x="123" y="242"/>
                  </a:cubicBezTo>
                  <a:lnTo>
                    <a:pt x="5615" y="242"/>
                  </a:lnTo>
                  <a:cubicBezTo>
                    <a:pt x="5680" y="242"/>
                    <a:pt x="5733" y="189"/>
                    <a:pt x="5733" y="119"/>
                  </a:cubicBezTo>
                  <a:cubicBezTo>
                    <a:pt x="5733" y="54"/>
                    <a:pt x="5680" y="0"/>
                    <a:pt x="56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41"/>
            <p:cNvSpPr/>
            <p:nvPr/>
          </p:nvSpPr>
          <p:spPr>
            <a:xfrm>
              <a:off x="573511" y="3214126"/>
              <a:ext cx="2021171" cy="650543"/>
            </a:xfrm>
            <a:custGeom>
              <a:rect b="b" l="l" r="r" t="t"/>
              <a:pathLst>
                <a:path extrusionOk="0" h="3218" w="9998">
                  <a:moveTo>
                    <a:pt x="9355" y="50"/>
                  </a:moveTo>
                  <a:cubicBezTo>
                    <a:pt x="9683" y="50"/>
                    <a:pt x="9945" y="316"/>
                    <a:pt x="9945" y="639"/>
                  </a:cubicBezTo>
                  <a:lnTo>
                    <a:pt x="9945" y="2579"/>
                  </a:lnTo>
                  <a:cubicBezTo>
                    <a:pt x="9945" y="2902"/>
                    <a:pt x="9683" y="3168"/>
                    <a:pt x="9355" y="3168"/>
                  </a:cubicBezTo>
                  <a:lnTo>
                    <a:pt x="639" y="3168"/>
                  </a:lnTo>
                  <a:cubicBezTo>
                    <a:pt x="316" y="3168"/>
                    <a:pt x="50" y="2902"/>
                    <a:pt x="50" y="2579"/>
                  </a:cubicBezTo>
                  <a:lnTo>
                    <a:pt x="50" y="639"/>
                  </a:lnTo>
                  <a:cubicBezTo>
                    <a:pt x="50" y="316"/>
                    <a:pt x="316" y="50"/>
                    <a:pt x="639" y="50"/>
                  </a:cubicBezTo>
                  <a:close/>
                  <a:moveTo>
                    <a:pt x="639" y="1"/>
                  </a:moveTo>
                  <a:cubicBezTo>
                    <a:pt x="287" y="1"/>
                    <a:pt x="1" y="287"/>
                    <a:pt x="1" y="639"/>
                  </a:cubicBezTo>
                  <a:lnTo>
                    <a:pt x="1" y="2579"/>
                  </a:lnTo>
                  <a:cubicBezTo>
                    <a:pt x="1" y="2931"/>
                    <a:pt x="287" y="3217"/>
                    <a:pt x="639" y="3217"/>
                  </a:cubicBezTo>
                  <a:lnTo>
                    <a:pt x="9355" y="3217"/>
                  </a:lnTo>
                  <a:cubicBezTo>
                    <a:pt x="9707" y="3217"/>
                    <a:pt x="9998" y="2931"/>
                    <a:pt x="9998" y="2579"/>
                  </a:cubicBezTo>
                  <a:lnTo>
                    <a:pt x="9998" y="639"/>
                  </a:lnTo>
                  <a:cubicBezTo>
                    <a:pt x="9998" y="287"/>
                    <a:pt x="9707" y="1"/>
                    <a:pt x="93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41"/>
            <p:cNvSpPr/>
            <p:nvPr/>
          </p:nvSpPr>
          <p:spPr>
            <a:xfrm>
              <a:off x="911920" y="3945528"/>
              <a:ext cx="2010456" cy="640435"/>
            </a:xfrm>
            <a:custGeom>
              <a:rect b="b" l="l" r="r" t="t"/>
              <a:pathLst>
                <a:path extrusionOk="0" h="3168" w="9945">
                  <a:moveTo>
                    <a:pt x="614" y="0"/>
                  </a:moveTo>
                  <a:cubicBezTo>
                    <a:pt x="270" y="0"/>
                    <a:pt x="0" y="274"/>
                    <a:pt x="0" y="614"/>
                  </a:cubicBezTo>
                  <a:lnTo>
                    <a:pt x="0" y="2554"/>
                  </a:lnTo>
                  <a:cubicBezTo>
                    <a:pt x="0" y="2893"/>
                    <a:pt x="270" y="3167"/>
                    <a:pt x="614" y="3167"/>
                  </a:cubicBezTo>
                  <a:lnTo>
                    <a:pt x="9331" y="3167"/>
                  </a:lnTo>
                  <a:cubicBezTo>
                    <a:pt x="9670" y="3167"/>
                    <a:pt x="9944" y="2893"/>
                    <a:pt x="9944" y="2554"/>
                  </a:cubicBezTo>
                  <a:lnTo>
                    <a:pt x="9944" y="614"/>
                  </a:lnTo>
                  <a:cubicBezTo>
                    <a:pt x="9944" y="274"/>
                    <a:pt x="9670" y="0"/>
                    <a:pt x="93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41"/>
            <p:cNvSpPr/>
            <p:nvPr/>
          </p:nvSpPr>
          <p:spPr>
            <a:xfrm>
              <a:off x="1647365" y="4122415"/>
              <a:ext cx="733023" cy="49124"/>
            </a:xfrm>
            <a:custGeom>
              <a:rect b="b" l="l" r="r" t="t"/>
              <a:pathLst>
                <a:path extrusionOk="0" h="243" w="3626">
                  <a:moveTo>
                    <a:pt x="123" y="1"/>
                  </a:moveTo>
                  <a:cubicBezTo>
                    <a:pt x="53" y="1"/>
                    <a:pt x="0" y="54"/>
                    <a:pt x="0" y="119"/>
                  </a:cubicBezTo>
                  <a:cubicBezTo>
                    <a:pt x="0" y="189"/>
                    <a:pt x="53" y="242"/>
                    <a:pt x="123" y="242"/>
                  </a:cubicBezTo>
                  <a:lnTo>
                    <a:pt x="3507" y="242"/>
                  </a:lnTo>
                  <a:cubicBezTo>
                    <a:pt x="3573" y="242"/>
                    <a:pt x="3626" y="189"/>
                    <a:pt x="3626" y="119"/>
                  </a:cubicBezTo>
                  <a:cubicBezTo>
                    <a:pt x="3626" y="54"/>
                    <a:pt x="3573" y="1"/>
                    <a:pt x="35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41"/>
            <p:cNvSpPr/>
            <p:nvPr/>
          </p:nvSpPr>
          <p:spPr>
            <a:xfrm>
              <a:off x="1647365" y="4238250"/>
              <a:ext cx="1159171" cy="49124"/>
            </a:xfrm>
            <a:custGeom>
              <a:rect b="b" l="l" r="r" t="t"/>
              <a:pathLst>
                <a:path extrusionOk="0" h="243" w="5734">
                  <a:moveTo>
                    <a:pt x="123" y="1"/>
                  </a:moveTo>
                  <a:cubicBezTo>
                    <a:pt x="53" y="1"/>
                    <a:pt x="0" y="54"/>
                    <a:pt x="0" y="123"/>
                  </a:cubicBezTo>
                  <a:cubicBezTo>
                    <a:pt x="0" y="189"/>
                    <a:pt x="53" y="242"/>
                    <a:pt x="123" y="242"/>
                  </a:cubicBezTo>
                  <a:lnTo>
                    <a:pt x="5611" y="242"/>
                  </a:lnTo>
                  <a:cubicBezTo>
                    <a:pt x="5680" y="242"/>
                    <a:pt x="5733" y="189"/>
                    <a:pt x="5733" y="123"/>
                  </a:cubicBezTo>
                  <a:cubicBezTo>
                    <a:pt x="5733" y="54"/>
                    <a:pt x="5680" y="1"/>
                    <a:pt x="56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41"/>
            <p:cNvSpPr/>
            <p:nvPr/>
          </p:nvSpPr>
          <p:spPr>
            <a:xfrm>
              <a:off x="1647365" y="4359140"/>
              <a:ext cx="1159171" cy="49731"/>
            </a:xfrm>
            <a:custGeom>
              <a:rect b="b" l="l" r="r" t="t"/>
              <a:pathLst>
                <a:path extrusionOk="0" h="246" w="5734">
                  <a:moveTo>
                    <a:pt x="123" y="0"/>
                  </a:moveTo>
                  <a:cubicBezTo>
                    <a:pt x="53" y="0"/>
                    <a:pt x="0" y="53"/>
                    <a:pt x="0" y="123"/>
                  </a:cubicBezTo>
                  <a:cubicBezTo>
                    <a:pt x="0" y="188"/>
                    <a:pt x="53" y="246"/>
                    <a:pt x="123" y="246"/>
                  </a:cubicBezTo>
                  <a:lnTo>
                    <a:pt x="5611" y="246"/>
                  </a:lnTo>
                  <a:cubicBezTo>
                    <a:pt x="5680" y="246"/>
                    <a:pt x="5733" y="188"/>
                    <a:pt x="5733" y="123"/>
                  </a:cubicBezTo>
                  <a:cubicBezTo>
                    <a:pt x="5733" y="53"/>
                    <a:pt x="5680" y="0"/>
                    <a:pt x="56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41"/>
            <p:cNvSpPr/>
            <p:nvPr/>
          </p:nvSpPr>
          <p:spPr>
            <a:xfrm>
              <a:off x="842379" y="3939665"/>
              <a:ext cx="2021171" cy="651149"/>
            </a:xfrm>
            <a:custGeom>
              <a:rect b="b" l="l" r="r" t="t"/>
              <a:pathLst>
                <a:path extrusionOk="0" h="3221" w="9998">
                  <a:moveTo>
                    <a:pt x="9359" y="54"/>
                  </a:moveTo>
                  <a:cubicBezTo>
                    <a:pt x="9683" y="54"/>
                    <a:pt x="9949" y="316"/>
                    <a:pt x="9949" y="643"/>
                  </a:cubicBezTo>
                  <a:lnTo>
                    <a:pt x="9949" y="2583"/>
                  </a:lnTo>
                  <a:cubicBezTo>
                    <a:pt x="9949" y="2906"/>
                    <a:pt x="9683" y="3168"/>
                    <a:pt x="9359" y="3168"/>
                  </a:cubicBezTo>
                  <a:lnTo>
                    <a:pt x="639" y="3168"/>
                  </a:lnTo>
                  <a:cubicBezTo>
                    <a:pt x="316" y="3168"/>
                    <a:pt x="54" y="2906"/>
                    <a:pt x="54" y="2583"/>
                  </a:cubicBezTo>
                  <a:lnTo>
                    <a:pt x="54" y="643"/>
                  </a:lnTo>
                  <a:cubicBezTo>
                    <a:pt x="54" y="316"/>
                    <a:pt x="316" y="54"/>
                    <a:pt x="639" y="54"/>
                  </a:cubicBezTo>
                  <a:close/>
                  <a:moveTo>
                    <a:pt x="639" y="0"/>
                  </a:moveTo>
                  <a:cubicBezTo>
                    <a:pt x="287" y="0"/>
                    <a:pt x="1" y="291"/>
                    <a:pt x="1" y="643"/>
                  </a:cubicBezTo>
                  <a:lnTo>
                    <a:pt x="1" y="2583"/>
                  </a:lnTo>
                  <a:cubicBezTo>
                    <a:pt x="1" y="2935"/>
                    <a:pt x="287" y="3221"/>
                    <a:pt x="639" y="3221"/>
                  </a:cubicBezTo>
                  <a:lnTo>
                    <a:pt x="9359" y="3221"/>
                  </a:lnTo>
                  <a:cubicBezTo>
                    <a:pt x="9711" y="3221"/>
                    <a:pt x="9998" y="2935"/>
                    <a:pt x="9998" y="2583"/>
                  </a:cubicBezTo>
                  <a:lnTo>
                    <a:pt x="9998" y="643"/>
                  </a:lnTo>
                  <a:cubicBezTo>
                    <a:pt x="9998" y="291"/>
                    <a:pt x="9711" y="0"/>
                    <a:pt x="93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41"/>
            <p:cNvSpPr/>
            <p:nvPr/>
          </p:nvSpPr>
          <p:spPr>
            <a:xfrm>
              <a:off x="333552" y="647954"/>
              <a:ext cx="1575413" cy="1576222"/>
            </a:xfrm>
            <a:custGeom>
              <a:rect b="b" l="l" r="r" t="t"/>
              <a:pathLst>
                <a:path extrusionOk="0" h="7797" w="7793">
                  <a:moveTo>
                    <a:pt x="3897" y="1"/>
                  </a:moveTo>
                  <a:cubicBezTo>
                    <a:pt x="1744" y="1"/>
                    <a:pt x="1" y="1748"/>
                    <a:pt x="1" y="3896"/>
                  </a:cubicBezTo>
                  <a:cubicBezTo>
                    <a:pt x="1" y="6049"/>
                    <a:pt x="1744" y="7796"/>
                    <a:pt x="3897" y="7796"/>
                  </a:cubicBezTo>
                  <a:cubicBezTo>
                    <a:pt x="6049" y="7796"/>
                    <a:pt x="7792" y="6049"/>
                    <a:pt x="7792" y="3896"/>
                  </a:cubicBezTo>
                  <a:cubicBezTo>
                    <a:pt x="7792" y="1748"/>
                    <a:pt x="6049" y="1"/>
                    <a:pt x="38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41"/>
            <p:cNvSpPr/>
            <p:nvPr/>
          </p:nvSpPr>
          <p:spPr>
            <a:xfrm>
              <a:off x="291503" y="605703"/>
              <a:ext cx="1659713" cy="1660522"/>
            </a:xfrm>
            <a:custGeom>
              <a:rect b="b" l="l" r="r" t="t"/>
              <a:pathLst>
                <a:path extrusionOk="0" h="8214" w="8210">
                  <a:moveTo>
                    <a:pt x="4105" y="54"/>
                  </a:moveTo>
                  <a:cubicBezTo>
                    <a:pt x="6339" y="54"/>
                    <a:pt x="8160" y="1871"/>
                    <a:pt x="8160" y="4109"/>
                  </a:cubicBezTo>
                  <a:cubicBezTo>
                    <a:pt x="8160" y="6344"/>
                    <a:pt x="6339" y="8161"/>
                    <a:pt x="4105" y="8161"/>
                  </a:cubicBezTo>
                  <a:cubicBezTo>
                    <a:pt x="1870" y="8161"/>
                    <a:pt x="49" y="6344"/>
                    <a:pt x="49" y="4109"/>
                  </a:cubicBezTo>
                  <a:cubicBezTo>
                    <a:pt x="49" y="1871"/>
                    <a:pt x="1870" y="54"/>
                    <a:pt x="4105" y="54"/>
                  </a:cubicBezTo>
                  <a:close/>
                  <a:moveTo>
                    <a:pt x="4105" y="1"/>
                  </a:moveTo>
                  <a:cubicBezTo>
                    <a:pt x="1842" y="1"/>
                    <a:pt x="0" y="1846"/>
                    <a:pt x="0" y="4109"/>
                  </a:cubicBezTo>
                  <a:cubicBezTo>
                    <a:pt x="0" y="6372"/>
                    <a:pt x="1842" y="8214"/>
                    <a:pt x="4105" y="8214"/>
                  </a:cubicBezTo>
                  <a:cubicBezTo>
                    <a:pt x="6368" y="8214"/>
                    <a:pt x="8209" y="6372"/>
                    <a:pt x="8209" y="4109"/>
                  </a:cubicBezTo>
                  <a:cubicBezTo>
                    <a:pt x="8209" y="1846"/>
                    <a:pt x="6368" y="1"/>
                    <a:pt x="41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41"/>
            <p:cNvSpPr/>
            <p:nvPr/>
          </p:nvSpPr>
          <p:spPr>
            <a:xfrm>
              <a:off x="1512526" y="1559679"/>
              <a:ext cx="474261" cy="842390"/>
            </a:xfrm>
            <a:custGeom>
              <a:rect b="b" l="l" r="r" t="t"/>
              <a:pathLst>
                <a:path extrusionOk="0" h="4167" w="2346">
                  <a:moveTo>
                    <a:pt x="180" y="0"/>
                  </a:moveTo>
                  <a:lnTo>
                    <a:pt x="13" y="794"/>
                  </a:lnTo>
                  <a:cubicBezTo>
                    <a:pt x="13" y="794"/>
                    <a:pt x="8" y="790"/>
                    <a:pt x="0" y="790"/>
                  </a:cubicBezTo>
                  <a:lnTo>
                    <a:pt x="0" y="790"/>
                  </a:lnTo>
                  <a:cubicBezTo>
                    <a:pt x="13" y="794"/>
                    <a:pt x="1167" y="1138"/>
                    <a:pt x="1514" y="3814"/>
                  </a:cubicBezTo>
                  <a:cubicBezTo>
                    <a:pt x="1543" y="4019"/>
                    <a:pt x="1715" y="4166"/>
                    <a:pt x="1915" y="4166"/>
                  </a:cubicBezTo>
                  <a:cubicBezTo>
                    <a:pt x="1936" y="4166"/>
                    <a:pt x="1952" y="4166"/>
                    <a:pt x="1969" y="4162"/>
                  </a:cubicBezTo>
                  <a:cubicBezTo>
                    <a:pt x="2190" y="4133"/>
                    <a:pt x="2345" y="3929"/>
                    <a:pt x="2316" y="3708"/>
                  </a:cubicBezTo>
                  <a:cubicBezTo>
                    <a:pt x="2140" y="2361"/>
                    <a:pt x="1752" y="1334"/>
                    <a:pt x="1162" y="663"/>
                  </a:cubicBezTo>
                  <a:cubicBezTo>
                    <a:pt x="680" y="123"/>
                    <a:pt x="234" y="12"/>
                    <a:pt x="1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41"/>
            <p:cNvSpPr/>
            <p:nvPr/>
          </p:nvSpPr>
          <p:spPr>
            <a:xfrm>
              <a:off x="961449" y="2075784"/>
              <a:ext cx="380056" cy="279786"/>
            </a:xfrm>
            <a:custGeom>
              <a:rect b="b" l="l" r="r" t="t"/>
              <a:pathLst>
                <a:path extrusionOk="0" h="1384" w="1880">
                  <a:moveTo>
                    <a:pt x="1" y="1"/>
                  </a:moveTo>
                  <a:lnTo>
                    <a:pt x="1" y="1384"/>
                  </a:lnTo>
                  <a:lnTo>
                    <a:pt x="1879" y="1384"/>
                  </a:lnTo>
                  <a:lnTo>
                    <a:pt x="18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41"/>
            <p:cNvSpPr/>
            <p:nvPr/>
          </p:nvSpPr>
          <p:spPr>
            <a:xfrm>
              <a:off x="623242" y="708398"/>
              <a:ext cx="996232" cy="681069"/>
            </a:xfrm>
            <a:custGeom>
              <a:rect b="b" l="l" r="r" t="t"/>
              <a:pathLst>
                <a:path extrusionOk="0" h="3369" w="4928">
                  <a:moveTo>
                    <a:pt x="2464" y="0"/>
                  </a:moveTo>
                  <a:cubicBezTo>
                    <a:pt x="1105" y="0"/>
                    <a:pt x="0" y="753"/>
                    <a:pt x="0" y="2128"/>
                  </a:cubicBezTo>
                  <a:cubicBezTo>
                    <a:pt x="0" y="2272"/>
                    <a:pt x="12" y="2411"/>
                    <a:pt x="33" y="2546"/>
                  </a:cubicBezTo>
                  <a:cubicBezTo>
                    <a:pt x="115" y="3024"/>
                    <a:pt x="536" y="3368"/>
                    <a:pt x="1023" y="3368"/>
                  </a:cubicBezTo>
                  <a:lnTo>
                    <a:pt x="3904" y="3368"/>
                  </a:lnTo>
                  <a:cubicBezTo>
                    <a:pt x="4403" y="3368"/>
                    <a:pt x="4825" y="3004"/>
                    <a:pt x="4899" y="2513"/>
                  </a:cubicBezTo>
                  <a:cubicBezTo>
                    <a:pt x="4919" y="2386"/>
                    <a:pt x="4927" y="2259"/>
                    <a:pt x="4927" y="2128"/>
                  </a:cubicBezTo>
                  <a:cubicBezTo>
                    <a:pt x="4927" y="921"/>
                    <a:pt x="4080" y="197"/>
                    <a:pt x="2955" y="37"/>
                  </a:cubicBezTo>
                  <a:cubicBezTo>
                    <a:pt x="2795" y="13"/>
                    <a:pt x="2631" y="0"/>
                    <a:pt x="24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41"/>
            <p:cNvSpPr/>
            <p:nvPr/>
          </p:nvSpPr>
          <p:spPr>
            <a:xfrm>
              <a:off x="821759" y="715878"/>
              <a:ext cx="797713" cy="673589"/>
            </a:xfrm>
            <a:custGeom>
              <a:rect b="b" l="l" r="r" t="t"/>
              <a:pathLst>
                <a:path extrusionOk="0" h="3332" w="3946">
                  <a:moveTo>
                    <a:pt x="1973" y="0"/>
                  </a:moveTo>
                  <a:cubicBezTo>
                    <a:pt x="847" y="160"/>
                    <a:pt x="0" y="884"/>
                    <a:pt x="0" y="2091"/>
                  </a:cubicBezTo>
                  <a:cubicBezTo>
                    <a:pt x="0" y="2235"/>
                    <a:pt x="13" y="2374"/>
                    <a:pt x="33" y="2509"/>
                  </a:cubicBezTo>
                  <a:cubicBezTo>
                    <a:pt x="115" y="2987"/>
                    <a:pt x="536" y="3331"/>
                    <a:pt x="1023" y="3331"/>
                  </a:cubicBezTo>
                  <a:lnTo>
                    <a:pt x="2922" y="3331"/>
                  </a:lnTo>
                  <a:cubicBezTo>
                    <a:pt x="3421" y="3331"/>
                    <a:pt x="3843" y="2967"/>
                    <a:pt x="3917" y="2476"/>
                  </a:cubicBezTo>
                  <a:cubicBezTo>
                    <a:pt x="3937" y="2349"/>
                    <a:pt x="3945" y="2222"/>
                    <a:pt x="3945" y="2091"/>
                  </a:cubicBezTo>
                  <a:cubicBezTo>
                    <a:pt x="3945" y="884"/>
                    <a:pt x="3098" y="160"/>
                    <a:pt x="19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41"/>
            <p:cNvSpPr/>
            <p:nvPr/>
          </p:nvSpPr>
          <p:spPr>
            <a:xfrm>
              <a:off x="584225" y="990406"/>
              <a:ext cx="200540" cy="312940"/>
            </a:xfrm>
            <a:custGeom>
              <a:rect b="b" l="l" r="r" t="t"/>
              <a:pathLst>
                <a:path extrusionOk="0" h="1548" w="992">
                  <a:moveTo>
                    <a:pt x="496" y="54"/>
                  </a:moveTo>
                  <a:cubicBezTo>
                    <a:pt x="742" y="54"/>
                    <a:pt x="942" y="254"/>
                    <a:pt x="942" y="500"/>
                  </a:cubicBezTo>
                  <a:lnTo>
                    <a:pt x="942" y="1048"/>
                  </a:lnTo>
                  <a:cubicBezTo>
                    <a:pt x="942" y="1294"/>
                    <a:pt x="742" y="1494"/>
                    <a:pt x="496" y="1494"/>
                  </a:cubicBezTo>
                  <a:cubicBezTo>
                    <a:pt x="250" y="1494"/>
                    <a:pt x="50" y="1294"/>
                    <a:pt x="50" y="1048"/>
                  </a:cubicBezTo>
                  <a:lnTo>
                    <a:pt x="50" y="500"/>
                  </a:lnTo>
                  <a:cubicBezTo>
                    <a:pt x="50" y="254"/>
                    <a:pt x="250" y="54"/>
                    <a:pt x="496" y="54"/>
                  </a:cubicBezTo>
                  <a:close/>
                  <a:moveTo>
                    <a:pt x="496" y="1"/>
                  </a:moveTo>
                  <a:cubicBezTo>
                    <a:pt x="222" y="1"/>
                    <a:pt x="1" y="226"/>
                    <a:pt x="1" y="500"/>
                  </a:cubicBezTo>
                  <a:lnTo>
                    <a:pt x="1" y="1048"/>
                  </a:lnTo>
                  <a:cubicBezTo>
                    <a:pt x="1" y="1323"/>
                    <a:pt x="222" y="1548"/>
                    <a:pt x="496" y="1548"/>
                  </a:cubicBezTo>
                  <a:cubicBezTo>
                    <a:pt x="770" y="1548"/>
                    <a:pt x="991" y="1323"/>
                    <a:pt x="991" y="1048"/>
                  </a:cubicBezTo>
                  <a:lnTo>
                    <a:pt x="991" y="500"/>
                  </a:lnTo>
                  <a:cubicBezTo>
                    <a:pt x="991" y="226"/>
                    <a:pt x="770" y="1"/>
                    <a:pt x="4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41"/>
            <p:cNvSpPr/>
            <p:nvPr/>
          </p:nvSpPr>
          <p:spPr>
            <a:xfrm>
              <a:off x="1078093" y="1004557"/>
              <a:ext cx="166578" cy="177292"/>
            </a:xfrm>
            <a:custGeom>
              <a:rect b="b" l="l" r="r" t="t"/>
              <a:pathLst>
                <a:path extrusionOk="0" h="877" w="824">
                  <a:moveTo>
                    <a:pt x="414" y="0"/>
                  </a:moveTo>
                  <a:cubicBezTo>
                    <a:pt x="185" y="0"/>
                    <a:pt x="1" y="197"/>
                    <a:pt x="1" y="438"/>
                  </a:cubicBezTo>
                  <a:cubicBezTo>
                    <a:pt x="1" y="680"/>
                    <a:pt x="185" y="876"/>
                    <a:pt x="414" y="876"/>
                  </a:cubicBezTo>
                  <a:cubicBezTo>
                    <a:pt x="639" y="876"/>
                    <a:pt x="823" y="680"/>
                    <a:pt x="823" y="438"/>
                  </a:cubicBezTo>
                  <a:cubicBezTo>
                    <a:pt x="823" y="197"/>
                    <a:pt x="639" y="0"/>
                    <a:pt x="4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41"/>
            <p:cNvSpPr/>
            <p:nvPr/>
          </p:nvSpPr>
          <p:spPr>
            <a:xfrm>
              <a:off x="1411650" y="1004557"/>
              <a:ext cx="166376" cy="177292"/>
            </a:xfrm>
            <a:custGeom>
              <a:rect b="b" l="l" r="r" t="t"/>
              <a:pathLst>
                <a:path extrusionOk="0" h="877" w="823">
                  <a:moveTo>
                    <a:pt x="413" y="0"/>
                  </a:moveTo>
                  <a:cubicBezTo>
                    <a:pt x="184" y="0"/>
                    <a:pt x="0" y="197"/>
                    <a:pt x="0" y="438"/>
                  </a:cubicBezTo>
                  <a:cubicBezTo>
                    <a:pt x="0" y="680"/>
                    <a:pt x="184" y="876"/>
                    <a:pt x="413" y="876"/>
                  </a:cubicBezTo>
                  <a:cubicBezTo>
                    <a:pt x="638" y="876"/>
                    <a:pt x="823" y="680"/>
                    <a:pt x="823" y="438"/>
                  </a:cubicBezTo>
                  <a:cubicBezTo>
                    <a:pt x="823" y="197"/>
                    <a:pt x="638" y="0"/>
                    <a:pt x="4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41"/>
            <p:cNvSpPr/>
            <p:nvPr/>
          </p:nvSpPr>
          <p:spPr>
            <a:xfrm>
              <a:off x="1028565" y="1396741"/>
              <a:ext cx="234301" cy="79448"/>
            </a:xfrm>
            <a:custGeom>
              <a:rect b="b" l="l" r="r" t="t"/>
              <a:pathLst>
                <a:path extrusionOk="0" h="393" w="1159">
                  <a:moveTo>
                    <a:pt x="1105" y="49"/>
                  </a:moveTo>
                  <a:lnTo>
                    <a:pt x="1105" y="340"/>
                  </a:lnTo>
                  <a:lnTo>
                    <a:pt x="54" y="340"/>
                  </a:lnTo>
                  <a:lnTo>
                    <a:pt x="54" y="49"/>
                  </a:lnTo>
                  <a:close/>
                  <a:moveTo>
                    <a:pt x="25" y="0"/>
                  </a:moveTo>
                  <a:cubicBezTo>
                    <a:pt x="13" y="0"/>
                    <a:pt x="0" y="12"/>
                    <a:pt x="0" y="25"/>
                  </a:cubicBezTo>
                  <a:lnTo>
                    <a:pt x="0" y="364"/>
                  </a:lnTo>
                  <a:cubicBezTo>
                    <a:pt x="0" y="381"/>
                    <a:pt x="13" y="393"/>
                    <a:pt x="25" y="393"/>
                  </a:cubicBezTo>
                  <a:lnTo>
                    <a:pt x="1130" y="393"/>
                  </a:lnTo>
                  <a:cubicBezTo>
                    <a:pt x="1146" y="393"/>
                    <a:pt x="1158" y="381"/>
                    <a:pt x="1158" y="364"/>
                  </a:cubicBezTo>
                  <a:lnTo>
                    <a:pt x="1158" y="25"/>
                  </a:lnTo>
                  <a:cubicBezTo>
                    <a:pt x="1158" y="12"/>
                    <a:pt x="1146" y="0"/>
                    <a:pt x="11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41"/>
            <p:cNvSpPr/>
            <p:nvPr/>
          </p:nvSpPr>
          <p:spPr>
            <a:xfrm>
              <a:off x="641436" y="1492563"/>
              <a:ext cx="996232" cy="681069"/>
            </a:xfrm>
            <a:custGeom>
              <a:rect b="b" l="l" r="r" t="t"/>
              <a:pathLst>
                <a:path extrusionOk="0" h="3369" w="4928">
                  <a:moveTo>
                    <a:pt x="1023" y="1"/>
                  </a:moveTo>
                  <a:cubicBezTo>
                    <a:pt x="524" y="1"/>
                    <a:pt x="102" y="365"/>
                    <a:pt x="29" y="860"/>
                  </a:cubicBezTo>
                  <a:cubicBezTo>
                    <a:pt x="8" y="983"/>
                    <a:pt x="0" y="1110"/>
                    <a:pt x="0" y="1241"/>
                  </a:cubicBezTo>
                  <a:cubicBezTo>
                    <a:pt x="0" y="2448"/>
                    <a:pt x="847" y="3172"/>
                    <a:pt x="1973" y="3336"/>
                  </a:cubicBezTo>
                  <a:cubicBezTo>
                    <a:pt x="2132" y="3356"/>
                    <a:pt x="2296" y="3369"/>
                    <a:pt x="2464" y="3369"/>
                  </a:cubicBezTo>
                  <a:cubicBezTo>
                    <a:pt x="3822" y="3369"/>
                    <a:pt x="4927" y="2620"/>
                    <a:pt x="4927" y="1241"/>
                  </a:cubicBezTo>
                  <a:cubicBezTo>
                    <a:pt x="4927" y="1102"/>
                    <a:pt x="4915" y="962"/>
                    <a:pt x="4894" y="827"/>
                  </a:cubicBezTo>
                  <a:cubicBezTo>
                    <a:pt x="4813" y="349"/>
                    <a:pt x="4391" y="1"/>
                    <a:pt x="39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41"/>
            <p:cNvSpPr/>
            <p:nvPr/>
          </p:nvSpPr>
          <p:spPr>
            <a:xfrm>
              <a:off x="902015" y="1543911"/>
              <a:ext cx="685920" cy="289692"/>
            </a:xfrm>
            <a:custGeom>
              <a:rect b="b" l="l" r="r" t="t"/>
              <a:pathLst>
                <a:path extrusionOk="0" h="1433" w="3393">
                  <a:moveTo>
                    <a:pt x="712" y="0"/>
                  </a:moveTo>
                  <a:cubicBezTo>
                    <a:pt x="516" y="0"/>
                    <a:pt x="340" y="82"/>
                    <a:pt x="209" y="213"/>
                  </a:cubicBezTo>
                  <a:cubicBezTo>
                    <a:pt x="78" y="340"/>
                    <a:pt x="0" y="520"/>
                    <a:pt x="0" y="717"/>
                  </a:cubicBezTo>
                  <a:cubicBezTo>
                    <a:pt x="0" y="1109"/>
                    <a:pt x="319" y="1433"/>
                    <a:pt x="712" y="1433"/>
                  </a:cubicBezTo>
                  <a:lnTo>
                    <a:pt x="2677" y="1433"/>
                  </a:lnTo>
                  <a:cubicBezTo>
                    <a:pt x="2873" y="1433"/>
                    <a:pt x="3053" y="1351"/>
                    <a:pt x="3184" y="1220"/>
                  </a:cubicBezTo>
                  <a:cubicBezTo>
                    <a:pt x="3311" y="1093"/>
                    <a:pt x="3393" y="913"/>
                    <a:pt x="3393" y="717"/>
                  </a:cubicBezTo>
                  <a:cubicBezTo>
                    <a:pt x="3393" y="324"/>
                    <a:pt x="3073" y="0"/>
                    <a:pt x="26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41"/>
            <p:cNvSpPr/>
            <p:nvPr/>
          </p:nvSpPr>
          <p:spPr>
            <a:xfrm>
              <a:off x="827419" y="1512374"/>
              <a:ext cx="121092" cy="609101"/>
            </a:xfrm>
            <a:custGeom>
              <a:rect b="b" l="l" r="r" t="t"/>
              <a:pathLst>
                <a:path extrusionOk="0" h="3013" w="599">
                  <a:moveTo>
                    <a:pt x="111" y="0"/>
                  </a:moveTo>
                  <a:cubicBezTo>
                    <a:pt x="100" y="0"/>
                    <a:pt x="90" y="11"/>
                    <a:pt x="87" y="21"/>
                  </a:cubicBezTo>
                  <a:cubicBezTo>
                    <a:pt x="21" y="557"/>
                    <a:pt x="1" y="1098"/>
                    <a:pt x="30" y="1638"/>
                  </a:cubicBezTo>
                  <a:cubicBezTo>
                    <a:pt x="42" y="1879"/>
                    <a:pt x="62" y="2137"/>
                    <a:pt x="140" y="2383"/>
                  </a:cubicBezTo>
                  <a:cubicBezTo>
                    <a:pt x="197" y="2567"/>
                    <a:pt x="320" y="2829"/>
                    <a:pt x="553" y="3009"/>
                  </a:cubicBezTo>
                  <a:cubicBezTo>
                    <a:pt x="557" y="3013"/>
                    <a:pt x="566" y="3013"/>
                    <a:pt x="570" y="3013"/>
                  </a:cubicBezTo>
                  <a:cubicBezTo>
                    <a:pt x="578" y="3013"/>
                    <a:pt x="586" y="3009"/>
                    <a:pt x="590" y="3005"/>
                  </a:cubicBezTo>
                  <a:cubicBezTo>
                    <a:pt x="598" y="2992"/>
                    <a:pt x="594" y="2976"/>
                    <a:pt x="586" y="2968"/>
                  </a:cubicBezTo>
                  <a:cubicBezTo>
                    <a:pt x="361" y="2796"/>
                    <a:pt x="246" y="2546"/>
                    <a:pt x="189" y="2366"/>
                  </a:cubicBezTo>
                  <a:cubicBezTo>
                    <a:pt x="111" y="2125"/>
                    <a:pt x="91" y="1871"/>
                    <a:pt x="79" y="1634"/>
                  </a:cubicBezTo>
                  <a:cubicBezTo>
                    <a:pt x="54" y="1102"/>
                    <a:pt x="70" y="562"/>
                    <a:pt x="140" y="30"/>
                  </a:cubicBezTo>
                  <a:cubicBezTo>
                    <a:pt x="140" y="13"/>
                    <a:pt x="132" y="1"/>
                    <a:pt x="116" y="1"/>
                  </a:cubicBezTo>
                  <a:cubicBezTo>
                    <a:pt x="114" y="0"/>
                    <a:pt x="112" y="0"/>
                    <a:pt x="1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41"/>
            <p:cNvSpPr/>
            <p:nvPr/>
          </p:nvSpPr>
          <p:spPr>
            <a:xfrm>
              <a:off x="606665" y="1530568"/>
              <a:ext cx="199529" cy="342050"/>
            </a:xfrm>
            <a:custGeom>
              <a:rect b="b" l="l" r="r" t="t"/>
              <a:pathLst>
                <a:path extrusionOk="0" h="1692" w="987">
                  <a:moveTo>
                    <a:pt x="491" y="50"/>
                  </a:moveTo>
                  <a:cubicBezTo>
                    <a:pt x="737" y="50"/>
                    <a:pt x="937" y="251"/>
                    <a:pt x="937" y="492"/>
                  </a:cubicBezTo>
                  <a:lnTo>
                    <a:pt x="937" y="1196"/>
                  </a:lnTo>
                  <a:cubicBezTo>
                    <a:pt x="937" y="1441"/>
                    <a:pt x="737" y="1642"/>
                    <a:pt x="491" y="1642"/>
                  </a:cubicBezTo>
                  <a:cubicBezTo>
                    <a:pt x="250" y="1642"/>
                    <a:pt x="49" y="1441"/>
                    <a:pt x="49" y="1196"/>
                  </a:cubicBezTo>
                  <a:lnTo>
                    <a:pt x="49" y="492"/>
                  </a:lnTo>
                  <a:cubicBezTo>
                    <a:pt x="49" y="251"/>
                    <a:pt x="250" y="50"/>
                    <a:pt x="491" y="50"/>
                  </a:cubicBezTo>
                  <a:close/>
                  <a:moveTo>
                    <a:pt x="491" y="1"/>
                  </a:moveTo>
                  <a:cubicBezTo>
                    <a:pt x="221" y="1"/>
                    <a:pt x="0" y="222"/>
                    <a:pt x="0" y="492"/>
                  </a:cubicBezTo>
                  <a:lnTo>
                    <a:pt x="0" y="1200"/>
                  </a:lnTo>
                  <a:cubicBezTo>
                    <a:pt x="0" y="1470"/>
                    <a:pt x="221" y="1691"/>
                    <a:pt x="491" y="1691"/>
                  </a:cubicBezTo>
                  <a:cubicBezTo>
                    <a:pt x="766" y="1691"/>
                    <a:pt x="987" y="1470"/>
                    <a:pt x="987" y="1200"/>
                  </a:cubicBezTo>
                  <a:lnTo>
                    <a:pt x="987" y="492"/>
                  </a:lnTo>
                  <a:cubicBezTo>
                    <a:pt x="987" y="222"/>
                    <a:pt x="766" y="1"/>
                    <a:pt x="4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41"/>
            <p:cNvSpPr/>
            <p:nvPr/>
          </p:nvSpPr>
          <p:spPr>
            <a:xfrm>
              <a:off x="1270141" y="1163452"/>
              <a:ext cx="144138" cy="65499"/>
            </a:xfrm>
            <a:custGeom>
              <a:rect b="b" l="l" r="r" t="t"/>
              <a:pathLst>
                <a:path extrusionOk="0" h="324" w="713">
                  <a:moveTo>
                    <a:pt x="37" y="0"/>
                  </a:moveTo>
                  <a:cubicBezTo>
                    <a:pt x="37" y="0"/>
                    <a:pt x="0" y="323"/>
                    <a:pt x="356" y="323"/>
                  </a:cubicBezTo>
                  <a:cubicBezTo>
                    <a:pt x="712" y="323"/>
                    <a:pt x="671" y="0"/>
                    <a:pt x="6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41"/>
            <p:cNvSpPr/>
            <p:nvPr/>
          </p:nvSpPr>
          <p:spPr>
            <a:xfrm>
              <a:off x="304643" y="1620932"/>
              <a:ext cx="467590" cy="807417"/>
            </a:xfrm>
            <a:custGeom>
              <a:rect b="b" l="l" r="r" t="t"/>
              <a:pathLst>
                <a:path extrusionOk="0" h="3994" w="2313">
                  <a:moveTo>
                    <a:pt x="1876" y="1"/>
                  </a:moveTo>
                  <a:cubicBezTo>
                    <a:pt x="1800" y="1"/>
                    <a:pt x="1723" y="22"/>
                    <a:pt x="1654" y="70"/>
                  </a:cubicBezTo>
                  <a:cubicBezTo>
                    <a:pt x="1511" y="168"/>
                    <a:pt x="1351" y="303"/>
                    <a:pt x="1183" y="491"/>
                  </a:cubicBezTo>
                  <a:cubicBezTo>
                    <a:pt x="594" y="1162"/>
                    <a:pt x="205" y="2181"/>
                    <a:pt x="29" y="3523"/>
                  </a:cubicBezTo>
                  <a:cubicBezTo>
                    <a:pt x="1" y="3724"/>
                    <a:pt x="123" y="3924"/>
                    <a:pt x="320" y="3978"/>
                  </a:cubicBezTo>
                  <a:cubicBezTo>
                    <a:pt x="357" y="3990"/>
                    <a:pt x="394" y="3994"/>
                    <a:pt x="430" y="3994"/>
                  </a:cubicBezTo>
                  <a:cubicBezTo>
                    <a:pt x="631" y="3994"/>
                    <a:pt x="803" y="3843"/>
                    <a:pt x="831" y="3638"/>
                  </a:cubicBezTo>
                  <a:cubicBezTo>
                    <a:pt x="1081" y="1706"/>
                    <a:pt x="1752" y="990"/>
                    <a:pt x="2112" y="741"/>
                  </a:cubicBezTo>
                  <a:cubicBezTo>
                    <a:pt x="2247" y="647"/>
                    <a:pt x="2313" y="479"/>
                    <a:pt x="2276" y="319"/>
                  </a:cubicBezTo>
                  <a:cubicBezTo>
                    <a:pt x="2230" y="123"/>
                    <a:pt x="2056" y="1"/>
                    <a:pt x="18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41"/>
            <p:cNvSpPr/>
            <p:nvPr/>
          </p:nvSpPr>
          <p:spPr>
            <a:xfrm>
              <a:off x="682675" y="864665"/>
              <a:ext cx="10108" cy="302225"/>
            </a:xfrm>
            <a:custGeom>
              <a:rect b="b" l="l" r="r" t="t"/>
              <a:pathLst>
                <a:path extrusionOk="0" h="1495" w="50">
                  <a:moveTo>
                    <a:pt x="25" y="1"/>
                  </a:moveTo>
                  <a:cubicBezTo>
                    <a:pt x="13" y="1"/>
                    <a:pt x="1" y="9"/>
                    <a:pt x="1" y="25"/>
                  </a:cubicBezTo>
                  <a:lnTo>
                    <a:pt x="1" y="1470"/>
                  </a:lnTo>
                  <a:cubicBezTo>
                    <a:pt x="1" y="1486"/>
                    <a:pt x="13" y="1494"/>
                    <a:pt x="25" y="1494"/>
                  </a:cubicBezTo>
                  <a:cubicBezTo>
                    <a:pt x="42" y="1494"/>
                    <a:pt x="50" y="1486"/>
                    <a:pt x="50" y="1470"/>
                  </a:cubicBezTo>
                  <a:lnTo>
                    <a:pt x="50" y="25"/>
                  </a:lnTo>
                  <a:cubicBezTo>
                    <a:pt x="50" y="9"/>
                    <a:pt x="42" y="1"/>
                    <a:pt x="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41"/>
            <p:cNvSpPr/>
            <p:nvPr/>
          </p:nvSpPr>
          <p:spPr>
            <a:xfrm>
              <a:off x="643861" y="1092293"/>
              <a:ext cx="88747" cy="129987"/>
            </a:xfrm>
            <a:custGeom>
              <a:rect b="b" l="l" r="r" t="t"/>
              <a:pathLst>
                <a:path extrusionOk="0" h="643" w="439">
                  <a:moveTo>
                    <a:pt x="217" y="0"/>
                  </a:moveTo>
                  <a:cubicBezTo>
                    <a:pt x="99" y="0"/>
                    <a:pt x="0" y="143"/>
                    <a:pt x="0" y="319"/>
                  </a:cubicBezTo>
                  <a:cubicBezTo>
                    <a:pt x="0" y="499"/>
                    <a:pt x="99" y="643"/>
                    <a:pt x="217" y="643"/>
                  </a:cubicBezTo>
                  <a:cubicBezTo>
                    <a:pt x="340" y="643"/>
                    <a:pt x="438" y="499"/>
                    <a:pt x="438" y="319"/>
                  </a:cubicBezTo>
                  <a:cubicBezTo>
                    <a:pt x="438" y="143"/>
                    <a:pt x="340" y="0"/>
                    <a:pt x="2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41"/>
            <p:cNvSpPr/>
            <p:nvPr/>
          </p:nvSpPr>
          <p:spPr>
            <a:xfrm>
              <a:off x="634764" y="822617"/>
              <a:ext cx="99461" cy="99461"/>
            </a:xfrm>
            <a:custGeom>
              <a:rect b="b" l="l" r="r" t="t"/>
              <a:pathLst>
                <a:path extrusionOk="0" h="492" w="492">
                  <a:moveTo>
                    <a:pt x="246" y="0"/>
                  </a:moveTo>
                  <a:cubicBezTo>
                    <a:pt x="111" y="0"/>
                    <a:pt x="0" y="111"/>
                    <a:pt x="0" y="246"/>
                  </a:cubicBezTo>
                  <a:cubicBezTo>
                    <a:pt x="0" y="381"/>
                    <a:pt x="111" y="491"/>
                    <a:pt x="246" y="491"/>
                  </a:cubicBezTo>
                  <a:cubicBezTo>
                    <a:pt x="385" y="491"/>
                    <a:pt x="492" y="381"/>
                    <a:pt x="492" y="246"/>
                  </a:cubicBezTo>
                  <a:cubicBezTo>
                    <a:pt x="492" y="111"/>
                    <a:pt x="385" y="0"/>
                    <a:pt x="2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41"/>
            <p:cNvSpPr/>
            <p:nvPr/>
          </p:nvSpPr>
          <p:spPr>
            <a:xfrm>
              <a:off x="1220411" y="1562105"/>
              <a:ext cx="34973" cy="259975"/>
            </a:xfrm>
            <a:custGeom>
              <a:rect b="b" l="l" r="r" t="t"/>
              <a:pathLst>
                <a:path extrusionOk="0" h="1286" w="173">
                  <a:moveTo>
                    <a:pt x="87" y="0"/>
                  </a:moveTo>
                  <a:cubicBezTo>
                    <a:pt x="38" y="0"/>
                    <a:pt x="1" y="41"/>
                    <a:pt x="1" y="86"/>
                  </a:cubicBezTo>
                  <a:lnTo>
                    <a:pt x="1" y="1199"/>
                  </a:lnTo>
                  <a:cubicBezTo>
                    <a:pt x="1" y="1245"/>
                    <a:pt x="38" y="1285"/>
                    <a:pt x="87" y="1285"/>
                  </a:cubicBezTo>
                  <a:cubicBezTo>
                    <a:pt x="132" y="1285"/>
                    <a:pt x="173" y="1245"/>
                    <a:pt x="173" y="1199"/>
                  </a:cubicBezTo>
                  <a:lnTo>
                    <a:pt x="173" y="86"/>
                  </a:lnTo>
                  <a:cubicBezTo>
                    <a:pt x="173" y="41"/>
                    <a:pt x="132" y="0"/>
                    <a:pt x="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41"/>
            <p:cNvSpPr/>
            <p:nvPr/>
          </p:nvSpPr>
          <p:spPr>
            <a:xfrm>
              <a:off x="1167446" y="1624975"/>
              <a:ext cx="34973" cy="135041"/>
            </a:xfrm>
            <a:custGeom>
              <a:rect b="b" l="l" r="r" t="t"/>
              <a:pathLst>
                <a:path extrusionOk="0" h="668" w="173">
                  <a:moveTo>
                    <a:pt x="87" y="0"/>
                  </a:moveTo>
                  <a:cubicBezTo>
                    <a:pt x="38" y="0"/>
                    <a:pt x="1" y="37"/>
                    <a:pt x="1" y="86"/>
                  </a:cubicBezTo>
                  <a:lnTo>
                    <a:pt x="1" y="582"/>
                  </a:lnTo>
                  <a:cubicBezTo>
                    <a:pt x="1" y="627"/>
                    <a:pt x="38" y="668"/>
                    <a:pt x="87" y="668"/>
                  </a:cubicBezTo>
                  <a:cubicBezTo>
                    <a:pt x="132" y="668"/>
                    <a:pt x="173" y="627"/>
                    <a:pt x="173" y="582"/>
                  </a:cubicBezTo>
                  <a:lnTo>
                    <a:pt x="173" y="86"/>
                  </a:lnTo>
                  <a:cubicBezTo>
                    <a:pt x="173" y="37"/>
                    <a:pt x="132" y="0"/>
                    <a:pt x="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41"/>
            <p:cNvSpPr/>
            <p:nvPr/>
          </p:nvSpPr>
          <p:spPr>
            <a:xfrm>
              <a:off x="1067379" y="1611835"/>
              <a:ext cx="34973" cy="160513"/>
            </a:xfrm>
            <a:custGeom>
              <a:rect b="b" l="l" r="r" t="t"/>
              <a:pathLst>
                <a:path extrusionOk="0" h="794" w="173">
                  <a:moveTo>
                    <a:pt x="87" y="0"/>
                  </a:moveTo>
                  <a:cubicBezTo>
                    <a:pt x="42" y="0"/>
                    <a:pt x="1" y="41"/>
                    <a:pt x="1" y="86"/>
                  </a:cubicBezTo>
                  <a:lnTo>
                    <a:pt x="1" y="708"/>
                  </a:lnTo>
                  <a:cubicBezTo>
                    <a:pt x="1" y="757"/>
                    <a:pt x="42" y="794"/>
                    <a:pt x="87" y="794"/>
                  </a:cubicBezTo>
                  <a:cubicBezTo>
                    <a:pt x="136" y="794"/>
                    <a:pt x="173" y="757"/>
                    <a:pt x="173" y="708"/>
                  </a:cubicBezTo>
                  <a:lnTo>
                    <a:pt x="173" y="86"/>
                  </a:lnTo>
                  <a:cubicBezTo>
                    <a:pt x="173" y="41"/>
                    <a:pt x="136" y="0"/>
                    <a:pt x="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41"/>
            <p:cNvSpPr/>
            <p:nvPr/>
          </p:nvSpPr>
          <p:spPr>
            <a:xfrm>
              <a:off x="1115492" y="1648223"/>
              <a:ext cx="34771" cy="87736"/>
            </a:xfrm>
            <a:custGeom>
              <a:rect b="b" l="l" r="r" t="t"/>
              <a:pathLst>
                <a:path extrusionOk="0" h="434" w="172">
                  <a:moveTo>
                    <a:pt x="86" y="0"/>
                  </a:moveTo>
                  <a:cubicBezTo>
                    <a:pt x="41" y="0"/>
                    <a:pt x="0" y="37"/>
                    <a:pt x="0" y="86"/>
                  </a:cubicBezTo>
                  <a:lnTo>
                    <a:pt x="0" y="348"/>
                  </a:lnTo>
                  <a:cubicBezTo>
                    <a:pt x="0" y="397"/>
                    <a:pt x="41" y="434"/>
                    <a:pt x="86" y="434"/>
                  </a:cubicBezTo>
                  <a:cubicBezTo>
                    <a:pt x="135" y="434"/>
                    <a:pt x="172" y="397"/>
                    <a:pt x="172" y="348"/>
                  </a:cubicBezTo>
                  <a:lnTo>
                    <a:pt x="172" y="86"/>
                  </a:lnTo>
                  <a:cubicBezTo>
                    <a:pt x="172" y="37"/>
                    <a:pt x="135" y="0"/>
                    <a:pt x="8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41"/>
            <p:cNvSpPr/>
            <p:nvPr/>
          </p:nvSpPr>
          <p:spPr>
            <a:xfrm>
              <a:off x="1017850" y="1648223"/>
              <a:ext cx="34771" cy="87736"/>
            </a:xfrm>
            <a:custGeom>
              <a:rect b="b" l="l" r="r" t="t"/>
              <a:pathLst>
                <a:path extrusionOk="0" h="434" w="172">
                  <a:moveTo>
                    <a:pt x="86" y="0"/>
                  </a:moveTo>
                  <a:cubicBezTo>
                    <a:pt x="41" y="0"/>
                    <a:pt x="0" y="37"/>
                    <a:pt x="0" y="86"/>
                  </a:cubicBezTo>
                  <a:lnTo>
                    <a:pt x="0" y="348"/>
                  </a:lnTo>
                  <a:cubicBezTo>
                    <a:pt x="0" y="397"/>
                    <a:pt x="41" y="434"/>
                    <a:pt x="86" y="434"/>
                  </a:cubicBezTo>
                  <a:cubicBezTo>
                    <a:pt x="135" y="434"/>
                    <a:pt x="172" y="397"/>
                    <a:pt x="172" y="348"/>
                  </a:cubicBezTo>
                  <a:lnTo>
                    <a:pt x="172" y="86"/>
                  </a:lnTo>
                  <a:cubicBezTo>
                    <a:pt x="172" y="37"/>
                    <a:pt x="135" y="0"/>
                    <a:pt x="8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41"/>
            <p:cNvSpPr/>
            <p:nvPr/>
          </p:nvSpPr>
          <p:spPr>
            <a:xfrm>
              <a:off x="1273376" y="1624975"/>
              <a:ext cx="34973" cy="135041"/>
            </a:xfrm>
            <a:custGeom>
              <a:rect b="b" l="l" r="r" t="t"/>
              <a:pathLst>
                <a:path extrusionOk="0" h="668" w="173">
                  <a:moveTo>
                    <a:pt x="87" y="0"/>
                  </a:moveTo>
                  <a:cubicBezTo>
                    <a:pt x="37" y="0"/>
                    <a:pt x="1" y="37"/>
                    <a:pt x="1" y="86"/>
                  </a:cubicBezTo>
                  <a:lnTo>
                    <a:pt x="1" y="582"/>
                  </a:lnTo>
                  <a:cubicBezTo>
                    <a:pt x="1" y="627"/>
                    <a:pt x="37" y="668"/>
                    <a:pt x="87" y="668"/>
                  </a:cubicBezTo>
                  <a:cubicBezTo>
                    <a:pt x="132" y="668"/>
                    <a:pt x="172" y="627"/>
                    <a:pt x="172" y="582"/>
                  </a:cubicBezTo>
                  <a:lnTo>
                    <a:pt x="172" y="86"/>
                  </a:lnTo>
                  <a:cubicBezTo>
                    <a:pt x="172" y="37"/>
                    <a:pt x="132" y="0"/>
                    <a:pt x="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41"/>
            <p:cNvSpPr/>
            <p:nvPr/>
          </p:nvSpPr>
          <p:spPr>
            <a:xfrm>
              <a:off x="1372634" y="1611835"/>
              <a:ext cx="34973" cy="160513"/>
            </a:xfrm>
            <a:custGeom>
              <a:rect b="b" l="l" r="r" t="t"/>
              <a:pathLst>
                <a:path extrusionOk="0" h="794" w="173">
                  <a:moveTo>
                    <a:pt x="87" y="0"/>
                  </a:moveTo>
                  <a:cubicBezTo>
                    <a:pt x="38" y="0"/>
                    <a:pt x="1" y="41"/>
                    <a:pt x="1" y="86"/>
                  </a:cubicBezTo>
                  <a:lnTo>
                    <a:pt x="1" y="708"/>
                  </a:lnTo>
                  <a:cubicBezTo>
                    <a:pt x="1" y="757"/>
                    <a:pt x="38" y="794"/>
                    <a:pt x="87" y="794"/>
                  </a:cubicBezTo>
                  <a:cubicBezTo>
                    <a:pt x="136" y="794"/>
                    <a:pt x="173" y="757"/>
                    <a:pt x="173" y="708"/>
                  </a:cubicBezTo>
                  <a:lnTo>
                    <a:pt x="173" y="86"/>
                  </a:lnTo>
                  <a:cubicBezTo>
                    <a:pt x="173" y="41"/>
                    <a:pt x="136" y="0"/>
                    <a:pt x="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41"/>
            <p:cNvSpPr/>
            <p:nvPr/>
          </p:nvSpPr>
          <p:spPr>
            <a:xfrm>
              <a:off x="1324723" y="1648223"/>
              <a:ext cx="34973" cy="87736"/>
            </a:xfrm>
            <a:custGeom>
              <a:rect b="b" l="l" r="r" t="t"/>
              <a:pathLst>
                <a:path extrusionOk="0" h="434" w="173">
                  <a:moveTo>
                    <a:pt x="86" y="0"/>
                  </a:moveTo>
                  <a:cubicBezTo>
                    <a:pt x="37" y="0"/>
                    <a:pt x="0" y="37"/>
                    <a:pt x="0" y="86"/>
                  </a:cubicBezTo>
                  <a:lnTo>
                    <a:pt x="0" y="348"/>
                  </a:lnTo>
                  <a:cubicBezTo>
                    <a:pt x="0" y="397"/>
                    <a:pt x="37" y="434"/>
                    <a:pt x="86" y="434"/>
                  </a:cubicBezTo>
                  <a:cubicBezTo>
                    <a:pt x="135" y="434"/>
                    <a:pt x="172" y="397"/>
                    <a:pt x="172" y="348"/>
                  </a:cubicBezTo>
                  <a:lnTo>
                    <a:pt x="172" y="86"/>
                  </a:lnTo>
                  <a:cubicBezTo>
                    <a:pt x="172" y="37"/>
                    <a:pt x="135" y="0"/>
                    <a:pt x="8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41"/>
            <p:cNvSpPr/>
            <p:nvPr/>
          </p:nvSpPr>
          <p:spPr>
            <a:xfrm>
              <a:off x="1422365" y="1648223"/>
              <a:ext cx="34973" cy="87736"/>
            </a:xfrm>
            <a:custGeom>
              <a:rect b="b" l="l" r="r" t="t"/>
              <a:pathLst>
                <a:path extrusionOk="0" h="434" w="173">
                  <a:moveTo>
                    <a:pt x="86" y="0"/>
                  </a:moveTo>
                  <a:cubicBezTo>
                    <a:pt x="37" y="0"/>
                    <a:pt x="0" y="37"/>
                    <a:pt x="0" y="86"/>
                  </a:cubicBezTo>
                  <a:lnTo>
                    <a:pt x="0" y="348"/>
                  </a:lnTo>
                  <a:cubicBezTo>
                    <a:pt x="0" y="397"/>
                    <a:pt x="37" y="434"/>
                    <a:pt x="86" y="434"/>
                  </a:cubicBezTo>
                  <a:cubicBezTo>
                    <a:pt x="135" y="434"/>
                    <a:pt x="172" y="397"/>
                    <a:pt x="172" y="348"/>
                  </a:cubicBezTo>
                  <a:lnTo>
                    <a:pt x="172" y="86"/>
                  </a:lnTo>
                  <a:cubicBezTo>
                    <a:pt x="172" y="37"/>
                    <a:pt x="135" y="0"/>
                    <a:pt x="8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41"/>
            <p:cNvSpPr/>
            <p:nvPr/>
          </p:nvSpPr>
          <p:spPr>
            <a:xfrm>
              <a:off x="3919802" y="4301930"/>
              <a:ext cx="629721" cy="666109"/>
            </a:xfrm>
            <a:custGeom>
              <a:rect b="b" l="l" r="r" t="t"/>
              <a:pathLst>
                <a:path extrusionOk="0" h="3295" w="3115">
                  <a:moveTo>
                    <a:pt x="2255" y="1"/>
                  </a:moveTo>
                  <a:lnTo>
                    <a:pt x="1040" y="1175"/>
                  </a:lnTo>
                  <a:lnTo>
                    <a:pt x="975" y="1752"/>
                  </a:lnTo>
                  <a:cubicBezTo>
                    <a:pt x="975" y="1752"/>
                    <a:pt x="1" y="2648"/>
                    <a:pt x="631" y="3295"/>
                  </a:cubicBezTo>
                  <a:lnTo>
                    <a:pt x="3115" y="885"/>
                  </a:lnTo>
                  <a:lnTo>
                    <a:pt x="225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41"/>
            <p:cNvSpPr/>
            <p:nvPr/>
          </p:nvSpPr>
          <p:spPr>
            <a:xfrm>
              <a:off x="4100125" y="4233399"/>
              <a:ext cx="252495" cy="279786"/>
            </a:xfrm>
            <a:custGeom>
              <a:rect b="b" l="l" r="r" t="t"/>
              <a:pathLst>
                <a:path extrusionOk="0" h="1384" w="1249">
                  <a:moveTo>
                    <a:pt x="811" y="0"/>
                  </a:moveTo>
                  <a:lnTo>
                    <a:pt x="1" y="1150"/>
                  </a:lnTo>
                  <a:lnTo>
                    <a:pt x="287" y="1383"/>
                  </a:lnTo>
                  <a:lnTo>
                    <a:pt x="1249" y="450"/>
                  </a:lnTo>
                  <a:lnTo>
                    <a:pt x="8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41"/>
            <p:cNvSpPr/>
            <p:nvPr/>
          </p:nvSpPr>
          <p:spPr>
            <a:xfrm>
              <a:off x="4032403" y="4469517"/>
              <a:ext cx="495690" cy="480326"/>
            </a:xfrm>
            <a:custGeom>
              <a:rect b="b" l="l" r="r" t="t"/>
              <a:pathLst>
                <a:path extrusionOk="0" h="2376" w="2452">
                  <a:moveTo>
                    <a:pt x="2423" y="0"/>
                  </a:moveTo>
                  <a:cubicBezTo>
                    <a:pt x="2417" y="0"/>
                    <a:pt x="2410" y="3"/>
                    <a:pt x="2406" y="7"/>
                  </a:cubicBezTo>
                  <a:lnTo>
                    <a:pt x="12" y="2331"/>
                  </a:lnTo>
                  <a:cubicBezTo>
                    <a:pt x="0" y="2343"/>
                    <a:pt x="0" y="2360"/>
                    <a:pt x="12" y="2368"/>
                  </a:cubicBezTo>
                  <a:cubicBezTo>
                    <a:pt x="16" y="2376"/>
                    <a:pt x="21" y="2376"/>
                    <a:pt x="29" y="2376"/>
                  </a:cubicBezTo>
                  <a:cubicBezTo>
                    <a:pt x="37" y="2376"/>
                    <a:pt x="41" y="2372"/>
                    <a:pt x="45" y="2368"/>
                  </a:cubicBezTo>
                  <a:lnTo>
                    <a:pt x="2443" y="43"/>
                  </a:lnTo>
                  <a:cubicBezTo>
                    <a:pt x="2451" y="35"/>
                    <a:pt x="2451" y="19"/>
                    <a:pt x="2443" y="7"/>
                  </a:cubicBezTo>
                  <a:cubicBezTo>
                    <a:pt x="2437" y="3"/>
                    <a:pt x="2430" y="0"/>
                    <a:pt x="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41"/>
            <p:cNvSpPr/>
            <p:nvPr/>
          </p:nvSpPr>
          <p:spPr>
            <a:xfrm>
              <a:off x="4111648" y="4580905"/>
              <a:ext cx="177292" cy="80257"/>
            </a:xfrm>
            <a:custGeom>
              <a:rect b="b" l="l" r="r" t="t"/>
              <a:pathLst>
                <a:path extrusionOk="0" h="397" w="877">
                  <a:moveTo>
                    <a:pt x="792" y="0"/>
                  </a:moveTo>
                  <a:cubicBezTo>
                    <a:pt x="449" y="0"/>
                    <a:pt x="29" y="336"/>
                    <a:pt x="13" y="352"/>
                  </a:cubicBezTo>
                  <a:cubicBezTo>
                    <a:pt x="1" y="360"/>
                    <a:pt x="1" y="376"/>
                    <a:pt x="9" y="389"/>
                  </a:cubicBezTo>
                  <a:cubicBezTo>
                    <a:pt x="13" y="393"/>
                    <a:pt x="21" y="397"/>
                    <a:pt x="30" y="397"/>
                  </a:cubicBezTo>
                  <a:cubicBezTo>
                    <a:pt x="34" y="397"/>
                    <a:pt x="38" y="397"/>
                    <a:pt x="42" y="393"/>
                  </a:cubicBezTo>
                  <a:cubicBezTo>
                    <a:pt x="50" y="389"/>
                    <a:pt x="465" y="53"/>
                    <a:pt x="791" y="53"/>
                  </a:cubicBezTo>
                  <a:cubicBezTo>
                    <a:pt x="810" y="53"/>
                    <a:pt x="829" y="55"/>
                    <a:pt x="848" y="57"/>
                  </a:cubicBezTo>
                  <a:cubicBezTo>
                    <a:pt x="860" y="57"/>
                    <a:pt x="873" y="49"/>
                    <a:pt x="877" y="33"/>
                  </a:cubicBezTo>
                  <a:cubicBezTo>
                    <a:pt x="877" y="20"/>
                    <a:pt x="868" y="8"/>
                    <a:pt x="852" y="4"/>
                  </a:cubicBezTo>
                  <a:cubicBezTo>
                    <a:pt x="832" y="1"/>
                    <a:pt x="812" y="0"/>
                    <a:pt x="7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41"/>
            <p:cNvSpPr/>
            <p:nvPr/>
          </p:nvSpPr>
          <p:spPr>
            <a:xfrm>
              <a:off x="4034829" y="4449706"/>
              <a:ext cx="257549" cy="141106"/>
            </a:xfrm>
            <a:custGeom>
              <a:rect b="b" l="l" r="r" t="t"/>
              <a:pathLst>
                <a:path extrusionOk="0" h="698" w="1274">
                  <a:moveTo>
                    <a:pt x="925" y="51"/>
                  </a:moveTo>
                  <a:cubicBezTo>
                    <a:pt x="942" y="51"/>
                    <a:pt x="954" y="55"/>
                    <a:pt x="966" y="64"/>
                  </a:cubicBezTo>
                  <a:cubicBezTo>
                    <a:pt x="1007" y="92"/>
                    <a:pt x="991" y="166"/>
                    <a:pt x="987" y="186"/>
                  </a:cubicBezTo>
                  <a:cubicBezTo>
                    <a:pt x="966" y="276"/>
                    <a:pt x="917" y="362"/>
                    <a:pt x="847" y="444"/>
                  </a:cubicBezTo>
                  <a:cubicBezTo>
                    <a:pt x="794" y="506"/>
                    <a:pt x="729" y="563"/>
                    <a:pt x="643" y="624"/>
                  </a:cubicBezTo>
                  <a:cubicBezTo>
                    <a:pt x="643" y="514"/>
                    <a:pt x="651" y="424"/>
                    <a:pt x="676" y="346"/>
                  </a:cubicBezTo>
                  <a:cubicBezTo>
                    <a:pt x="708" y="240"/>
                    <a:pt x="766" y="146"/>
                    <a:pt x="839" y="88"/>
                  </a:cubicBezTo>
                  <a:cubicBezTo>
                    <a:pt x="864" y="72"/>
                    <a:pt x="884" y="60"/>
                    <a:pt x="905" y="55"/>
                  </a:cubicBezTo>
                  <a:cubicBezTo>
                    <a:pt x="913" y="55"/>
                    <a:pt x="921" y="51"/>
                    <a:pt x="925" y="51"/>
                  </a:cubicBezTo>
                  <a:close/>
                  <a:moveTo>
                    <a:pt x="176" y="379"/>
                  </a:moveTo>
                  <a:cubicBezTo>
                    <a:pt x="254" y="383"/>
                    <a:pt x="336" y="420"/>
                    <a:pt x="414" y="481"/>
                  </a:cubicBezTo>
                  <a:cubicBezTo>
                    <a:pt x="471" y="526"/>
                    <a:pt x="524" y="583"/>
                    <a:pt x="573" y="645"/>
                  </a:cubicBezTo>
                  <a:cubicBezTo>
                    <a:pt x="541" y="645"/>
                    <a:pt x="507" y="646"/>
                    <a:pt x="473" y="646"/>
                  </a:cubicBezTo>
                  <a:cubicBezTo>
                    <a:pt x="438" y="646"/>
                    <a:pt x="403" y="645"/>
                    <a:pt x="369" y="641"/>
                  </a:cubicBezTo>
                  <a:cubicBezTo>
                    <a:pt x="279" y="632"/>
                    <a:pt x="201" y="608"/>
                    <a:pt x="140" y="567"/>
                  </a:cubicBezTo>
                  <a:cubicBezTo>
                    <a:pt x="103" y="547"/>
                    <a:pt x="82" y="522"/>
                    <a:pt x="66" y="497"/>
                  </a:cubicBezTo>
                  <a:cubicBezTo>
                    <a:pt x="54" y="469"/>
                    <a:pt x="54" y="436"/>
                    <a:pt x="70" y="412"/>
                  </a:cubicBezTo>
                  <a:cubicBezTo>
                    <a:pt x="90" y="383"/>
                    <a:pt x="131" y="379"/>
                    <a:pt x="156" y="379"/>
                  </a:cubicBezTo>
                  <a:close/>
                  <a:moveTo>
                    <a:pt x="928" y="1"/>
                  </a:moveTo>
                  <a:cubicBezTo>
                    <a:pt x="916" y="1"/>
                    <a:pt x="904" y="2"/>
                    <a:pt x="892" y="6"/>
                  </a:cubicBezTo>
                  <a:cubicBezTo>
                    <a:pt x="864" y="10"/>
                    <a:pt x="839" y="27"/>
                    <a:pt x="811" y="47"/>
                  </a:cubicBezTo>
                  <a:cubicBezTo>
                    <a:pt x="704" y="133"/>
                    <a:pt x="651" y="248"/>
                    <a:pt x="626" y="330"/>
                  </a:cubicBezTo>
                  <a:cubicBezTo>
                    <a:pt x="606" y="403"/>
                    <a:pt x="594" y="489"/>
                    <a:pt x="594" y="587"/>
                  </a:cubicBezTo>
                  <a:cubicBezTo>
                    <a:pt x="549" y="534"/>
                    <a:pt x="500" y="485"/>
                    <a:pt x="442" y="440"/>
                  </a:cubicBezTo>
                  <a:cubicBezTo>
                    <a:pt x="360" y="375"/>
                    <a:pt x="266" y="334"/>
                    <a:pt x="180" y="330"/>
                  </a:cubicBezTo>
                  <a:cubicBezTo>
                    <a:pt x="170" y="328"/>
                    <a:pt x="160" y="328"/>
                    <a:pt x="151" y="328"/>
                  </a:cubicBezTo>
                  <a:cubicBezTo>
                    <a:pt x="96" y="328"/>
                    <a:pt x="53" y="348"/>
                    <a:pt x="25" y="383"/>
                  </a:cubicBezTo>
                  <a:cubicBezTo>
                    <a:pt x="0" y="420"/>
                    <a:pt x="0" y="473"/>
                    <a:pt x="21" y="522"/>
                  </a:cubicBezTo>
                  <a:cubicBezTo>
                    <a:pt x="41" y="555"/>
                    <a:pt x="70" y="583"/>
                    <a:pt x="115" y="612"/>
                  </a:cubicBezTo>
                  <a:cubicBezTo>
                    <a:pt x="180" y="653"/>
                    <a:pt x="266" y="682"/>
                    <a:pt x="365" y="690"/>
                  </a:cubicBezTo>
                  <a:cubicBezTo>
                    <a:pt x="406" y="694"/>
                    <a:pt x="446" y="698"/>
                    <a:pt x="483" y="698"/>
                  </a:cubicBezTo>
                  <a:cubicBezTo>
                    <a:pt x="532" y="698"/>
                    <a:pt x="577" y="694"/>
                    <a:pt x="622" y="694"/>
                  </a:cubicBezTo>
                  <a:cubicBezTo>
                    <a:pt x="626" y="694"/>
                    <a:pt x="631" y="690"/>
                    <a:pt x="635" y="690"/>
                  </a:cubicBezTo>
                  <a:cubicBezTo>
                    <a:pt x="660" y="692"/>
                    <a:pt x="685" y="693"/>
                    <a:pt x="711" y="693"/>
                  </a:cubicBezTo>
                  <a:cubicBezTo>
                    <a:pt x="820" y="693"/>
                    <a:pt x="927" y="672"/>
                    <a:pt x="1023" y="628"/>
                  </a:cubicBezTo>
                  <a:cubicBezTo>
                    <a:pt x="1093" y="600"/>
                    <a:pt x="1146" y="563"/>
                    <a:pt x="1187" y="522"/>
                  </a:cubicBezTo>
                  <a:cubicBezTo>
                    <a:pt x="1236" y="469"/>
                    <a:pt x="1265" y="407"/>
                    <a:pt x="1269" y="342"/>
                  </a:cubicBezTo>
                  <a:cubicBezTo>
                    <a:pt x="1273" y="272"/>
                    <a:pt x="1240" y="199"/>
                    <a:pt x="1183" y="162"/>
                  </a:cubicBezTo>
                  <a:cubicBezTo>
                    <a:pt x="1179" y="158"/>
                    <a:pt x="1174" y="156"/>
                    <a:pt x="1169" y="156"/>
                  </a:cubicBezTo>
                  <a:cubicBezTo>
                    <a:pt x="1162" y="156"/>
                    <a:pt x="1155" y="159"/>
                    <a:pt x="1150" y="166"/>
                  </a:cubicBezTo>
                  <a:cubicBezTo>
                    <a:pt x="1142" y="178"/>
                    <a:pt x="1142" y="195"/>
                    <a:pt x="1154" y="203"/>
                  </a:cubicBezTo>
                  <a:cubicBezTo>
                    <a:pt x="1195" y="231"/>
                    <a:pt x="1220" y="285"/>
                    <a:pt x="1216" y="342"/>
                  </a:cubicBezTo>
                  <a:cubicBezTo>
                    <a:pt x="1212" y="391"/>
                    <a:pt x="1187" y="444"/>
                    <a:pt x="1146" y="485"/>
                  </a:cubicBezTo>
                  <a:cubicBezTo>
                    <a:pt x="1113" y="522"/>
                    <a:pt x="1064" y="555"/>
                    <a:pt x="1003" y="583"/>
                  </a:cubicBezTo>
                  <a:cubicBezTo>
                    <a:pt x="909" y="624"/>
                    <a:pt x="811" y="641"/>
                    <a:pt x="704" y="641"/>
                  </a:cubicBezTo>
                  <a:cubicBezTo>
                    <a:pt x="778" y="587"/>
                    <a:pt x="839" y="534"/>
                    <a:pt x="884" y="477"/>
                  </a:cubicBezTo>
                  <a:cubicBezTo>
                    <a:pt x="962" y="391"/>
                    <a:pt x="1015" y="297"/>
                    <a:pt x="1036" y="199"/>
                  </a:cubicBezTo>
                  <a:cubicBezTo>
                    <a:pt x="1056" y="117"/>
                    <a:pt x="1040" y="55"/>
                    <a:pt x="995" y="23"/>
                  </a:cubicBezTo>
                  <a:cubicBezTo>
                    <a:pt x="975" y="9"/>
                    <a:pt x="952" y="1"/>
                    <a:pt x="9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41"/>
            <p:cNvSpPr/>
            <p:nvPr/>
          </p:nvSpPr>
          <p:spPr>
            <a:xfrm>
              <a:off x="2650059" y="4885959"/>
              <a:ext cx="700071" cy="250069"/>
            </a:xfrm>
            <a:custGeom>
              <a:rect b="b" l="l" r="r" t="t"/>
              <a:pathLst>
                <a:path extrusionOk="0" h="1237" w="3463">
                  <a:moveTo>
                    <a:pt x="1772" y="1"/>
                  </a:moveTo>
                  <a:lnTo>
                    <a:pt x="1326" y="369"/>
                  </a:lnTo>
                  <a:cubicBezTo>
                    <a:pt x="1326" y="369"/>
                    <a:pt x="1320" y="369"/>
                    <a:pt x="1308" y="369"/>
                  </a:cubicBezTo>
                  <a:cubicBezTo>
                    <a:pt x="1152" y="369"/>
                    <a:pt x="0" y="397"/>
                    <a:pt x="0" y="1237"/>
                  </a:cubicBezTo>
                  <a:lnTo>
                    <a:pt x="3462" y="1237"/>
                  </a:lnTo>
                  <a:lnTo>
                    <a:pt x="346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41"/>
            <p:cNvSpPr/>
            <p:nvPr/>
          </p:nvSpPr>
          <p:spPr>
            <a:xfrm>
              <a:off x="3038805" y="4759409"/>
              <a:ext cx="278977" cy="126753"/>
            </a:xfrm>
            <a:custGeom>
              <a:rect b="b" l="l" r="r" t="t"/>
              <a:pathLst>
                <a:path extrusionOk="0" h="627" w="1380">
                  <a:moveTo>
                    <a:pt x="1379" y="1"/>
                  </a:moveTo>
                  <a:lnTo>
                    <a:pt x="0" y="263"/>
                  </a:lnTo>
                  <a:lnTo>
                    <a:pt x="41" y="627"/>
                  </a:lnTo>
                  <a:lnTo>
                    <a:pt x="1379" y="627"/>
                  </a:lnTo>
                  <a:lnTo>
                    <a:pt x="137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41"/>
            <p:cNvSpPr/>
            <p:nvPr/>
          </p:nvSpPr>
          <p:spPr>
            <a:xfrm>
              <a:off x="2654911" y="5107725"/>
              <a:ext cx="685112" cy="10917"/>
            </a:xfrm>
            <a:custGeom>
              <a:rect b="b" l="l" r="r" t="t"/>
              <a:pathLst>
                <a:path extrusionOk="0" h="54" w="3389">
                  <a:moveTo>
                    <a:pt x="25" y="1"/>
                  </a:moveTo>
                  <a:cubicBezTo>
                    <a:pt x="9" y="1"/>
                    <a:pt x="1" y="13"/>
                    <a:pt x="1" y="29"/>
                  </a:cubicBezTo>
                  <a:cubicBezTo>
                    <a:pt x="1" y="41"/>
                    <a:pt x="9" y="54"/>
                    <a:pt x="25" y="54"/>
                  </a:cubicBezTo>
                  <a:lnTo>
                    <a:pt x="3364" y="54"/>
                  </a:lnTo>
                  <a:cubicBezTo>
                    <a:pt x="3377" y="54"/>
                    <a:pt x="3389" y="41"/>
                    <a:pt x="3389" y="29"/>
                  </a:cubicBezTo>
                  <a:cubicBezTo>
                    <a:pt x="3389" y="13"/>
                    <a:pt x="3377" y="1"/>
                    <a:pt x="33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41"/>
            <p:cNvSpPr/>
            <p:nvPr/>
          </p:nvSpPr>
          <p:spPr>
            <a:xfrm>
              <a:off x="2912256" y="4955501"/>
              <a:ext cx="178909" cy="77224"/>
            </a:xfrm>
            <a:custGeom>
              <a:rect b="b" l="l" r="r" t="t"/>
              <a:pathLst>
                <a:path extrusionOk="0" h="382" w="885">
                  <a:moveTo>
                    <a:pt x="29" y="1"/>
                  </a:moveTo>
                  <a:cubicBezTo>
                    <a:pt x="17" y="1"/>
                    <a:pt x="4" y="13"/>
                    <a:pt x="0" y="25"/>
                  </a:cubicBezTo>
                  <a:cubicBezTo>
                    <a:pt x="0" y="37"/>
                    <a:pt x="13" y="50"/>
                    <a:pt x="25" y="54"/>
                  </a:cubicBezTo>
                  <a:cubicBezTo>
                    <a:pt x="33" y="54"/>
                    <a:pt x="626" y="111"/>
                    <a:pt x="835" y="373"/>
                  </a:cubicBezTo>
                  <a:cubicBezTo>
                    <a:pt x="839" y="377"/>
                    <a:pt x="847" y="381"/>
                    <a:pt x="856" y="381"/>
                  </a:cubicBezTo>
                  <a:cubicBezTo>
                    <a:pt x="860" y="381"/>
                    <a:pt x="868" y="381"/>
                    <a:pt x="872" y="377"/>
                  </a:cubicBezTo>
                  <a:cubicBezTo>
                    <a:pt x="880" y="369"/>
                    <a:pt x="884" y="353"/>
                    <a:pt x="876" y="340"/>
                  </a:cubicBezTo>
                  <a:cubicBezTo>
                    <a:pt x="655" y="62"/>
                    <a:pt x="53" y="5"/>
                    <a:pt x="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41"/>
            <p:cNvSpPr/>
            <p:nvPr/>
          </p:nvSpPr>
          <p:spPr>
            <a:xfrm>
              <a:off x="2929641" y="4814396"/>
              <a:ext cx="224395" cy="184368"/>
            </a:xfrm>
            <a:custGeom>
              <a:rect b="b" l="l" r="r" t="t"/>
              <a:pathLst>
                <a:path extrusionOk="0" h="912" w="1110">
                  <a:moveTo>
                    <a:pt x="131" y="52"/>
                  </a:moveTo>
                  <a:cubicBezTo>
                    <a:pt x="172" y="52"/>
                    <a:pt x="209" y="85"/>
                    <a:pt x="221" y="101"/>
                  </a:cubicBezTo>
                  <a:cubicBezTo>
                    <a:pt x="274" y="163"/>
                    <a:pt x="307" y="244"/>
                    <a:pt x="319" y="343"/>
                  </a:cubicBezTo>
                  <a:cubicBezTo>
                    <a:pt x="332" y="416"/>
                    <a:pt x="328" y="494"/>
                    <a:pt x="323" y="572"/>
                  </a:cubicBezTo>
                  <a:cubicBezTo>
                    <a:pt x="274" y="527"/>
                    <a:pt x="221" y="478"/>
                    <a:pt x="180" y="424"/>
                  </a:cubicBezTo>
                  <a:cubicBezTo>
                    <a:pt x="119" y="355"/>
                    <a:pt x="82" y="285"/>
                    <a:pt x="66" y="216"/>
                  </a:cubicBezTo>
                  <a:cubicBezTo>
                    <a:pt x="53" y="175"/>
                    <a:pt x="53" y="142"/>
                    <a:pt x="62" y="113"/>
                  </a:cubicBezTo>
                  <a:cubicBezTo>
                    <a:pt x="70" y="81"/>
                    <a:pt x="94" y="56"/>
                    <a:pt x="123" y="52"/>
                  </a:cubicBezTo>
                  <a:close/>
                  <a:moveTo>
                    <a:pt x="852" y="356"/>
                  </a:moveTo>
                  <a:cubicBezTo>
                    <a:pt x="868" y="356"/>
                    <a:pt x="885" y="357"/>
                    <a:pt x="900" y="359"/>
                  </a:cubicBezTo>
                  <a:cubicBezTo>
                    <a:pt x="929" y="363"/>
                    <a:pt x="954" y="367"/>
                    <a:pt x="970" y="379"/>
                  </a:cubicBezTo>
                  <a:cubicBezTo>
                    <a:pt x="991" y="392"/>
                    <a:pt x="1003" y="408"/>
                    <a:pt x="1007" y="429"/>
                  </a:cubicBezTo>
                  <a:cubicBezTo>
                    <a:pt x="1015" y="478"/>
                    <a:pt x="958" y="519"/>
                    <a:pt x="937" y="531"/>
                  </a:cubicBezTo>
                  <a:cubicBezTo>
                    <a:pt x="860" y="580"/>
                    <a:pt x="765" y="609"/>
                    <a:pt x="659" y="617"/>
                  </a:cubicBezTo>
                  <a:cubicBezTo>
                    <a:pt x="632" y="619"/>
                    <a:pt x="604" y="621"/>
                    <a:pt x="575" y="621"/>
                  </a:cubicBezTo>
                  <a:cubicBezTo>
                    <a:pt x="518" y="621"/>
                    <a:pt x="457" y="615"/>
                    <a:pt x="389" y="604"/>
                  </a:cubicBezTo>
                  <a:cubicBezTo>
                    <a:pt x="463" y="527"/>
                    <a:pt x="532" y="469"/>
                    <a:pt x="606" y="429"/>
                  </a:cubicBezTo>
                  <a:cubicBezTo>
                    <a:pt x="684" y="381"/>
                    <a:pt x="771" y="356"/>
                    <a:pt x="852" y="356"/>
                  </a:cubicBezTo>
                  <a:close/>
                  <a:moveTo>
                    <a:pt x="134" y="0"/>
                  </a:moveTo>
                  <a:cubicBezTo>
                    <a:pt x="126" y="0"/>
                    <a:pt x="118" y="1"/>
                    <a:pt x="111" y="3"/>
                  </a:cubicBezTo>
                  <a:cubicBezTo>
                    <a:pt x="66" y="11"/>
                    <a:pt x="29" y="48"/>
                    <a:pt x="12" y="97"/>
                  </a:cubicBezTo>
                  <a:cubicBezTo>
                    <a:pt x="0" y="134"/>
                    <a:pt x="0" y="179"/>
                    <a:pt x="12" y="228"/>
                  </a:cubicBezTo>
                  <a:cubicBezTo>
                    <a:pt x="33" y="306"/>
                    <a:pt x="78" y="384"/>
                    <a:pt x="139" y="461"/>
                  </a:cubicBezTo>
                  <a:cubicBezTo>
                    <a:pt x="197" y="527"/>
                    <a:pt x="262" y="584"/>
                    <a:pt x="323" y="641"/>
                  </a:cubicBezTo>
                  <a:lnTo>
                    <a:pt x="328" y="637"/>
                  </a:lnTo>
                  <a:cubicBezTo>
                    <a:pt x="328" y="637"/>
                    <a:pt x="332" y="641"/>
                    <a:pt x="332" y="641"/>
                  </a:cubicBezTo>
                  <a:cubicBezTo>
                    <a:pt x="418" y="744"/>
                    <a:pt x="532" y="825"/>
                    <a:pt x="659" y="875"/>
                  </a:cubicBezTo>
                  <a:cubicBezTo>
                    <a:pt x="720" y="895"/>
                    <a:pt x="778" y="907"/>
                    <a:pt x="831" y="907"/>
                  </a:cubicBezTo>
                  <a:lnTo>
                    <a:pt x="835" y="911"/>
                  </a:lnTo>
                  <a:lnTo>
                    <a:pt x="847" y="911"/>
                  </a:lnTo>
                  <a:cubicBezTo>
                    <a:pt x="917" y="907"/>
                    <a:pt x="982" y="883"/>
                    <a:pt x="1031" y="838"/>
                  </a:cubicBezTo>
                  <a:cubicBezTo>
                    <a:pt x="1085" y="789"/>
                    <a:pt x="1109" y="715"/>
                    <a:pt x="1097" y="650"/>
                  </a:cubicBezTo>
                  <a:cubicBezTo>
                    <a:pt x="1097" y="639"/>
                    <a:pt x="1085" y="628"/>
                    <a:pt x="1073" y="628"/>
                  </a:cubicBezTo>
                  <a:cubicBezTo>
                    <a:pt x="1072" y="628"/>
                    <a:pt x="1070" y="628"/>
                    <a:pt x="1068" y="629"/>
                  </a:cubicBezTo>
                  <a:cubicBezTo>
                    <a:pt x="1056" y="633"/>
                    <a:pt x="1044" y="645"/>
                    <a:pt x="1048" y="658"/>
                  </a:cubicBezTo>
                  <a:cubicBezTo>
                    <a:pt x="1056" y="707"/>
                    <a:pt x="1036" y="764"/>
                    <a:pt x="995" y="801"/>
                  </a:cubicBezTo>
                  <a:cubicBezTo>
                    <a:pt x="958" y="834"/>
                    <a:pt x="905" y="854"/>
                    <a:pt x="843" y="858"/>
                  </a:cubicBezTo>
                  <a:cubicBezTo>
                    <a:pt x="794" y="858"/>
                    <a:pt x="737" y="850"/>
                    <a:pt x="675" y="825"/>
                  </a:cubicBezTo>
                  <a:cubicBezTo>
                    <a:pt x="581" y="789"/>
                    <a:pt x="491" y="731"/>
                    <a:pt x="418" y="662"/>
                  </a:cubicBezTo>
                  <a:lnTo>
                    <a:pt x="418" y="662"/>
                  </a:lnTo>
                  <a:cubicBezTo>
                    <a:pt x="477" y="670"/>
                    <a:pt x="530" y="672"/>
                    <a:pt x="580" y="672"/>
                  </a:cubicBezTo>
                  <a:cubicBezTo>
                    <a:pt x="609" y="672"/>
                    <a:pt x="636" y="671"/>
                    <a:pt x="663" y="670"/>
                  </a:cubicBezTo>
                  <a:cubicBezTo>
                    <a:pt x="778" y="658"/>
                    <a:pt x="880" y="625"/>
                    <a:pt x="966" y="572"/>
                  </a:cubicBezTo>
                  <a:cubicBezTo>
                    <a:pt x="1036" y="531"/>
                    <a:pt x="1068" y="474"/>
                    <a:pt x="1060" y="416"/>
                  </a:cubicBezTo>
                  <a:cubicBezTo>
                    <a:pt x="1052" y="384"/>
                    <a:pt x="1031" y="355"/>
                    <a:pt x="995" y="334"/>
                  </a:cubicBezTo>
                  <a:cubicBezTo>
                    <a:pt x="974" y="322"/>
                    <a:pt x="941" y="310"/>
                    <a:pt x="905" y="306"/>
                  </a:cubicBezTo>
                  <a:cubicBezTo>
                    <a:pt x="890" y="304"/>
                    <a:pt x="875" y="304"/>
                    <a:pt x="860" y="304"/>
                  </a:cubicBezTo>
                  <a:cubicBezTo>
                    <a:pt x="747" y="304"/>
                    <a:pt x="647" y="344"/>
                    <a:pt x="581" y="384"/>
                  </a:cubicBezTo>
                  <a:cubicBezTo>
                    <a:pt x="512" y="420"/>
                    <a:pt x="442" y="474"/>
                    <a:pt x="377" y="543"/>
                  </a:cubicBezTo>
                  <a:cubicBezTo>
                    <a:pt x="381" y="474"/>
                    <a:pt x="381" y="404"/>
                    <a:pt x="368" y="334"/>
                  </a:cubicBezTo>
                  <a:cubicBezTo>
                    <a:pt x="356" y="228"/>
                    <a:pt x="319" y="138"/>
                    <a:pt x="262" y="68"/>
                  </a:cubicBezTo>
                  <a:cubicBezTo>
                    <a:pt x="221" y="27"/>
                    <a:pt x="176" y="0"/>
                    <a:pt x="1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41"/>
            <p:cNvSpPr/>
            <p:nvPr/>
          </p:nvSpPr>
          <p:spPr>
            <a:xfrm>
              <a:off x="3268859" y="2721067"/>
              <a:ext cx="1027567" cy="1775549"/>
            </a:xfrm>
            <a:custGeom>
              <a:rect b="b" l="l" r="r" t="t"/>
              <a:pathLst>
                <a:path extrusionOk="0" h="8783" w="5083">
                  <a:moveTo>
                    <a:pt x="2566" y="1"/>
                  </a:moveTo>
                  <a:cubicBezTo>
                    <a:pt x="2451" y="46"/>
                    <a:pt x="2341" y="87"/>
                    <a:pt x="2226" y="123"/>
                  </a:cubicBezTo>
                  <a:cubicBezTo>
                    <a:pt x="2193" y="136"/>
                    <a:pt x="2161" y="144"/>
                    <a:pt x="2132" y="156"/>
                  </a:cubicBezTo>
                  <a:cubicBezTo>
                    <a:pt x="2067" y="173"/>
                    <a:pt x="2005" y="193"/>
                    <a:pt x="1940" y="209"/>
                  </a:cubicBezTo>
                  <a:cubicBezTo>
                    <a:pt x="1391" y="361"/>
                    <a:pt x="888" y="418"/>
                    <a:pt x="446" y="422"/>
                  </a:cubicBezTo>
                  <a:cubicBezTo>
                    <a:pt x="286" y="422"/>
                    <a:pt x="139" y="418"/>
                    <a:pt x="0" y="406"/>
                  </a:cubicBezTo>
                  <a:lnTo>
                    <a:pt x="0" y="406"/>
                  </a:lnTo>
                  <a:cubicBezTo>
                    <a:pt x="37" y="995"/>
                    <a:pt x="102" y="1842"/>
                    <a:pt x="229" y="2685"/>
                  </a:cubicBezTo>
                  <a:cubicBezTo>
                    <a:pt x="356" y="3544"/>
                    <a:pt x="540" y="4408"/>
                    <a:pt x="810" y="5005"/>
                  </a:cubicBezTo>
                  <a:cubicBezTo>
                    <a:pt x="1535" y="6614"/>
                    <a:pt x="3830" y="8566"/>
                    <a:pt x="4092" y="8782"/>
                  </a:cubicBezTo>
                  <a:lnTo>
                    <a:pt x="5083" y="7510"/>
                  </a:lnTo>
                  <a:cubicBezTo>
                    <a:pt x="4244" y="6810"/>
                    <a:pt x="3159" y="5001"/>
                    <a:pt x="2766" y="4126"/>
                  </a:cubicBezTo>
                  <a:cubicBezTo>
                    <a:pt x="2766" y="4126"/>
                    <a:pt x="2807" y="1253"/>
                    <a:pt x="2689" y="488"/>
                  </a:cubicBezTo>
                  <a:cubicBezTo>
                    <a:pt x="2660" y="324"/>
                    <a:pt x="2619" y="160"/>
                    <a:pt x="25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41"/>
            <p:cNvSpPr/>
            <p:nvPr/>
          </p:nvSpPr>
          <p:spPr>
            <a:xfrm>
              <a:off x="2843522" y="2720258"/>
              <a:ext cx="506607" cy="2101427"/>
            </a:xfrm>
            <a:custGeom>
              <a:rect b="b" l="l" r="r" t="t"/>
              <a:pathLst>
                <a:path extrusionOk="0" h="10395" w="2506">
                  <a:moveTo>
                    <a:pt x="508" y="1"/>
                  </a:moveTo>
                  <a:cubicBezTo>
                    <a:pt x="414" y="381"/>
                    <a:pt x="332" y="827"/>
                    <a:pt x="283" y="1335"/>
                  </a:cubicBezTo>
                  <a:cubicBezTo>
                    <a:pt x="91" y="3336"/>
                    <a:pt x="1" y="6585"/>
                    <a:pt x="725" y="10395"/>
                  </a:cubicBezTo>
                  <a:lnTo>
                    <a:pt x="2505" y="10059"/>
                  </a:lnTo>
                  <a:cubicBezTo>
                    <a:pt x="1936" y="7064"/>
                    <a:pt x="2309" y="4788"/>
                    <a:pt x="2399" y="3098"/>
                  </a:cubicBezTo>
                  <a:cubicBezTo>
                    <a:pt x="2272" y="2251"/>
                    <a:pt x="2141" y="999"/>
                    <a:pt x="2104" y="410"/>
                  </a:cubicBezTo>
                  <a:cubicBezTo>
                    <a:pt x="1674" y="377"/>
                    <a:pt x="1318" y="295"/>
                    <a:pt x="1052" y="213"/>
                  </a:cubicBezTo>
                  <a:cubicBezTo>
                    <a:pt x="790" y="136"/>
                    <a:pt x="614" y="54"/>
                    <a:pt x="545" y="17"/>
                  </a:cubicBezTo>
                  <a:cubicBezTo>
                    <a:pt x="524" y="9"/>
                    <a:pt x="512" y="1"/>
                    <a:pt x="5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41"/>
            <p:cNvSpPr/>
            <p:nvPr/>
          </p:nvSpPr>
          <p:spPr>
            <a:xfrm>
              <a:off x="3028900" y="2843372"/>
              <a:ext cx="304651" cy="509033"/>
            </a:xfrm>
            <a:custGeom>
              <a:rect b="b" l="l" r="r" t="t"/>
              <a:pathLst>
                <a:path extrusionOk="0" h="2518" w="1507">
                  <a:moveTo>
                    <a:pt x="26" y="0"/>
                  </a:moveTo>
                  <a:cubicBezTo>
                    <a:pt x="15" y="0"/>
                    <a:pt x="4" y="8"/>
                    <a:pt x="4" y="18"/>
                  </a:cubicBezTo>
                  <a:cubicBezTo>
                    <a:pt x="0" y="34"/>
                    <a:pt x="8" y="46"/>
                    <a:pt x="21" y="50"/>
                  </a:cubicBezTo>
                  <a:lnTo>
                    <a:pt x="1162" y="316"/>
                  </a:lnTo>
                  <a:lnTo>
                    <a:pt x="1457" y="2493"/>
                  </a:lnTo>
                  <a:cubicBezTo>
                    <a:pt x="1457" y="2506"/>
                    <a:pt x="1469" y="2518"/>
                    <a:pt x="1482" y="2518"/>
                  </a:cubicBezTo>
                  <a:lnTo>
                    <a:pt x="1486" y="2518"/>
                  </a:lnTo>
                  <a:cubicBezTo>
                    <a:pt x="1498" y="2514"/>
                    <a:pt x="1506" y="2502"/>
                    <a:pt x="1506" y="2489"/>
                  </a:cubicBezTo>
                  <a:lnTo>
                    <a:pt x="1212" y="292"/>
                  </a:lnTo>
                  <a:lnTo>
                    <a:pt x="1212" y="275"/>
                  </a:lnTo>
                  <a:lnTo>
                    <a:pt x="33" y="1"/>
                  </a:lnTo>
                  <a:cubicBezTo>
                    <a:pt x="31" y="1"/>
                    <a:pt x="29" y="0"/>
                    <a:pt x="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41"/>
            <p:cNvSpPr/>
            <p:nvPr/>
          </p:nvSpPr>
          <p:spPr>
            <a:xfrm>
              <a:off x="3574115" y="2826188"/>
              <a:ext cx="604855" cy="1532354"/>
            </a:xfrm>
            <a:custGeom>
              <a:rect b="b" l="l" r="r" t="t"/>
              <a:pathLst>
                <a:path extrusionOk="0" h="7580" w="2992">
                  <a:moveTo>
                    <a:pt x="25" y="0"/>
                  </a:moveTo>
                  <a:cubicBezTo>
                    <a:pt x="12" y="0"/>
                    <a:pt x="0" y="13"/>
                    <a:pt x="4" y="29"/>
                  </a:cubicBezTo>
                  <a:cubicBezTo>
                    <a:pt x="4" y="58"/>
                    <a:pt x="192" y="2992"/>
                    <a:pt x="397" y="3843"/>
                  </a:cubicBezTo>
                  <a:cubicBezTo>
                    <a:pt x="610" y="4698"/>
                    <a:pt x="2848" y="7452"/>
                    <a:pt x="2946" y="7571"/>
                  </a:cubicBezTo>
                  <a:cubicBezTo>
                    <a:pt x="2950" y="7575"/>
                    <a:pt x="2959" y="7579"/>
                    <a:pt x="2963" y="7579"/>
                  </a:cubicBezTo>
                  <a:cubicBezTo>
                    <a:pt x="2971" y="7579"/>
                    <a:pt x="2975" y="7579"/>
                    <a:pt x="2979" y="7575"/>
                  </a:cubicBezTo>
                  <a:cubicBezTo>
                    <a:pt x="2991" y="7567"/>
                    <a:pt x="2991" y="7550"/>
                    <a:pt x="2983" y="7538"/>
                  </a:cubicBezTo>
                  <a:cubicBezTo>
                    <a:pt x="2963" y="7509"/>
                    <a:pt x="655" y="4674"/>
                    <a:pt x="450" y="3831"/>
                  </a:cubicBezTo>
                  <a:cubicBezTo>
                    <a:pt x="241" y="2984"/>
                    <a:pt x="57" y="54"/>
                    <a:pt x="53" y="25"/>
                  </a:cubicBezTo>
                  <a:cubicBezTo>
                    <a:pt x="53" y="13"/>
                    <a:pt x="41" y="0"/>
                    <a:pt x="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41"/>
            <p:cNvSpPr/>
            <p:nvPr/>
          </p:nvSpPr>
          <p:spPr>
            <a:xfrm>
              <a:off x="3059425" y="1657320"/>
              <a:ext cx="427159" cy="1149265"/>
            </a:xfrm>
            <a:custGeom>
              <a:rect b="b" l="l" r="r" t="t"/>
              <a:pathLst>
                <a:path extrusionOk="0" h="5685" w="2113">
                  <a:moveTo>
                    <a:pt x="844" y="0"/>
                  </a:moveTo>
                  <a:cubicBezTo>
                    <a:pt x="827" y="86"/>
                    <a:pt x="193" y="3789"/>
                    <a:pt x="1" y="5475"/>
                  </a:cubicBezTo>
                  <a:cubicBezTo>
                    <a:pt x="263" y="5557"/>
                    <a:pt x="615" y="5635"/>
                    <a:pt x="1036" y="5668"/>
                  </a:cubicBezTo>
                  <a:cubicBezTo>
                    <a:pt x="1175" y="5680"/>
                    <a:pt x="1322" y="5684"/>
                    <a:pt x="1478" y="5684"/>
                  </a:cubicBezTo>
                  <a:cubicBezTo>
                    <a:pt x="1580" y="5684"/>
                    <a:pt x="1687" y="5680"/>
                    <a:pt x="1793" y="5672"/>
                  </a:cubicBezTo>
                  <a:cubicBezTo>
                    <a:pt x="1773" y="5402"/>
                    <a:pt x="1752" y="5050"/>
                    <a:pt x="1740" y="4604"/>
                  </a:cubicBezTo>
                  <a:cubicBezTo>
                    <a:pt x="1699" y="3151"/>
                    <a:pt x="2112" y="0"/>
                    <a:pt x="21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41"/>
            <p:cNvSpPr/>
            <p:nvPr/>
          </p:nvSpPr>
          <p:spPr>
            <a:xfrm>
              <a:off x="3402686" y="1657320"/>
              <a:ext cx="557955" cy="1452502"/>
            </a:xfrm>
            <a:custGeom>
              <a:rect b="b" l="l" r="r" t="t"/>
              <a:pathLst>
                <a:path extrusionOk="0" h="7185" w="2760">
                  <a:moveTo>
                    <a:pt x="414" y="0"/>
                  </a:moveTo>
                  <a:cubicBezTo>
                    <a:pt x="414" y="0"/>
                    <a:pt x="1" y="3151"/>
                    <a:pt x="42" y="4604"/>
                  </a:cubicBezTo>
                  <a:cubicBezTo>
                    <a:pt x="54" y="5050"/>
                    <a:pt x="71" y="5402"/>
                    <a:pt x="95" y="5672"/>
                  </a:cubicBezTo>
                  <a:cubicBezTo>
                    <a:pt x="144" y="6277"/>
                    <a:pt x="201" y="6482"/>
                    <a:pt x="201" y="6482"/>
                  </a:cubicBezTo>
                  <a:cubicBezTo>
                    <a:pt x="201" y="6482"/>
                    <a:pt x="1111" y="7184"/>
                    <a:pt x="1488" y="7184"/>
                  </a:cubicBezTo>
                  <a:cubicBezTo>
                    <a:pt x="1500" y="7184"/>
                    <a:pt x="1512" y="7183"/>
                    <a:pt x="1523" y="7182"/>
                  </a:cubicBezTo>
                  <a:cubicBezTo>
                    <a:pt x="1875" y="7129"/>
                    <a:pt x="2293" y="6372"/>
                    <a:pt x="2293" y="6372"/>
                  </a:cubicBezTo>
                  <a:cubicBezTo>
                    <a:pt x="2088" y="5684"/>
                    <a:pt x="1904" y="5263"/>
                    <a:pt x="1904" y="5263"/>
                  </a:cubicBezTo>
                  <a:cubicBezTo>
                    <a:pt x="1720" y="4702"/>
                    <a:pt x="1425" y="4248"/>
                    <a:pt x="1425" y="4248"/>
                  </a:cubicBezTo>
                  <a:lnTo>
                    <a:pt x="1425" y="4248"/>
                  </a:lnTo>
                  <a:cubicBezTo>
                    <a:pt x="1474" y="4257"/>
                    <a:pt x="1523" y="4262"/>
                    <a:pt x="1572" y="4262"/>
                  </a:cubicBezTo>
                  <a:cubicBezTo>
                    <a:pt x="1589" y="4262"/>
                    <a:pt x="1605" y="4261"/>
                    <a:pt x="1621" y="4260"/>
                  </a:cubicBezTo>
                  <a:cubicBezTo>
                    <a:pt x="2272" y="4231"/>
                    <a:pt x="2759" y="3597"/>
                    <a:pt x="2575" y="2938"/>
                  </a:cubicBezTo>
                  <a:lnTo>
                    <a:pt x="2043" y="941"/>
                  </a:lnTo>
                  <a:cubicBezTo>
                    <a:pt x="1887" y="385"/>
                    <a:pt x="1380" y="0"/>
                    <a:pt x="8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41"/>
            <p:cNvSpPr/>
            <p:nvPr/>
          </p:nvSpPr>
          <p:spPr>
            <a:xfrm>
              <a:off x="3511244" y="2624032"/>
              <a:ext cx="200338" cy="313142"/>
            </a:xfrm>
            <a:custGeom>
              <a:rect b="b" l="l" r="r" t="t"/>
              <a:pathLst>
                <a:path extrusionOk="0" h="1549" w="991">
                  <a:moveTo>
                    <a:pt x="27" y="1"/>
                  </a:moveTo>
                  <a:cubicBezTo>
                    <a:pt x="25" y="1"/>
                    <a:pt x="23" y="1"/>
                    <a:pt x="20" y="2"/>
                  </a:cubicBezTo>
                  <a:cubicBezTo>
                    <a:pt x="8" y="6"/>
                    <a:pt x="0" y="18"/>
                    <a:pt x="4" y="35"/>
                  </a:cubicBezTo>
                  <a:cubicBezTo>
                    <a:pt x="176" y="607"/>
                    <a:pt x="503" y="1131"/>
                    <a:pt x="945" y="1541"/>
                  </a:cubicBezTo>
                  <a:cubicBezTo>
                    <a:pt x="953" y="1544"/>
                    <a:pt x="957" y="1548"/>
                    <a:pt x="964" y="1549"/>
                  </a:cubicBezTo>
                  <a:lnTo>
                    <a:pt x="964" y="1549"/>
                  </a:lnTo>
                  <a:cubicBezTo>
                    <a:pt x="971" y="1548"/>
                    <a:pt x="978" y="1544"/>
                    <a:pt x="982" y="1541"/>
                  </a:cubicBezTo>
                  <a:cubicBezTo>
                    <a:pt x="990" y="1528"/>
                    <a:pt x="990" y="1512"/>
                    <a:pt x="982" y="1504"/>
                  </a:cubicBezTo>
                  <a:cubicBezTo>
                    <a:pt x="544" y="1099"/>
                    <a:pt x="225" y="587"/>
                    <a:pt x="49" y="18"/>
                  </a:cubicBezTo>
                  <a:cubicBezTo>
                    <a:pt x="46" y="8"/>
                    <a:pt x="37" y="1"/>
                    <a:pt x="27" y="1"/>
                  </a:cubicBezTo>
                  <a:close/>
                  <a:moveTo>
                    <a:pt x="964" y="1549"/>
                  </a:moveTo>
                  <a:cubicBezTo>
                    <a:pt x="963" y="1549"/>
                    <a:pt x="962" y="1549"/>
                    <a:pt x="962" y="1549"/>
                  </a:cubicBezTo>
                  <a:lnTo>
                    <a:pt x="966" y="1549"/>
                  </a:lnTo>
                  <a:cubicBezTo>
                    <a:pt x="965" y="1549"/>
                    <a:pt x="964" y="1549"/>
                    <a:pt x="964" y="15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41"/>
            <p:cNvSpPr/>
            <p:nvPr/>
          </p:nvSpPr>
          <p:spPr>
            <a:xfrm>
              <a:off x="2768320" y="1657320"/>
              <a:ext cx="461728" cy="1389226"/>
            </a:xfrm>
            <a:custGeom>
              <a:rect b="b" l="l" r="r" t="t"/>
              <a:pathLst>
                <a:path extrusionOk="0" h="6872" w="2284">
                  <a:moveTo>
                    <a:pt x="2091" y="0"/>
                  </a:moveTo>
                  <a:cubicBezTo>
                    <a:pt x="1563" y="0"/>
                    <a:pt x="1085" y="323"/>
                    <a:pt x="892" y="814"/>
                  </a:cubicBezTo>
                  <a:lnTo>
                    <a:pt x="0" y="3086"/>
                  </a:lnTo>
                  <a:lnTo>
                    <a:pt x="1310" y="3086"/>
                  </a:lnTo>
                  <a:lnTo>
                    <a:pt x="1404" y="3789"/>
                  </a:lnTo>
                  <a:cubicBezTo>
                    <a:pt x="1404" y="3789"/>
                    <a:pt x="1400" y="3789"/>
                    <a:pt x="1400" y="3794"/>
                  </a:cubicBezTo>
                  <a:cubicBezTo>
                    <a:pt x="1387" y="3814"/>
                    <a:pt x="1257" y="4064"/>
                    <a:pt x="1101" y="4510"/>
                  </a:cubicBezTo>
                  <a:cubicBezTo>
                    <a:pt x="1048" y="4665"/>
                    <a:pt x="991" y="4845"/>
                    <a:pt x="937" y="5046"/>
                  </a:cubicBezTo>
                  <a:cubicBezTo>
                    <a:pt x="651" y="5872"/>
                    <a:pt x="381" y="6805"/>
                    <a:pt x="598" y="6863"/>
                  </a:cubicBezTo>
                  <a:cubicBezTo>
                    <a:pt x="620" y="6868"/>
                    <a:pt x="643" y="6871"/>
                    <a:pt x="666" y="6871"/>
                  </a:cubicBezTo>
                  <a:cubicBezTo>
                    <a:pt x="1029" y="6871"/>
                    <a:pt x="1387" y="6179"/>
                    <a:pt x="1387" y="6179"/>
                  </a:cubicBezTo>
                  <a:cubicBezTo>
                    <a:pt x="1383" y="6044"/>
                    <a:pt x="1404" y="5795"/>
                    <a:pt x="1441" y="5475"/>
                  </a:cubicBezTo>
                  <a:cubicBezTo>
                    <a:pt x="1633" y="3789"/>
                    <a:pt x="2267" y="86"/>
                    <a:pt x="22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41"/>
            <p:cNvSpPr/>
            <p:nvPr/>
          </p:nvSpPr>
          <p:spPr>
            <a:xfrm>
              <a:off x="3449991" y="1084813"/>
              <a:ext cx="592524" cy="485582"/>
            </a:xfrm>
            <a:custGeom>
              <a:rect b="b" l="l" r="r" t="t"/>
              <a:pathLst>
                <a:path extrusionOk="0" h="2402" w="2931">
                  <a:moveTo>
                    <a:pt x="538" y="1"/>
                  </a:moveTo>
                  <a:cubicBezTo>
                    <a:pt x="410" y="1"/>
                    <a:pt x="284" y="56"/>
                    <a:pt x="193" y="148"/>
                  </a:cubicBezTo>
                  <a:cubicBezTo>
                    <a:pt x="66" y="274"/>
                    <a:pt x="8" y="455"/>
                    <a:pt x="4" y="635"/>
                  </a:cubicBezTo>
                  <a:cubicBezTo>
                    <a:pt x="0" y="835"/>
                    <a:pt x="53" y="1036"/>
                    <a:pt x="131" y="1220"/>
                  </a:cubicBezTo>
                  <a:cubicBezTo>
                    <a:pt x="205" y="1388"/>
                    <a:pt x="303" y="1547"/>
                    <a:pt x="418" y="1686"/>
                  </a:cubicBezTo>
                  <a:cubicBezTo>
                    <a:pt x="504" y="1789"/>
                    <a:pt x="598" y="1879"/>
                    <a:pt x="700" y="1956"/>
                  </a:cubicBezTo>
                  <a:cubicBezTo>
                    <a:pt x="819" y="2063"/>
                    <a:pt x="950" y="2153"/>
                    <a:pt x="1089" y="2226"/>
                  </a:cubicBezTo>
                  <a:cubicBezTo>
                    <a:pt x="1310" y="2336"/>
                    <a:pt x="1560" y="2401"/>
                    <a:pt x="1809" y="2401"/>
                  </a:cubicBezTo>
                  <a:cubicBezTo>
                    <a:pt x="1942" y="2401"/>
                    <a:pt x="2075" y="2382"/>
                    <a:pt x="2202" y="2341"/>
                  </a:cubicBezTo>
                  <a:cubicBezTo>
                    <a:pt x="2521" y="2239"/>
                    <a:pt x="2803" y="1973"/>
                    <a:pt x="2869" y="1637"/>
                  </a:cubicBezTo>
                  <a:cubicBezTo>
                    <a:pt x="2930" y="1314"/>
                    <a:pt x="2775" y="962"/>
                    <a:pt x="2472" y="823"/>
                  </a:cubicBezTo>
                  <a:cubicBezTo>
                    <a:pt x="2132" y="667"/>
                    <a:pt x="1748" y="770"/>
                    <a:pt x="1396" y="667"/>
                  </a:cubicBezTo>
                  <a:cubicBezTo>
                    <a:pt x="1314" y="643"/>
                    <a:pt x="1232" y="606"/>
                    <a:pt x="1162" y="549"/>
                  </a:cubicBezTo>
                  <a:cubicBezTo>
                    <a:pt x="1093" y="495"/>
                    <a:pt x="1044" y="426"/>
                    <a:pt x="999" y="352"/>
                  </a:cubicBezTo>
                  <a:cubicBezTo>
                    <a:pt x="913" y="221"/>
                    <a:pt x="827" y="74"/>
                    <a:pt x="667" y="21"/>
                  </a:cubicBezTo>
                  <a:cubicBezTo>
                    <a:pt x="625" y="7"/>
                    <a:pt x="581" y="1"/>
                    <a:pt x="5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41"/>
            <p:cNvSpPr/>
            <p:nvPr/>
          </p:nvSpPr>
          <p:spPr>
            <a:xfrm>
              <a:off x="3070139" y="1059948"/>
              <a:ext cx="494882" cy="458493"/>
            </a:xfrm>
            <a:custGeom>
              <a:rect b="b" l="l" r="r" t="t"/>
              <a:pathLst>
                <a:path extrusionOk="0" h="2268" w="2448">
                  <a:moveTo>
                    <a:pt x="1314" y="1"/>
                  </a:moveTo>
                  <a:cubicBezTo>
                    <a:pt x="688" y="1"/>
                    <a:pt x="1" y="115"/>
                    <a:pt x="1" y="741"/>
                  </a:cubicBezTo>
                  <a:cubicBezTo>
                    <a:pt x="1" y="1367"/>
                    <a:pt x="688" y="2268"/>
                    <a:pt x="1314" y="2268"/>
                  </a:cubicBezTo>
                  <a:cubicBezTo>
                    <a:pt x="1941" y="2268"/>
                    <a:pt x="2448" y="1760"/>
                    <a:pt x="2448" y="1134"/>
                  </a:cubicBezTo>
                  <a:cubicBezTo>
                    <a:pt x="2448" y="508"/>
                    <a:pt x="1941" y="1"/>
                    <a:pt x="13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41"/>
            <p:cNvSpPr/>
            <p:nvPr/>
          </p:nvSpPr>
          <p:spPr>
            <a:xfrm>
              <a:off x="3129776" y="1209746"/>
              <a:ext cx="447779" cy="516310"/>
            </a:xfrm>
            <a:custGeom>
              <a:rect b="b" l="l" r="r" t="t"/>
              <a:pathLst>
                <a:path extrusionOk="0" h="2554" w="2215">
                  <a:moveTo>
                    <a:pt x="1265" y="0"/>
                  </a:moveTo>
                  <a:cubicBezTo>
                    <a:pt x="1265" y="0"/>
                    <a:pt x="1195" y="111"/>
                    <a:pt x="1044" y="217"/>
                  </a:cubicBezTo>
                  <a:cubicBezTo>
                    <a:pt x="899" y="321"/>
                    <a:pt x="680" y="421"/>
                    <a:pt x="379" y="421"/>
                  </a:cubicBezTo>
                  <a:cubicBezTo>
                    <a:pt x="265" y="421"/>
                    <a:pt x="139" y="406"/>
                    <a:pt x="1" y="373"/>
                  </a:cubicBezTo>
                  <a:lnTo>
                    <a:pt x="1" y="900"/>
                  </a:lnTo>
                  <a:cubicBezTo>
                    <a:pt x="1" y="1228"/>
                    <a:pt x="148" y="1539"/>
                    <a:pt x="406" y="1748"/>
                  </a:cubicBezTo>
                  <a:lnTo>
                    <a:pt x="557" y="1870"/>
                  </a:lnTo>
                  <a:lnTo>
                    <a:pt x="496" y="2214"/>
                  </a:lnTo>
                  <a:cubicBezTo>
                    <a:pt x="630" y="2434"/>
                    <a:pt x="864" y="2554"/>
                    <a:pt x="1102" y="2554"/>
                  </a:cubicBezTo>
                  <a:cubicBezTo>
                    <a:pt x="1263" y="2554"/>
                    <a:pt x="1425" y="2500"/>
                    <a:pt x="1560" y="2386"/>
                  </a:cubicBezTo>
                  <a:lnTo>
                    <a:pt x="1768" y="2214"/>
                  </a:lnTo>
                  <a:lnTo>
                    <a:pt x="1740" y="1244"/>
                  </a:lnTo>
                  <a:lnTo>
                    <a:pt x="1740" y="1244"/>
                  </a:lnTo>
                  <a:cubicBezTo>
                    <a:pt x="1763" y="1249"/>
                    <a:pt x="1785" y="1251"/>
                    <a:pt x="1807" y="1251"/>
                  </a:cubicBezTo>
                  <a:cubicBezTo>
                    <a:pt x="1968" y="1251"/>
                    <a:pt x="2083" y="1134"/>
                    <a:pt x="2141" y="950"/>
                  </a:cubicBezTo>
                  <a:lnTo>
                    <a:pt x="2141" y="946"/>
                  </a:lnTo>
                  <a:cubicBezTo>
                    <a:pt x="2214" y="725"/>
                    <a:pt x="2161" y="487"/>
                    <a:pt x="1957" y="422"/>
                  </a:cubicBezTo>
                  <a:cubicBezTo>
                    <a:pt x="1919" y="409"/>
                    <a:pt x="1882" y="404"/>
                    <a:pt x="1846" y="404"/>
                  </a:cubicBezTo>
                  <a:cubicBezTo>
                    <a:pt x="1835" y="404"/>
                    <a:pt x="1824" y="404"/>
                    <a:pt x="1813" y="405"/>
                  </a:cubicBezTo>
                  <a:cubicBezTo>
                    <a:pt x="1719" y="414"/>
                    <a:pt x="1633" y="454"/>
                    <a:pt x="1564" y="524"/>
                  </a:cubicBezTo>
                  <a:lnTo>
                    <a:pt x="1564" y="520"/>
                  </a:lnTo>
                  <a:lnTo>
                    <a:pt x="1355" y="156"/>
                  </a:lnTo>
                  <a:lnTo>
                    <a:pt x="126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41"/>
            <p:cNvSpPr/>
            <p:nvPr/>
          </p:nvSpPr>
          <p:spPr>
            <a:xfrm>
              <a:off x="3236514" y="1550986"/>
              <a:ext cx="140904" cy="59232"/>
            </a:xfrm>
            <a:custGeom>
              <a:rect b="b" l="l" r="r" t="t"/>
              <a:pathLst>
                <a:path extrusionOk="0" h="293" w="697">
                  <a:moveTo>
                    <a:pt x="670" y="1"/>
                  </a:moveTo>
                  <a:cubicBezTo>
                    <a:pt x="664" y="1"/>
                    <a:pt x="659" y="3"/>
                    <a:pt x="655" y="6"/>
                  </a:cubicBezTo>
                  <a:lnTo>
                    <a:pt x="451" y="170"/>
                  </a:lnTo>
                  <a:cubicBezTo>
                    <a:pt x="393" y="217"/>
                    <a:pt x="324" y="241"/>
                    <a:pt x="254" y="241"/>
                  </a:cubicBezTo>
                  <a:cubicBezTo>
                    <a:pt x="185" y="241"/>
                    <a:pt x="115" y="217"/>
                    <a:pt x="58" y="170"/>
                  </a:cubicBezTo>
                  <a:lnTo>
                    <a:pt x="45" y="162"/>
                  </a:lnTo>
                  <a:cubicBezTo>
                    <a:pt x="42" y="158"/>
                    <a:pt x="36" y="156"/>
                    <a:pt x="31" y="156"/>
                  </a:cubicBezTo>
                  <a:cubicBezTo>
                    <a:pt x="24" y="156"/>
                    <a:pt x="17" y="159"/>
                    <a:pt x="13" y="166"/>
                  </a:cubicBezTo>
                  <a:cubicBezTo>
                    <a:pt x="0" y="178"/>
                    <a:pt x="4" y="195"/>
                    <a:pt x="17" y="203"/>
                  </a:cubicBezTo>
                  <a:lnTo>
                    <a:pt x="25" y="211"/>
                  </a:lnTo>
                  <a:cubicBezTo>
                    <a:pt x="95" y="264"/>
                    <a:pt x="172" y="293"/>
                    <a:pt x="254" y="293"/>
                  </a:cubicBezTo>
                  <a:cubicBezTo>
                    <a:pt x="332" y="293"/>
                    <a:pt x="414" y="264"/>
                    <a:pt x="479" y="211"/>
                  </a:cubicBezTo>
                  <a:lnTo>
                    <a:pt x="684" y="47"/>
                  </a:lnTo>
                  <a:cubicBezTo>
                    <a:pt x="696" y="39"/>
                    <a:pt x="696" y="23"/>
                    <a:pt x="688" y="10"/>
                  </a:cubicBezTo>
                  <a:cubicBezTo>
                    <a:pt x="683" y="4"/>
                    <a:pt x="676" y="1"/>
                    <a:pt x="6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41"/>
            <p:cNvSpPr/>
            <p:nvPr/>
          </p:nvSpPr>
          <p:spPr>
            <a:xfrm>
              <a:off x="3479708" y="1308398"/>
              <a:ext cx="67116" cy="136456"/>
            </a:xfrm>
            <a:custGeom>
              <a:rect b="b" l="l" r="r" t="t"/>
              <a:pathLst>
                <a:path extrusionOk="0" h="675" w="332">
                  <a:moveTo>
                    <a:pt x="213" y="1"/>
                  </a:moveTo>
                  <a:cubicBezTo>
                    <a:pt x="189" y="1"/>
                    <a:pt x="163" y="8"/>
                    <a:pt x="140" y="24"/>
                  </a:cubicBezTo>
                  <a:cubicBezTo>
                    <a:pt x="111" y="40"/>
                    <a:pt x="86" y="69"/>
                    <a:pt x="62" y="106"/>
                  </a:cubicBezTo>
                  <a:cubicBezTo>
                    <a:pt x="21" y="179"/>
                    <a:pt x="9" y="261"/>
                    <a:pt x="1" y="343"/>
                  </a:cubicBezTo>
                  <a:cubicBezTo>
                    <a:pt x="1" y="355"/>
                    <a:pt x="9" y="363"/>
                    <a:pt x="21" y="367"/>
                  </a:cubicBezTo>
                  <a:cubicBezTo>
                    <a:pt x="23" y="369"/>
                    <a:pt x="26" y="369"/>
                    <a:pt x="28" y="369"/>
                  </a:cubicBezTo>
                  <a:cubicBezTo>
                    <a:pt x="37" y="369"/>
                    <a:pt x="47" y="364"/>
                    <a:pt x="50" y="355"/>
                  </a:cubicBezTo>
                  <a:cubicBezTo>
                    <a:pt x="65" y="333"/>
                    <a:pt x="93" y="314"/>
                    <a:pt x="123" y="314"/>
                  </a:cubicBezTo>
                  <a:cubicBezTo>
                    <a:pt x="126" y="314"/>
                    <a:pt x="129" y="314"/>
                    <a:pt x="131" y="314"/>
                  </a:cubicBezTo>
                  <a:cubicBezTo>
                    <a:pt x="168" y="318"/>
                    <a:pt x="197" y="339"/>
                    <a:pt x="217" y="372"/>
                  </a:cubicBezTo>
                  <a:cubicBezTo>
                    <a:pt x="234" y="400"/>
                    <a:pt x="242" y="441"/>
                    <a:pt x="234" y="478"/>
                  </a:cubicBezTo>
                  <a:cubicBezTo>
                    <a:pt x="221" y="552"/>
                    <a:pt x="152" y="617"/>
                    <a:pt x="74" y="625"/>
                  </a:cubicBezTo>
                  <a:cubicBezTo>
                    <a:pt x="62" y="625"/>
                    <a:pt x="54" y="638"/>
                    <a:pt x="54" y="654"/>
                  </a:cubicBezTo>
                  <a:cubicBezTo>
                    <a:pt x="54" y="666"/>
                    <a:pt x="66" y="674"/>
                    <a:pt x="78" y="674"/>
                  </a:cubicBezTo>
                  <a:lnTo>
                    <a:pt x="82" y="674"/>
                  </a:lnTo>
                  <a:cubicBezTo>
                    <a:pt x="181" y="662"/>
                    <a:pt x="267" y="584"/>
                    <a:pt x="287" y="486"/>
                  </a:cubicBezTo>
                  <a:cubicBezTo>
                    <a:pt x="295" y="437"/>
                    <a:pt x="287" y="384"/>
                    <a:pt x="262" y="343"/>
                  </a:cubicBezTo>
                  <a:cubicBezTo>
                    <a:pt x="234" y="298"/>
                    <a:pt x="189" y="269"/>
                    <a:pt x="140" y="265"/>
                  </a:cubicBezTo>
                  <a:cubicBezTo>
                    <a:pt x="132" y="264"/>
                    <a:pt x="126" y="264"/>
                    <a:pt x="119" y="264"/>
                  </a:cubicBezTo>
                  <a:cubicBezTo>
                    <a:pt x="99" y="264"/>
                    <a:pt x="80" y="268"/>
                    <a:pt x="62" y="277"/>
                  </a:cubicBezTo>
                  <a:cubicBezTo>
                    <a:pt x="70" y="224"/>
                    <a:pt x="82" y="175"/>
                    <a:pt x="107" y="130"/>
                  </a:cubicBezTo>
                  <a:cubicBezTo>
                    <a:pt x="123" y="101"/>
                    <a:pt x="144" y="81"/>
                    <a:pt x="164" y="69"/>
                  </a:cubicBezTo>
                  <a:cubicBezTo>
                    <a:pt x="181" y="58"/>
                    <a:pt x="199" y="52"/>
                    <a:pt x="215" y="52"/>
                  </a:cubicBezTo>
                  <a:cubicBezTo>
                    <a:pt x="223" y="52"/>
                    <a:pt x="231" y="54"/>
                    <a:pt x="238" y="56"/>
                  </a:cubicBezTo>
                  <a:cubicBezTo>
                    <a:pt x="262" y="65"/>
                    <a:pt x="279" y="81"/>
                    <a:pt x="279" y="106"/>
                  </a:cubicBezTo>
                  <a:cubicBezTo>
                    <a:pt x="282" y="116"/>
                    <a:pt x="292" y="127"/>
                    <a:pt x="303" y="127"/>
                  </a:cubicBezTo>
                  <a:cubicBezTo>
                    <a:pt x="304" y="127"/>
                    <a:pt x="306" y="127"/>
                    <a:pt x="307" y="126"/>
                  </a:cubicBezTo>
                  <a:cubicBezTo>
                    <a:pt x="324" y="126"/>
                    <a:pt x="332" y="114"/>
                    <a:pt x="332" y="101"/>
                  </a:cubicBezTo>
                  <a:cubicBezTo>
                    <a:pt x="328" y="61"/>
                    <a:pt x="299" y="20"/>
                    <a:pt x="254" y="7"/>
                  </a:cubicBezTo>
                  <a:cubicBezTo>
                    <a:pt x="241" y="3"/>
                    <a:pt x="227" y="1"/>
                    <a:pt x="2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41"/>
            <p:cNvSpPr/>
            <p:nvPr/>
          </p:nvSpPr>
          <p:spPr>
            <a:xfrm>
              <a:off x="3149587" y="1338722"/>
              <a:ext cx="43262" cy="48113"/>
            </a:xfrm>
            <a:custGeom>
              <a:rect b="b" l="l" r="r" t="t"/>
              <a:pathLst>
                <a:path extrusionOk="0" h="238" w="214">
                  <a:moveTo>
                    <a:pt x="107" y="1"/>
                  </a:moveTo>
                  <a:cubicBezTo>
                    <a:pt x="50" y="1"/>
                    <a:pt x="1" y="54"/>
                    <a:pt x="1" y="119"/>
                  </a:cubicBezTo>
                  <a:cubicBezTo>
                    <a:pt x="1" y="185"/>
                    <a:pt x="50" y="238"/>
                    <a:pt x="107" y="238"/>
                  </a:cubicBezTo>
                  <a:cubicBezTo>
                    <a:pt x="169" y="238"/>
                    <a:pt x="214" y="185"/>
                    <a:pt x="214" y="119"/>
                  </a:cubicBezTo>
                  <a:cubicBezTo>
                    <a:pt x="214" y="54"/>
                    <a:pt x="169" y="1"/>
                    <a:pt x="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41"/>
            <p:cNvSpPr/>
            <p:nvPr/>
          </p:nvSpPr>
          <p:spPr>
            <a:xfrm>
              <a:off x="3281190" y="1338722"/>
              <a:ext cx="43262" cy="48113"/>
            </a:xfrm>
            <a:custGeom>
              <a:rect b="b" l="l" r="r" t="t"/>
              <a:pathLst>
                <a:path extrusionOk="0" h="238" w="214">
                  <a:moveTo>
                    <a:pt x="107" y="1"/>
                  </a:moveTo>
                  <a:cubicBezTo>
                    <a:pt x="49" y="1"/>
                    <a:pt x="0" y="54"/>
                    <a:pt x="0" y="119"/>
                  </a:cubicBezTo>
                  <a:cubicBezTo>
                    <a:pt x="0" y="185"/>
                    <a:pt x="49" y="238"/>
                    <a:pt x="107" y="238"/>
                  </a:cubicBezTo>
                  <a:cubicBezTo>
                    <a:pt x="168" y="238"/>
                    <a:pt x="213" y="185"/>
                    <a:pt x="213" y="119"/>
                  </a:cubicBezTo>
                  <a:cubicBezTo>
                    <a:pt x="213" y="54"/>
                    <a:pt x="168" y="1"/>
                    <a:pt x="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41"/>
            <p:cNvSpPr/>
            <p:nvPr/>
          </p:nvSpPr>
          <p:spPr>
            <a:xfrm>
              <a:off x="3137255" y="1304153"/>
              <a:ext cx="56402" cy="23855"/>
            </a:xfrm>
            <a:custGeom>
              <a:rect b="b" l="l" r="r" t="t"/>
              <a:pathLst>
                <a:path extrusionOk="0" h="118" w="279">
                  <a:moveTo>
                    <a:pt x="178" y="0"/>
                  </a:moveTo>
                  <a:cubicBezTo>
                    <a:pt x="121" y="0"/>
                    <a:pt x="65" y="18"/>
                    <a:pt x="21" y="57"/>
                  </a:cubicBezTo>
                  <a:cubicBezTo>
                    <a:pt x="4" y="69"/>
                    <a:pt x="0" y="90"/>
                    <a:pt x="13" y="102"/>
                  </a:cubicBezTo>
                  <a:cubicBezTo>
                    <a:pt x="18" y="112"/>
                    <a:pt x="29" y="117"/>
                    <a:pt x="39" y="117"/>
                  </a:cubicBezTo>
                  <a:cubicBezTo>
                    <a:pt x="46" y="117"/>
                    <a:pt x="53" y="115"/>
                    <a:pt x="58" y="110"/>
                  </a:cubicBezTo>
                  <a:cubicBezTo>
                    <a:pt x="66" y="106"/>
                    <a:pt x="70" y="98"/>
                    <a:pt x="78" y="94"/>
                  </a:cubicBezTo>
                  <a:cubicBezTo>
                    <a:pt x="82" y="94"/>
                    <a:pt x="86" y="90"/>
                    <a:pt x="90" y="90"/>
                  </a:cubicBezTo>
                  <a:cubicBezTo>
                    <a:pt x="90" y="86"/>
                    <a:pt x="94" y="86"/>
                    <a:pt x="94" y="86"/>
                  </a:cubicBezTo>
                  <a:cubicBezTo>
                    <a:pt x="103" y="82"/>
                    <a:pt x="111" y="77"/>
                    <a:pt x="119" y="73"/>
                  </a:cubicBezTo>
                  <a:lnTo>
                    <a:pt x="131" y="73"/>
                  </a:lnTo>
                  <a:cubicBezTo>
                    <a:pt x="131" y="73"/>
                    <a:pt x="131" y="73"/>
                    <a:pt x="135" y="69"/>
                  </a:cubicBezTo>
                  <a:lnTo>
                    <a:pt x="139" y="69"/>
                  </a:lnTo>
                  <a:cubicBezTo>
                    <a:pt x="148" y="69"/>
                    <a:pt x="156" y="65"/>
                    <a:pt x="164" y="65"/>
                  </a:cubicBezTo>
                  <a:lnTo>
                    <a:pt x="184" y="65"/>
                  </a:lnTo>
                  <a:cubicBezTo>
                    <a:pt x="193" y="65"/>
                    <a:pt x="201" y="65"/>
                    <a:pt x="209" y="69"/>
                  </a:cubicBezTo>
                  <a:lnTo>
                    <a:pt x="221" y="69"/>
                  </a:lnTo>
                  <a:cubicBezTo>
                    <a:pt x="225" y="69"/>
                    <a:pt x="225" y="69"/>
                    <a:pt x="230" y="73"/>
                  </a:cubicBezTo>
                  <a:cubicBezTo>
                    <a:pt x="233" y="74"/>
                    <a:pt x="237" y="75"/>
                    <a:pt x="242" y="75"/>
                  </a:cubicBezTo>
                  <a:cubicBezTo>
                    <a:pt x="255" y="75"/>
                    <a:pt x="268" y="70"/>
                    <a:pt x="275" y="57"/>
                  </a:cubicBezTo>
                  <a:cubicBezTo>
                    <a:pt x="279" y="41"/>
                    <a:pt x="275" y="16"/>
                    <a:pt x="258" y="12"/>
                  </a:cubicBezTo>
                  <a:cubicBezTo>
                    <a:pt x="232" y="4"/>
                    <a:pt x="205" y="0"/>
                    <a:pt x="1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41"/>
            <p:cNvSpPr/>
            <p:nvPr/>
          </p:nvSpPr>
          <p:spPr>
            <a:xfrm>
              <a:off x="3280382" y="1304557"/>
              <a:ext cx="56402" cy="23450"/>
            </a:xfrm>
            <a:custGeom>
              <a:rect b="b" l="l" r="r" t="t"/>
              <a:pathLst>
                <a:path extrusionOk="0" h="116" w="279">
                  <a:moveTo>
                    <a:pt x="104" y="0"/>
                  </a:moveTo>
                  <a:cubicBezTo>
                    <a:pt x="76" y="0"/>
                    <a:pt x="48" y="5"/>
                    <a:pt x="21" y="14"/>
                  </a:cubicBezTo>
                  <a:cubicBezTo>
                    <a:pt x="4" y="18"/>
                    <a:pt x="0" y="43"/>
                    <a:pt x="4" y="55"/>
                  </a:cubicBezTo>
                  <a:lnTo>
                    <a:pt x="8" y="55"/>
                  </a:lnTo>
                  <a:cubicBezTo>
                    <a:pt x="12" y="68"/>
                    <a:pt x="24" y="73"/>
                    <a:pt x="37" y="73"/>
                  </a:cubicBezTo>
                  <a:cubicBezTo>
                    <a:pt x="41" y="73"/>
                    <a:pt x="46" y="72"/>
                    <a:pt x="49" y="71"/>
                  </a:cubicBezTo>
                  <a:lnTo>
                    <a:pt x="58" y="71"/>
                  </a:lnTo>
                  <a:cubicBezTo>
                    <a:pt x="62" y="67"/>
                    <a:pt x="66" y="67"/>
                    <a:pt x="70" y="67"/>
                  </a:cubicBezTo>
                  <a:cubicBezTo>
                    <a:pt x="78" y="67"/>
                    <a:pt x="86" y="63"/>
                    <a:pt x="94" y="63"/>
                  </a:cubicBezTo>
                  <a:lnTo>
                    <a:pt x="115" y="63"/>
                  </a:lnTo>
                  <a:cubicBezTo>
                    <a:pt x="123" y="67"/>
                    <a:pt x="131" y="67"/>
                    <a:pt x="139" y="67"/>
                  </a:cubicBezTo>
                  <a:cubicBezTo>
                    <a:pt x="144" y="67"/>
                    <a:pt x="144" y="71"/>
                    <a:pt x="148" y="71"/>
                  </a:cubicBezTo>
                  <a:cubicBezTo>
                    <a:pt x="152" y="71"/>
                    <a:pt x="156" y="71"/>
                    <a:pt x="160" y="75"/>
                  </a:cubicBezTo>
                  <a:cubicBezTo>
                    <a:pt x="168" y="75"/>
                    <a:pt x="176" y="80"/>
                    <a:pt x="184" y="84"/>
                  </a:cubicBezTo>
                  <a:cubicBezTo>
                    <a:pt x="189" y="84"/>
                    <a:pt x="189" y="88"/>
                    <a:pt x="189" y="88"/>
                  </a:cubicBezTo>
                  <a:lnTo>
                    <a:pt x="193" y="88"/>
                  </a:lnTo>
                  <a:cubicBezTo>
                    <a:pt x="197" y="88"/>
                    <a:pt x="197" y="92"/>
                    <a:pt x="201" y="96"/>
                  </a:cubicBezTo>
                  <a:cubicBezTo>
                    <a:pt x="209" y="100"/>
                    <a:pt x="217" y="104"/>
                    <a:pt x="221" y="108"/>
                  </a:cubicBezTo>
                  <a:cubicBezTo>
                    <a:pt x="228" y="113"/>
                    <a:pt x="236" y="116"/>
                    <a:pt x="243" y="116"/>
                  </a:cubicBezTo>
                  <a:cubicBezTo>
                    <a:pt x="253" y="116"/>
                    <a:pt x="263" y="111"/>
                    <a:pt x="270" y="104"/>
                  </a:cubicBezTo>
                  <a:cubicBezTo>
                    <a:pt x="279" y="88"/>
                    <a:pt x="274" y="67"/>
                    <a:pt x="262" y="55"/>
                  </a:cubicBezTo>
                  <a:cubicBezTo>
                    <a:pt x="218" y="19"/>
                    <a:pt x="161" y="0"/>
                    <a:pt x="1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41"/>
            <p:cNvSpPr/>
            <p:nvPr/>
          </p:nvSpPr>
          <p:spPr>
            <a:xfrm>
              <a:off x="3187592" y="1346808"/>
              <a:ext cx="71362" cy="119475"/>
            </a:xfrm>
            <a:custGeom>
              <a:rect b="b" l="l" r="r" t="t"/>
              <a:pathLst>
                <a:path extrusionOk="0" h="591" w="353">
                  <a:moveTo>
                    <a:pt x="130" y="0"/>
                  </a:moveTo>
                  <a:cubicBezTo>
                    <a:pt x="120" y="0"/>
                    <a:pt x="111" y="8"/>
                    <a:pt x="107" y="22"/>
                  </a:cubicBezTo>
                  <a:lnTo>
                    <a:pt x="1" y="558"/>
                  </a:lnTo>
                  <a:cubicBezTo>
                    <a:pt x="1" y="566"/>
                    <a:pt x="5" y="574"/>
                    <a:pt x="9" y="583"/>
                  </a:cubicBezTo>
                  <a:cubicBezTo>
                    <a:pt x="13" y="587"/>
                    <a:pt x="21" y="591"/>
                    <a:pt x="26" y="591"/>
                  </a:cubicBezTo>
                  <a:cubicBezTo>
                    <a:pt x="30" y="591"/>
                    <a:pt x="34" y="587"/>
                    <a:pt x="34" y="587"/>
                  </a:cubicBezTo>
                  <a:lnTo>
                    <a:pt x="328" y="525"/>
                  </a:lnTo>
                  <a:cubicBezTo>
                    <a:pt x="345" y="521"/>
                    <a:pt x="353" y="509"/>
                    <a:pt x="349" y="493"/>
                  </a:cubicBezTo>
                  <a:cubicBezTo>
                    <a:pt x="345" y="482"/>
                    <a:pt x="337" y="475"/>
                    <a:pt x="327" y="475"/>
                  </a:cubicBezTo>
                  <a:cubicBezTo>
                    <a:pt x="325" y="475"/>
                    <a:pt x="322" y="475"/>
                    <a:pt x="320" y="476"/>
                  </a:cubicBezTo>
                  <a:lnTo>
                    <a:pt x="58" y="529"/>
                  </a:lnTo>
                  <a:lnTo>
                    <a:pt x="156" y="30"/>
                  </a:lnTo>
                  <a:cubicBezTo>
                    <a:pt x="161" y="18"/>
                    <a:pt x="152" y="2"/>
                    <a:pt x="136" y="2"/>
                  </a:cubicBezTo>
                  <a:cubicBezTo>
                    <a:pt x="134" y="1"/>
                    <a:pt x="132" y="0"/>
                    <a:pt x="1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41"/>
            <p:cNvSpPr/>
            <p:nvPr/>
          </p:nvSpPr>
          <p:spPr>
            <a:xfrm>
              <a:off x="3258751" y="1430501"/>
              <a:ext cx="53167" cy="66510"/>
            </a:xfrm>
            <a:custGeom>
              <a:rect b="b" l="l" r="r" t="t"/>
              <a:pathLst>
                <a:path extrusionOk="0" h="329" w="263">
                  <a:moveTo>
                    <a:pt x="238" y="1"/>
                  </a:moveTo>
                  <a:cubicBezTo>
                    <a:pt x="222" y="1"/>
                    <a:pt x="210" y="13"/>
                    <a:pt x="210" y="25"/>
                  </a:cubicBezTo>
                  <a:cubicBezTo>
                    <a:pt x="206" y="136"/>
                    <a:pt x="128" y="238"/>
                    <a:pt x="21" y="279"/>
                  </a:cubicBezTo>
                  <a:cubicBezTo>
                    <a:pt x="9" y="283"/>
                    <a:pt x="1" y="295"/>
                    <a:pt x="9" y="312"/>
                  </a:cubicBezTo>
                  <a:cubicBezTo>
                    <a:pt x="9" y="320"/>
                    <a:pt x="21" y="328"/>
                    <a:pt x="30" y="328"/>
                  </a:cubicBezTo>
                  <a:cubicBezTo>
                    <a:pt x="34" y="328"/>
                    <a:pt x="38" y="328"/>
                    <a:pt x="42" y="324"/>
                  </a:cubicBezTo>
                  <a:cubicBezTo>
                    <a:pt x="165" y="283"/>
                    <a:pt x="255" y="160"/>
                    <a:pt x="263" y="29"/>
                  </a:cubicBezTo>
                  <a:cubicBezTo>
                    <a:pt x="263" y="17"/>
                    <a:pt x="251" y="5"/>
                    <a:pt x="2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41"/>
            <p:cNvSpPr/>
            <p:nvPr/>
          </p:nvSpPr>
          <p:spPr>
            <a:xfrm>
              <a:off x="3224182" y="1651458"/>
              <a:ext cx="268869" cy="79650"/>
            </a:xfrm>
            <a:custGeom>
              <a:rect b="b" l="l" r="r" t="t"/>
              <a:pathLst>
                <a:path extrusionOk="0" h="394" w="1330">
                  <a:moveTo>
                    <a:pt x="1303" y="0"/>
                  </a:moveTo>
                  <a:cubicBezTo>
                    <a:pt x="1295" y="0"/>
                    <a:pt x="1286" y="5"/>
                    <a:pt x="1281" y="13"/>
                  </a:cubicBezTo>
                  <a:cubicBezTo>
                    <a:pt x="1277" y="17"/>
                    <a:pt x="1019" y="344"/>
                    <a:pt x="618" y="344"/>
                  </a:cubicBezTo>
                  <a:cubicBezTo>
                    <a:pt x="217" y="344"/>
                    <a:pt x="57" y="29"/>
                    <a:pt x="53" y="17"/>
                  </a:cubicBezTo>
                  <a:cubicBezTo>
                    <a:pt x="47" y="8"/>
                    <a:pt x="37" y="1"/>
                    <a:pt x="27" y="1"/>
                  </a:cubicBezTo>
                  <a:cubicBezTo>
                    <a:pt x="24" y="1"/>
                    <a:pt x="20" y="2"/>
                    <a:pt x="16" y="5"/>
                  </a:cubicBezTo>
                  <a:cubicBezTo>
                    <a:pt x="4" y="9"/>
                    <a:pt x="0" y="25"/>
                    <a:pt x="4" y="37"/>
                  </a:cubicBezTo>
                  <a:cubicBezTo>
                    <a:pt x="8" y="41"/>
                    <a:pt x="184" y="393"/>
                    <a:pt x="618" y="393"/>
                  </a:cubicBezTo>
                  <a:cubicBezTo>
                    <a:pt x="1048" y="393"/>
                    <a:pt x="1310" y="58"/>
                    <a:pt x="1318" y="41"/>
                  </a:cubicBezTo>
                  <a:cubicBezTo>
                    <a:pt x="1330" y="29"/>
                    <a:pt x="1326" y="17"/>
                    <a:pt x="1314" y="5"/>
                  </a:cubicBezTo>
                  <a:cubicBezTo>
                    <a:pt x="1311" y="2"/>
                    <a:pt x="1307" y="0"/>
                    <a:pt x="13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41"/>
            <p:cNvSpPr/>
            <p:nvPr/>
          </p:nvSpPr>
          <p:spPr>
            <a:xfrm>
              <a:off x="2367040" y="1701390"/>
              <a:ext cx="1043335" cy="995019"/>
            </a:xfrm>
            <a:custGeom>
              <a:rect b="b" l="l" r="r" t="t"/>
              <a:pathLst>
                <a:path extrusionOk="0" h="4922" w="5161">
                  <a:moveTo>
                    <a:pt x="2581" y="0"/>
                  </a:moveTo>
                  <a:cubicBezTo>
                    <a:pt x="1585" y="0"/>
                    <a:pt x="667" y="649"/>
                    <a:pt x="369" y="1652"/>
                  </a:cubicBezTo>
                  <a:cubicBezTo>
                    <a:pt x="1" y="2876"/>
                    <a:pt x="700" y="4161"/>
                    <a:pt x="1920" y="4525"/>
                  </a:cubicBezTo>
                  <a:cubicBezTo>
                    <a:pt x="2141" y="4590"/>
                    <a:pt x="2364" y="4621"/>
                    <a:pt x="2584" y="4621"/>
                  </a:cubicBezTo>
                  <a:cubicBezTo>
                    <a:pt x="2904" y="4621"/>
                    <a:pt x="3215" y="4555"/>
                    <a:pt x="3499" y="4431"/>
                  </a:cubicBezTo>
                  <a:lnTo>
                    <a:pt x="4215" y="4922"/>
                  </a:lnTo>
                  <a:lnTo>
                    <a:pt x="4215" y="4922"/>
                  </a:lnTo>
                  <a:lnTo>
                    <a:pt x="4146" y="4013"/>
                  </a:lnTo>
                  <a:cubicBezTo>
                    <a:pt x="4441" y="3739"/>
                    <a:pt x="4670" y="3383"/>
                    <a:pt x="4797" y="2970"/>
                  </a:cubicBezTo>
                  <a:cubicBezTo>
                    <a:pt x="5161" y="1746"/>
                    <a:pt x="4461" y="461"/>
                    <a:pt x="3242" y="97"/>
                  </a:cubicBezTo>
                  <a:cubicBezTo>
                    <a:pt x="3021" y="32"/>
                    <a:pt x="2799" y="0"/>
                    <a:pt x="25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41"/>
            <p:cNvSpPr/>
            <p:nvPr/>
          </p:nvSpPr>
          <p:spPr>
            <a:xfrm>
              <a:off x="2997363" y="1740406"/>
              <a:ext cx="409773" cy="961057"/>
            </a:xfrm>
            <a:custGeom>
              <a:rect b="b" l="l" r="r" t="t"/>
              <a:pathLst>
                <a:path extrusionOk="0" h="4754" w="2027">
                  <a:moveTo>
                    <a:pt x="448" y="1"/>
                  </a:moveTo>
                  <a:cubicBezTo>
                    <a:pt x="437" y="1"/>
                    <a:pt x="428" y="5"/>
                    <a:pt x="422" y="15"/>
                  </a:cubicBezTo>
                  <a:cubicBezTo>
                    <a:pt x="418" y="27"/>
                    <a:pt x="422" y="43"/>
                    <a:pt x="435" y="51"/>
                  </a:cubicBezTo>
                  <a:cubicBezTo>
                    <a:pt x="1449" y="526"/>
                    <a:pt x="1973" y="1697"/>
                    <a:pt x="1650" y="2769"/>
                  </a:cubicBezTo>
                  <a:cubicBezTo>
                    <a:pt x="1535" y="3166"/>
                    <a:pt x="1310" y="3522"/>
                    <a:pt x="1007" y="3800"/>
                  </a:cubicBezTo>
                  <a:cubicBezTo>
                    <a:pt x="1003" y="3804"/>
                    <a:pt x="999" y="3812"/>
                    <a:pt x="999" y="3820"/>
                  </a:cubicBezTo>
                  <a:lnTo>
                    <a:pt x="1065" y="4676"/>
                  </a:lnTo>
                  <a:lnTo>
                    <a:pt x="398" y="4213"/>
                  </a:lnTo>
                  <a:cubicBezTo>
                    <a:pt x="394" y="4211"/>
                    <a:pt x="390" y="4210"/>
                    <a:pt x="385" y="4210"/>
                  </a:cubicBezTo>
                  <a:cubicBezTo>
                    <a:pt x="381" y="4210"/>
                    <a:pt x="377" y="4211"/>
                    <a:pt x="373" y="4213"/>
                  </a:cubicBezTo>
                  <a:cubicBezTo>
                    <a:pt x="259" y="4262"/>
                    <a:pt x="144" y="4303"/>
                    <a:pt x="25" y="4332"/>
                  </a:cubicBezTo>
                  <a:cubicBezTo>
                    <a:pt x="9" y="4336"/>
                    <a:pt x="1" y="4348"/>
                    <a:pt x="5" y="4365"/>
                  </a:cubicBezTo>
                  <a:cubicBezTo>
                    <a:pt x="8" y="4375"/>
                    <a:pt x="20" y="4382"/>
                    <a:pt x="31" y="4382"/>
                  </a:cubicBezTo>
                  <a:cubicBezTo>
                    <a:pt x="33" y="4382"/>
                    <a:pt x="35" y="4382"/>
                    <a:pt x="38" y="4381"/>
                  </a:cubicBezTo>
                  <a:cubicBezTo>
                    <a:pt x="152" y="4352"/>
                    <a:pt x="271" y="4311"/>
                    <a:pt x="381" y="4266"/>
                  </a:cubicBezTo>
                  <a:lnTo>
                    <a:pt x="1081" y="4749"/>
                  </a:lnTo>
                  <a:cubicBezTo>
                    <a:pt x="1085" y="4753"/>
                    <a:pt x="1089" y="4753"/>
                    <a:pt x="1095" y="4753"/>
                  </a:cubicBezTo>
                  <a:lnTo>
                    <a:pt x="1095" y="4753"/>
                  </a:lnTo>
                  <a:cubicBezTo>
                    <a:pt x="1102" y="4753"/>
                    <a:pt x="1106" y="4753"/>
                    <a:pt x="1110" y="4749"/>
                  </a:cubicBezTo>
                  <a:cubicBezTo>
                    <a:pt x="1118" y="4745"/>
                    <a:pt x="1122" y="4737"/>
                    <a:pt x="1122" y="4725"/>
                  </a:cubicBezTo>
                  <a:lnTo>
                    <a:pt x="1052" y="3829"/>
                  </a:lnTo>
                  <a:cubicBezTo>
                    <a:pt x="1359" y="3546"/>
                    <a:pt x="1580" y="3182"/>
                    <a:pt x="1703" y="2785"/>
                  </a:cubicBezTo>
                  <a:cubicBezTo>
                    <a:pt x="2026" y="1684"/>
                    <a:pt x="1494" y="489"/>
                    <a:pt x="459" y="2"/>
                  </a:cubicBezTo>
                  <a:cubicBezTo>
                    <a:pt x="455" y="1"/>
                    <a:pt x="451" y="1"/>
                    <a:pt x="448" y="1"/>
                  </a:cubicBezTo>
                  <a:close/>
                  <a:moveTo>
                    <a:pt x="1095" y="4753"/>
                  </a:moveTo>
                  <a:cubicBezTo>
                    <a:pt x="1095" y="4753"/>
                    <a:pt x="1094" y="4753"/>
                    <a:pt x="1093" y="4753"/>
                  </a:cubicBezTo>
                  <a:lnTo>
                    <a:pt x="1097" y="4753"/>
                  </a:lnTo>
                  <a:cubicBezTo>
                    <a:pt x="1097" y="4753"/>
                    <a:pt x="1096" y="4753"/>
                    <a:pt x="1095" y="475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41"/>
            <p:cNvSpPr/>
            <p:nvPr/>
          </p:nvSpPr>
          <p:spPr>
            <a:xfrm>
              <a:off x="2405046" y="1725649"/>
              <a:ext cx="243398" cy="299193"/>
            </a:xfrm>
            <a:custGeom>
              <a:rect b="b" l="l" r="r" t="t"/>
              <a:pathLst>
                <a:path extrusionOk="0" h="1480" w="1204">
                  <a:moveTo>
                    <a:pt x="1172" y="0"/>
                  </a:moveTo>
                  <a:cubicBezTo>
                    <a:pt x="1169" y="0"/>
                    <a:pt x="1166" y="1"/>
                    <a:pt x="1163" y="2"/>
                  </a:cubicBezTo>
                  <a:cubicBezTo>
                    <a:pt x="615" y="317"/>
                    <a:pt x="193" y="845"/>
                    <a:pt x="5" y="1446"/>
                  </a:cubicBezTo>
                  <a:cubicBezTo>
                    <a:pt x="1" y="1459"/>
                    <a:pt x="9" y="1475"/>
                    <a:pt x="21" y="1479"/>
                  </a:cubicBezTo>
                  <a:lnTo>
                    <a:pt x="29" y="1479"/>
                  </a:lnTo>
                  <a:cubicBezTo>
                    <a:pt x="42" y="1479"/>
                    <a:pt x="50" y="1471"/>
                    <a:pt x="54" y="1459"/>
                  </a:cubicBezTo>
                  <a:cubicBezTo>
                    <a:pt x="238" y="869"/>
                    <a:pt x="651" y="354"/>
                    <a:pt x="1187" y="47"/>
                  </a:cubicBezTo>
                  <a:cubicBezTo>
                    <a:pt x="1200" y="39"/>
                    <a:pt x="1204" y="26"/>
                    <a:pt x="1196" y="14"/>
                  </a:cubicBezTo>
                  <a:cubicBezTo>
                    <a:pt x="1190" y="5"/>
                    <a:pt x="1181" y="0"/>
                    <a:pt x="11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41"/>
            <p:cNvSpPr/>
            <p:nvPr/>
          </p:nvSpPr>
          <p:spPr>
            <a:xfrm>
              <a:off x="2374520" y="1899504"/>
              <a:ext cx="55593" cy="116038"/>
            </a:xfrm>
            <a:custGeom>
              <a:rect b="b" l="l" r="r" t="t"/>
              <a:pathLst>
                <a:path extrusionOk="0" h="574" w="275">
                  <a:moveTo>
                    <a:pt x="248" y="1"/>
                  </a:moveTo>
                  <a:cubicBezTo>
                    <a:pt x="239" y="1"/>
                    <a:pt x="231" y="5"/>
                    <a:pt x="225" y="13"/>
                  </a:cubicBezTo>
                  <a:cubicBezTo>
                    <a:pt x="119" y="173"/>
                    <a:pt x="41" y="357"/>
                    <a:pt x="4" y="541"/>
                  </a:cubicBezTo>
                  <a:cubicBezTo>
                    <a:pt x="0" y="558"/>
                    <a:pt x="13" y="570"/>
                    <a:pt x="25" y="574"/>
                  </a:cubicBezTo>
                  <a:lnTo>
                    <a:pt x="29" y="574"/>
                  </a:lnTo>
                  <a:cubicBezTo>
                    <a:pt x="41" y="574"/>
                    <a:pt x="54" y="566"/>
                    <a:pt x="54" y="554"/>
                  </a:cubicBezTo>
                  <a:cubicBezTo>
                    <a:pt x="90" y="373"/>
                    <a:pt x="164" y="193"/>
                    <a:pt x="266" y="38"/>
                  </a:cubicBezTo>
                  <a:cubicBezTo>
                    <a:pt x="275" y="30"/>
                    <a:pt x="270" y="13"/>
                    <a:pt x="262" y="5"/>
                  </a:cubicBezTo>
                  <a:cubicBezTo>
                    <a:pt x="258" y="2"/>
                    <a:pt x="253" y="1"/>
                    <a:pt x="2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41"/>
            <p:cNvSpPr/>
            <p:nvPr/>
          </p:nvSpPr>
          <p:spPr>
            <a:xfrm>
              <a:off x="2489547" y="2086498"/>
              <a:ext cx="129987" cy="129381"/>
            </a:xfrm>
            <a:custGeom>
              <a:rect b="b" l="l" r="r" t="t"/>
              <a:pathLst>
                <a:path extrusionOk="0" h="640" w="643">
                  <a:moveTo>
                    <a:pt x="319" y="50"/>
                  </a:moveTo>
                  <a:cubicBezTo>
                    <a:pt x="471" y="50"/>
                    <a:pt x="589" y="173"/>
                    <a:pt x="589" y="320"/>
                  </a:cubicBezTo>
                  <a:cubicBezTo>
                    <a:pt x="589" y="467"/>
                    <a:pt x="471" y="590"/>
                    <a:pt x="319" y="590"/>
                  </a:cubicBezTo>
                  <a:cubicBezTo>
                    <a:pt x="172" y="590"/>
                    <a:pt x="53" y="467"/>
                    <a:pt x="53" y="320"/>
                  </a:cubicBezTo>
                  <a:cubicBezTo>
                    <a:pt x="53" y="173"/>
                    <a:pt x="172" y="50"/>
                    <a:pt x="319" y="50"/>
                  </a:cubicBezTo>
                  <a:close/>
                  <a:moveTo>
                    <a:pt x="319" y="1"/>
                  </a:moveTo>
                  <a:cubicBezTo>
                    <a:pt x="143" y="1"/>
                    <a:pt x="0" y="144"/>
                    <a:pt x="0" y="320"/>
                  </a:cubicBezTo>
                  <a:cubicBezTo>
                    <a:pt x="0" y="496"/>
                    <a:pt x="143" y="639"/>
                    <a:pt x="319" y="639"/>
                  </a:cubicBezTo>
                  <a:cubicBezTo>
                    <a:pt x="499" y="639"/>
                    <a:pt x="643" y="496"/>
                    <a:pt x="643" y="320"/>
                  </a:cubicBezTo>
                  <a:cubicBezTo>
                    <a:pt x="643" y="144"/>
                    <a:pt x="499" y="1"/>
                    <a:pt x="3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41"/>
            <p:cNvSpPr/>
            <p:nvPr/>
          </p:nvSpPr>
          <p:spPr>
            <a:xfrm>
              <a:off x="2711919" y="2086498"/>
              <a:ext cx="130189" cy="129381"/>
            </a:xfrm>
            <a:custGeom>
              <a:rect b="b" l="l" r="r" t="t"/>
              <a:pathLst>
                <a:path extrusionOk="0" h="640" w="644">
                  <a:moveTo>
                    <a:pt x="320" y="50"/>
                  </a:moveTo>
                  <a:cubicBezTo>
                    <a:pt x="472" y="50"/>
                    <a:pt x="590" y="173"/>
                    <a:pt x="590" y="320"/>
                  </a:cubicBezTo>
                  <a:cubicBezTo>
                    <a:pt x="590" y="467"/>
                    <a:pt x="472" y="590"/>
                    <a:pt x="320" y="590"/>
                  </a:cubicBezTo>
                  <a:cubicBezTo>
                    <a:pt x="173" y="590"/>
                    <a:pt x="54" y="467"/>
                    <a:pt x="54" y="320"/>
                  </a:cubicBezTo>
                  <a:cubicBezTo>
                    <a:pt x="54" y="173"/>
                    <a:pt x="173" y="50"/>
                    <a:pt x="320" y="50"/>
                  </a:cubicBezTo>
                  <a:close/>
                  <a:moveTo>
                    <a:pt x="320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6"/>
                    <a:pt x="144" y="639"/>
                    <a:pt x="320" y="639"/>
                  </a:cubicBezTo>
                  <a:cubicBezTo>
                    <a:pt x="500" y="639"/>
                    <a:pt x="643" y="496"/>
                    <a:pt x="643" y="320"/>
                  </a:cubicBezTo>
                  <a:cubicBezTo>
                    <a:pt x="643" y="144"/>
                    <a:pt x="500" y="1"/>
                    <a:pt x="3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41"/>
            <p:cNvSpPr/>
            <p:nvPr/>
          </p:nvSpPr>
          <p:spPr>
            <a:xfrm>
              <a:off x="2923778" y="2086498"/>
              <a:ext cx="130189" cy="129381"/>
            </a:xfrm>
            <a:custGeom>
              <a:rect b="b" l="l" r="r" t="t"/>
              <a:pathLst>
                <a:path extrusionOk="0" h="640" w="644">
                  <a:moveTo>
                    <a:pt x="324" y="50"/>
                  </a:moveTo>
                  <a:cubicBezTo>
                    <a:pt x="471" y="50"/>
                    <a:pt x="590" y="173"/>
                    <a:pt x="590" y="320"/>
                  </a:cubicBezTo>
                  <a:cubicBezTo>
                    <a:pt x="590" y="467"/>
                    <a:pt x="471" y="590"/>
                    <a:pt x="324" y="590"/>
                  </a:cubicBezTo>
                  <a:cubicBezTo>
                    <a:pt x="172" y="590"/>
                    <a:pt x="54" y="467"/>
                    <a:pt x="54" y="320"/>
                  </a:cubicBezTo>
                  <a:cubicBezTo>
                    <a:pt x="54" y="173"/>
                    <a:pt x="172" y="50"/>
                    <a:pt x="324" y="50"/>
                  </a:cubicBezTo>
                  <a:close/>
                  <a:moveTo>
                    <a:pt x="324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6"/>
                    <a:pt x="144" y="639"/>
                    <a:pt x="324" y="639"/>
                  </a:cubicBezTo>
                  <a:cubicBezTo>
                    <a:pt x="500" y="639"/>
                    <a:pt x="643" y="496"/>
                    <a:pt x="643" y="320"/>
                  </a:cubicBezTo>
                  <a:cubicBezTo>
                    <a:pt x="643" y="144"/>
                    <a:pt x="500" y="1"/>
                    <a:pt x="3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41"/>
            <p:cNvSpPr/>
            <p:nvPr/>
          </p:nvSpPr>
          <p:spPr>
            <a:xfrm>
              <a:off x="2378563" y="2052536"/>
              <a:ext cx="63882" cy="118060"/>
            </a:xfrm>
            <a:custGeom>
              <a:rect b="b" l="l" r="r" t="t"/>
              <a:pathLst>
                <a:path extrusionOk="0" h="584" w="316">
                  <a:moveTo>
                    <a:pt x="182" y="0"/>
                  </a:moveTo>
                  <a:cubicBezTo>
                    <a:pt x="114" y="0"/>
                    <a:pt x="53" y="51"/>
                    <a:pt x="46" y="120"/>
                  </a:cubicBezTo>
                  <a:lnTo>
                    <a:pt x="5" y="431"/>
                  </a:lnTo>
                  <a:cubicBezTo>
                    <a:pt x="1" y="468"/>
                    <a:pt x="13" y="504"/>
                    <a:pt x="34" y="529"/>
                  </a:cubicBezTo>
                  <a:cubicBezTo>
                    <a:pt x="54" y="558"/>
                    <a:pt x="87" y="578"/>
                    <a:pt x="124" y="582"/>
                  </a:cubicBezTo>
                  <a:cubicBezTo>
                    <a:pt x="129" y="583"/>
                    <a:pt x="134" y="583"/>
                    <a:pt x="139" y="583"/>
                  </a:cubicBezTo>
                  <a:cubicBezTo>
                    <a:pt x="206" y="583"/>
                    <a:pt x="264" y="532"/>
                    <a:pt x="275" y="468"/>
                  </a:cubicBezTo>
                  <a:lnTo>
                    <a:pt x="312" y="153"/>
                  </a:lnTo>
                  <a:cubicBezTo>
                    <a:pt x="316" y="116"/>
                    <a:pt x="308" y="79"/>
                    <a:pt x="287" y="54"/>
                  </a:cubicBezTo>
                  <a:cubicBezTo>
                    <a:pt x="267" y="26"/>
                    <a:pt x="234" y="5"/>
                    <a:pt x="197" y="1"/>
                  </a:cubicBezTo>
                  <a:cubicBezTo>
                    <a:pt x="192" y="1"/>
                    <a:pt x="187" y="0"/>
                    <a:pt x="1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41"/>
            <p:cNvSpPr/>
            <p:nvPr/>
          </p:nvSpPr>
          <p:spPr>
            <a:xfrm>
              <a:off x="2403429" y="2266013"/>
              <a:ext cx="99461" cy="62669"/>
            </a:xfrm>
            <a:custGeom>
              <a:rect b="b" l="l" r="r" t="t"/>
              <a:pathLst>
                <a:path extrusionOk="0" h="310" w="492">
                  <a:moveTo>
                    <a:pt x="372" y="1"/>
                  </a:moveTo>
                  <a:cubicBezTo>
                    <a:pt x="362" y="1"/>
                    <a:pt x="351" y="2"/>
                    <a:pt x="340" y="5"/>
                  </a:cubicBezTo>
                  <a:lnTo>
                    <a:pt x="86" y="91"/>
                  </a:lnTo>
                  <a:cubicBezTo>
                    <a:pt x="54" y="99"/>
                    <a:pt x="33" y="120"/>
                    <a:pt x="17" y="144"/>
                  </a:cubicBezTo>
                  <a:cubicBezTo>
                    <a:pt x="5" y="173"/>
                    <a:pt x="1" y="201"/>
                    <a:pt x="13" y="234"/>
                  </a:cubicBezTo>
                  <a:cubicBezTo>
                    <a:pt x="26" y="280"/>
                    <a:pt x="70" y="310"/>
                    <a:pt x="119" y="310"/>
                  </a:cubicBezTo>
                  <a:cubicBezTo>
                    <a:pt x="131" y="310"/>
                    <a:pt x="144" y="308"/>
                    <a:pt x="156" y="304"/>
                  </a:cubicBezTo>
                  <a:lnTo>
                    <a:pt x="410" y="222"/>
                  </a:lnTo>
                  <a:cubicBezTo>
                    <a:pt x="438" y="214"/>
                    <a:pt x="463" y="193"/>
                    <a:pt x="475" y="165"/>
                  </a:cubicBezTo>
                  <a:cubicBezTo>
                    <a:pt x="488" y="140"/>
                    <a:pt x="492" y="107"/>
                    <a:pt x="483" y="79"/>
                  </a:cubicBezTo>
                  <a:cubicBezTo>
                    <a:pt x="467" y="31"/>
                    <a:pt x="422" y="1"/>
                    <a:pt x="3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41"/>
            <p:cNvSpPr/>
            <p:nvPr/>
          </p:nvSpPr>
          <p:spPr>
            <a:xfrm>
              <a:off x="2378563" y="2212442"/>
              <a:ext cx="117656" cy="74394"/>
            </a:xfrm>
            <a:custGeom>
              <a:rect b="b" l="l" r="r" t="t"/>
              <a:pathLst>
                <a:path extrusionOk="0" h="368" w="582">
                  <a:moveTo>
                    <a:pt x="443" y="1"/>
                  </a:moveTo>
                  <a:cubicBezTo>
                    <a:pt x="430" y="1"/>
                    <a:pt x="416" y="3"/>
                    <a:pt x="402" y="8"/>
                  </a:cubicBezTo>
                  <a:lnTo>
                    <a:pt x="99" y="106"/>
                  </a:lnTo>
                  <a:cubicBezTo>
                    <a:pt x="62" y="115"/>
                    <a:pt x="38" y="139"/>
                    <a:pt x="21" y="172"/>
                  </a:cubicBezTo>
                  <a:cubicBezTo>
                    <a:pt x="5" y="200"/>
                    <a:pt x="1" y="237"/>
                    <a:pt x="13" y="274"/>
                  </a:cubicBezTo>
                  <a:cubicBezTo>
                    <a:pt x="29" y="330"/>
                    <a:pt x="83" y="367"/>
                    <a:pt x="139" y="367"/>
                  </a:cubicBezTo>
                  <a:cubicBezTo>
                    <a:pt x="153" y="367"/>
                    <a:pt x="167" y="365"/>
                    <a:pt x="181" y="360"/>
                  </a:cubicBezTo>
                  <a:lnTo>
                    <a:pt x="484" y="262"/>
                  </a:lnTo>
                  <a:cubicBezTo>
                    <a:pt x="516" y="254"/>
                    <a:pt x="545" y="229"/>
                    <a:pt x="561" y="196"/>
                  </a:cubicBezTo>
                  <a:cubicBezTo>
                    <a:pt x="578" y="168"/>
                    <a:pt x="582" y="131"/>
                    <a:pt x="570" y="94"/>
                  </a:cubicBezTo>
                  <a:cubicBezTo>
                    <a:pt x="550" y="38"/>
                    <a:pt x="499" y="1"/>
                    <a:pt x="4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41"/>
            <p:cNvSpPr/>
            <p:nvPr/>
          </p:nvSpPr>
          <p:spPr>
            <a:xfrm>
              <a:off x="2361986" y="2160690"/>
              <a:ext cx="116847" cy="74394"/>
            </a:xfrm>
            <a:custGeom>
              <a:rect b="b" l="l" r="r" t="t"/>
              <a:pathLst>
                <a:path extrusionOk="0" h="368" w="578">
                  <a:moveTo>
                    <a:pt x="437" y="1"/>
                  </a:moveTo>
                  <a:cubicBezTo>
                    <a:pt x="424" y="1"/>
                    <a:pt x="411" y="3"/>
                    <a:pt x="398" y="6"/>
                  </a:cubicBezTo>
                  <a:lnTo>
                    <a:pt x="99" y="105"/>
                  </a:lnTo>
                  <a:cubicBezTo>
                    <a:pt x="62" y="117"/>
                    <a:pt x="34" y="141"/>
                    <a:pt x="21" y="170"/>
                  </a:cubicBezTo>
                  <a:cubicBezTo>
                    <a:pt x="5" y="203"/>
                    <a:pt x="1" y="240"/>
                    <a:pt x="13" y="272"/>
                  </a:cubicBezTo>
                  <a:cubicBezTo>
                    <a:pt x="30" y="330"/>
                    <a:pt x="86" y="368"/>
                    <a:pt x="144" y="368"/>
                  </a:cubicBezTo>
                  <a:cubicBezTo>
                    <a:pt x="156" y="368"/>
                    <a:pt x="169" y="366"/>
                    <a:pt x="181" y="362"/>
                  </a:cubicBezTo>
                  <a:lnTo>
                    <a:pt x="480" y="264"/>
                  </a:lnTo>
                  <a:cubicBezTo>
                    <a:pt x="517" y="252"/>
                    <a:pt x="545" y="227"/>
                    <a:pt x="562" y="199"/>
                  </a:cubicBezTo>
                  <a:cubicBezTo>
                    <a:pt x="574" y="166"/>
                    <a:pt x="578" y="129"/>
                    <a:pt x="570" y="96"/>
                  </a:cubicBezTo>
                  <a:lnTo>
                    <a:pt x="566" y="96"/>
                  </a:lnTo>
                  <a:cubicBezTo>
                    <a:pt x="549" y="36"/>
                    <a:pt x="494" y="1"/>
                    <a:pt x="4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41"/>
            <p:cNvSpPr/>
            <p:nvPr/>
          </p:nvSpPr>
          <p:spPr>
            <a:xfrm>
              <a:off x="2345612" y="2110555"/>
              <a:ext cx="115836" cy="72170"/>
            </a:xfrm>
            <a:custGeom>
              <a:rect b="b" l="l" r="r" t="t"/>
              <a:pathLst>
                <a:path extrusionOk="0" h="357" w="573">
                  <a:moveTo>
                    <a:pt x="429" y="1"/>
                  </a:moveTo>
                  <a:cubicBezTo>
                    <a:pt x="412" y="1"/>
                    <a:pt x="394" y="3"/>
                    <a:pt x="377" y="9"/>
                  </a:cubicBezTo>
                  <a:lnTo>
                    <a:pt x="119" y="91"/>
                  </a:lnTo>
                  <a:cubicBezTo>
                    <a:pt x="78" y="103"/>
                    <a:pt x="45" y="132"/>
                    <a:pt x="25" y="164"/>
                  </a:cubicBezTo>
                  <a:cubicBezTo>
                    <a:pt x="4" y="197"/>
                    <a:pt x="0" y="234"/>
                    <a:pt x="8" y="267"/>
                  </a:cubicBezTo>
                  <a:cubicBezTo>
                    <a:pt x="28" y="322"/>
                    <a:pt x="85" y="356"/>
                    <a:pt x="149" y="356"/>
                  </a:cubicBezTo>
                  <a:cubicBezTo>
                    <a:pt x="166" y="356"/>
                    <a:pt x="183" y="354"/>
                    <a:pt x="201" y="348"/>
                  </a:cubicBezTo>
                  <a:lnTo>
                    <a:pt x="458" y="263"/>
                  </a:lnTo>
                  <a:cubicBezTo>
                    <a:pt x="495" y="250"/>
                    <a:pt x="528" y="226"/>
                    <a:pt x="548" y="193"/>
                  </a:cubicBezTo>
                  <a:cubicBezTo>
                    <a:pt x="569" y="160"/>
                    <a:pt x="573" y="123"/>
                    <a:pt x="565" y="91"/>
                  </a:cubicBezTo>
                  <a:lnTo>
                    <a:pt x="565" y="87"/>
                  </a:lnTo>
                  <a:cubicBezTo>
                    <a:pt x="546" y="32"/>
                    <a:pt x="490" y="1"/>
                    <a:pt x="4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41"/>
            <p:cNvSpPr/>
            <p:nvPr/>
          </p:nvSpPr>
          <p:spPr>
            <a:xfrm>
              <a:off x="2376137" y="2102873"/>
              <a:ext cx="67116" cy="27696"/>
            </a:xfrm>
            <a:custGeom>
              <a:rect b="b" l="l" r="r" t="t"/>
              <a:pathLst>
                <a:path extrusionOk="0" h="137" w="332">
                  <a:moveTo>
                    <a:pt x="302" y="1"/>
                  </a:moveTo>
                  <a:cubicBezTo>
                    <a:pt x="299" y="1"/>
                    <a:pt x="297" y="1"/>
                    <a:pt x="295" y="2"/>
                  </a:cubicBezTo>
                  <a:lnTo>
                    <a:pt x="21" y="84"/>
                  </a:lnTo>
                  <a:cubicBezTo>
                    <a:pt x="9" y="88"/>
                    <a:pt x="1" y="104"/>
                    <a:pt x="5" y="116"/>
                  </a:cubicBezTo>
                  <a:cubicBezTo>
                    <a:pt x="9" y="129"/>
                    <a:pt x="17" y="137"/>
                    <a:pt x="29" y="137"/>
                  </a:cubicBezTo>
                  <a:cubicBezTo>
                    <a:pt x="29" y="137"/>
                    <a:pt x="37" y="133"/>
                    <a:pt x="37" y="133"/>
                  </a:cubicBezTo>
                  <a:lnTo>
                    <a:pt x="312" y="51"/>
                  </a:lnTo>
                  <a:cubicBezTo>
                    <a:pt x="324" y="47"/>
                    <a:pt x="332" y="35"/>
                    <a:pt x="328" y="22"/>
                  </a:cubicBezTo>
                  <a:cubicBezTo>
                    <a:pt x="325" y="9"/>
                    <a:pt x="313" y="1"/>
                    <a:pt x="3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41"/>
            <p:cNvSpPr/>
            <p:nvPr/>
          </p:nvSpPr>
          <p:spPr>
            <a:xfrm>
              <a:off x="2376137" y="2157051"/>
              <a:ext cx="72170" cy="30728"/>
            </a:xfrm>
            <a:custGeom>
              <a:rect b="b" l="l" r="r" t="t"/>
              <a:pathLst>
                <a:path extrusionOk="0" h="152" w="357">
                  <a:moveTo>
                    <a:pt x="332" y="1"/>
                  </a:moveTo>
                  <a:cubicBezTo>
                    <a:pt x="328" y="1"/>
                    <a:pt x="324" y="2"/>
                    <a:pt x="320" y="4"/>
                  </a:cubicBezTo>
                  <a:lnTo>
                    <a:pt x="21" y="98"/>
                  </a:lnTo>
                  <a:cubicBezTo>
                    <a:pt x="9" y="102"/>
                    <a:pt x="1" y="118"/>
                    <a:pt x="5" y="131"/>
                  </a:cubicBezTo>
                  <a:cubicBezTo>
                    <a:pt x="9" y="143"/>
                    <a:pt x="17" y="151"/>
                    <a:pt x="29" y="151"/>
                  </a:cubicBezTo>
                  <a:lnTo>
                    <a:pt x="29" y="147"/>
                  </a:lnTo>
                  <a:lnTo>
                    <a:pt x="37" y="147"/>
                  </a:lnTo>
                  <a:lnTo>
                    <a:pt x="336" y="49"/>
                  </a:lnTo>
                  <a:cubicBezTo>
                    <a:pt x="348" y="45"/>
                    <a:pt x="357" y="33"/>
                    <a:pt x="352" y="20"/>
                  </a:cubicBezTo>
                  <a:cubicBezTo>
                    <a:pt x="349" y="8"/>
                    <a:pt x="342" y="1"/>
                    <a:pt x="3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41"/>
            <p:cNvSpPr/>
            <p:nvPr/>
          </p:nvSpPr>
          <p:spPr>
            <a:xfrm>
              <a:off x="2392714" y="2208803"/>
              <a:ext cx="72170" cy="30121"/>
            </a:xfrm>
            <a:custGeom>
              <a:rect b="b" l="l" r="r" t="t"/>
              <a:pathLst>
                <a:path extrusionOk="0" h="149" w="357">
                  <a:moveTo>
                    <a:pt x="328" y="1"/>
                  </a:moveTo>
                  <a:cubicBezTo>
                    <a:pt x="325" y="1"/>
                    <a:pt x="322" y="1"/>
                    <a:pt x="320" y="2"/>
                  </a:cubicBezTo>
                  <a:lnTo>
                    <a:pt x="21" y="100"/>
                  </a:lnTo>
                  <a:cubicBezTo>
                    <a:pt x="9" y="104"/>
                    <a:pt x="0" y="116"/>
                    <a:pt x="4" y="128"/>
                  </a:cubicBezTo>
                  <a:cubicBezTo>
                    <a:pt x="9" y="141"/>
                    <a:pt x="17" y="149"/>
                    <a:pt x="29" y="149"/>
                  </a:cubicBezTo>
                  <a:lnTo>
                    <a:pt x="37" y="149"/>
                  </a:lnTo>
                  <a:lnTo>
                    <a:pt x="336" y="51"/>
                  </a:lnTo>
                  <a:cubicBezTo>
                    <a:pt x="352" y="47"/>
                    <a:pt x="356" y="30"/>
                    <a:pt x="352" y="18"/>
                  </a:cubicBezTo>
                  <a:cubicBezTo>
                    <a:pt x="349" y="8"/>
                    <a:pt x="340" y="1"/>
                    <a:pt x="3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41"/>
            <p:cNvSpPr/>
            <p:nvPr/>
          </p:nvSpPr>
          <p:spPr>
            <a:xfrm>
              <a:off x="2405046" y="2257927"/>
              <a:ext cx="82076" cy="33154"/>
            </a:xfrm>
            <a:custGeom>
              <a:rect b="b" l="l" r="r" t="t"/>
              <a:pathLst>
                <a:path extrusionOk="0" h="164" w="406">
                  <a:moveTo>
                    <a:pt x="379" y="1"/>
                  </a:moveTo>
                  <a:cubicBezTo>
                    <a:pt x="376" y="1"/>
                    <a:pt x="372" y="2"/>
                    <a:pt x="369" y="4"/>
                  </a:cubicBezTo>
                  <a:lnTo>
                    <a:pt x="21" y="115"/>
                  </a:lnTo>
                  <a:cubicBezTo>
                    <a:pt x="9" y="119"/>
                    <a:pt x="1" y="135"/>
                    <a:pt x="5" y="147"/>
                  </a:cubicBezTo>
                  <a:cubicBezTo>
                    <a:pt x="9" y="160"/>
                    <a:pt x="17" y="164"/>
                    <a:pt x="29" y="164"/>
                  </a:cubicBezTo>
                  <a:lnTo>
                    <a:pt x="38" y="164"/>
                  </a:lnTo>
                  <a:lnTo>
                    <a:pt x="385" y="49"/>
                  </a:lnTo>
                  <a:cubicBezTo>
                    <a:pt x="398" y="45"/>
                    <a:pt x="406" y="33"/>
                    <a:pt x="402" y="20"/>
                  </a:cubicBezTo>
                  <a:cubicBezTo>
                    <a:pt x="399" y="8"/>
                    <a:pt x="389" y="1"/>
                    <a:pt x="3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41"/>
            <p:cNvSpPr/>
            <p:nvPr/>
          </p:nvSpPr>
          <p:spPr>
            <a:xfrm>
              <a:off x="3210032" y="2165137"/>
              <a:ext cx="401485" cy="335379"/>
            </a:xfrm>
            <a:custGeom>
              <a:rect b="b" l="l" r="r" t="t"/>
              <a:pathLst>
                <a:path extrusionOk="0" h="1659" w="1986">
                  <a:moveTo>
                    <a:pt x="291" y="1"/>
                  </a:moveTo>
                  <a:lnTo>
                    <a:pt x="0" y="1396"/>
                  </a:lnTo>
                  <a:lnTo>
                    <a:pt x="1834" y="1658"/>
                  </a:lnTo>
                  <a:lnTo>
                    <a:pt x="1985" y="263"/>
                  </a:lnTo>
                  <a:lnTo>
                    <a:pt x="29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41"/>
            <p:cNvSpPr/>
            <p:nvPr/>
          </p:nvSpPr>
          <p:spPr>
            <a:xfrm>
              <a:off x="2887390" y="2078210"/>
              <a:ext cx="373385" cy="329315"/>
            </a:xfrm>
            <a:custGeom>
              <a:rect b="b" l="l" r="r" t="t"/>
              <a:pathLst>
                <a:path extrusionOk="0" h="1629" w="1847">
                  <a:moveTo>
                    <a:pt x="985" y="0"/>
                  </a:moveTo>
                  <a:cubicBezTo>
                    <a:pt x="932" y="0"/>
                    <a:pt x="881" y="21"/>
                    <a:pt x="848" y="66"/>
                  </a:cubicBezTo>
                  <a:cubicBezTo>
                    <a:pt x="786" y="140"/>
                    <a:pt x="798" y="251"/>
                    <a:pt x="876" y="312"/>
                  </a:cubicBezTo>
                  <a:lnTo>
                    <a:pt x="1142" y="525"/>
                  </a:lnTo>
                  <a:lnTo>
                    <a:pt x="168" y="463"/>
                  </a:lnTo>
                  <a:cubicBezTo>
                    <a:pt x="164" y="463"/>
                    <a:pt x="161" y="463"/>
                    <a:pt x="157" y="463"/>
                  </a:cubicBezTo>
                  <a:cubicBezTo>
                    <a:pt x="125" y="463"/>
                    <a:pt x="96" y="478"/>
                    <a:pt x="70" y="496"/>
                  </a:cubicBezTo>
                  <a:cubicBezTo>
                    <a:pt x="46" y="521"/>
                    <a:pt x="25" y="553"/>
                    <a:pt x="25" y="590"/>
                  </a:cubicBezTo>
                  <a:cubicBezTo>
                    <a:pt x="21" y="664"/>
                    <a:pt x="78" y="729"/>
                    <a:pt x="152" y="738"/>
                  </a:cubicBezTo>
                  <a:cubicBezTo>
                    <a:pt x="147" y="737"/>
                    <a:pt x="143" y="737"/>
                    <a:pt x="138" y="737"/>
                  </a:cubicBezTo>
                  <a:cubicBezTo>
                    <a:pt x="106" y="737"/>
                    <a:pt x="75" y="749"/>
                    <a:pt x="54" y="770"/>
                  </a:cubicBezTo>
                  <a:cubicBezTo>
                    <a:pt x="29" y="795"/>
                    <a:pt x="9" y="828"/>
                    <a:pt x="9" y="864"/>
                  </a:cubicBezTo>
                  <a:cubicBezTo>
                    <a:pt x="0" y="938"/>
                    <a:pt x="58" y="1004"/>
                    <a:pt x="136" y="1008"/>
                  </a:cubicBezTo>
                  <a:cubicBezTo>
                    <a:pt x="95" y="1008"/>
                    <a:pt x="82" y="1020"/>
                    <a:pt x="54" y="1040"/>
                  </a:cubicBezTo>
                  <a:cubicBezTo>
                    <a:pt x="29" y="1065"/>
                    <a:pt x="9" y="1098"/>
                    <a:pt x="9" y="1135"/>
                  </a:cubicBezTo>
                  <a:cubicBezTo>
                    <a:pt x="5" y="1212"/>
                    <a:pt x="62" y="1274"/>
                    <a:pt x="136" y="1282"/>
                  </a:cubicBezTo>
                  <a:lnTo>
                    <a:pt x="246" y="1290"/>
                  </a:lnTo>
                  <a:cubicBezTo>
                    <a:pt x="238" y="1294"/>
                    <a:pt x="226" y="1302"/>
                    <a:pt x="217" y="1311"/>
                  </a:cubicBezTo>
                  <a:cubicBezTo>
                    <a:pt x="193" y="1331"/>
                    <a:pt x="172" y="1364"/>
                    <a:pt x="172" y="1405"/>
                  </a:cubicBezTo>
                  <a:cubicBezTo>
                    <a:pt x="168" y="1478"/>
                    <a:pt x="226" y="1544"/>
                    <a:pt x="299" y="1548"/>
                  </a:cubicBezTo>
                  <a:lnTo>
                    <a:pt x="1539" y="1626"/>
                  </a:lnTo>
                  <a:cubicBezTo>
                    <a:pt x="1558" y="1628"/>
                    <a:pt x="1575" y="1629"/>
                    <a:pt x="1591" y="1629"/>
                  </a:cubicBezTo>
                  <a:cubicBezTo>
                    <a:pt x="1608" y="1629"/>
                    <a:pt x="1623" y="1628"/>
                    <a:pt x="1637" y="1626"/>
                  </a:cubicBezTo>
                  <a:lnTo>
                    <a:pt x="1846" y="623"/>
                  </a:lnTo>
                  <a:lnTo>
                    <a:pt x="1404" y="283"/>
                  </a:lnTo>
                  <a:lnTo>
                    <a:pt x="1400" y="283"/>
                  </a:lnTo>
                  <a:lnTo>
                    <a:pt x="1093" y="38"/>
                  </a:lnTo>
                  <a:cubicBezTo>
                    <a:pt x="1064" y="13"/>
                    <a:pt x="1032" y="1"/>
                    <a:pt x="999" y="1"/>
                  </a:cubicBezTo>
                  <a:cubicBezTo>
                    <a:pt x="994" y="1"/>
                    <a:pt x="990" y="0"/>
                    <a:pt x="9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41"/>
            <p:cNvSpPr/>
            <p:nvPr/>
          </p:nvSpPr>
          <p:spPr>
            <a:xfrm>
              <a:off x="3204978" y="1930838"/>
              <a:ext cx="491647" cy="591109"/>
            </a:xfrm>
            <a:custGeom>
              <a:rect b="b" l="l" r="r" t="t"/>
              <a:pathLst>
                <a:path extrusionOk="0" h="2924" w="2432">
                  <a:moveTo>
                    <a:pt x="1644" y="1"/>
                  </a:moveTo>
                  <a:cubicBezTo>
                    <a:pt x="1642" y="1"/>
                    <a:pt x="1640" y="1"/>
                    <a:pt x="1638" y="2"/>
                  </a:cubicBezTo>
                  <a:cubicBezTo>
                    <a:pt x="1621" y="6"/>
                    <a:pt x="1613" y="22"/>
                    <a:pt x="1617" y="34"/>
                  </a:cubicBezTo>
                  <a:lnTo>
                    <a:pt x="1977" y="1389"/>
                  </a:lnTo>
                  <a:lnTo>
                    <a:pt x="1977" y="1389"/>
                  </a:lnTo>
                  <a:lnTo>
                    <a:pt x="320" y="1131"/>
                  </a:lnTo>
                  <a:cubicBezTo>
                    <a:pt x="304" y="1131"/>
                    <a:pt x="291" y="1139"/>
                    <a:pt x="287" y="1152"/>
                  </a:cubicBezTo>
                  <a:lnTo>
                    <a:pt x="1" y="2551"/>
                  </a:lnTo>
                  <a:cubicBezTo>
                    <a:pt x="1" y="2559"/>
                    <a:pt x="1" y="2567"/>
                    <a:pt x="5" y="2571"/>
                  </a:cubicBezTo>
                  <a:cubicBezTo>
                    <a:pt x="9" y="2580"/>
                    <a:pt x="17" y="2580"/>
                    <a:pt x="21" y="2584"/>
                  </a:cubicBezTo>
                  <a:lnTo>
                    <a:pt x="2399" y="2923"/>
                  </a:lnTo>
                  <a:lnTo>
                    <a:pt x="2403" y="2923"/>
                  </a:lnTo>
                  <a:cubicBezTo>
                    <a:pt x="2415" y="2923"/>
                    <a:pt x="2428" y="2911"/>
                    <a:pt x="2428" y="2899"/>
                  </a:cubicBezTo>
                  <a:cubicBezTo>
                    <a:pt x="2432" y="2887"/>
                    <a:pt x="2419" y="2874"/>
                    <a:pt x="2407" y="2870"/>
                  </a:cubicBezTo>
                  <a:lnTo>
                    <a:pt x="58" y="2535"/>
                  </a:lnTo>
                  <a:lnTo>
                    <a:pt x="336" y="1184"/>
                  </a:lnTo>
                  <a:lnTo>
                    <a:pt x="2006" y="1446"/>
                  </a:lnTo>
                  <a:cubicBezTo>
                    <a:pt x="2014" y="1446"/>
                    <a:pt x="2022" y="1446"/>
                    <a:pt x="2031" y="1438"/>
                  </a:cubicBezTo>
                  <a:cubicBezTo>
                    <a:pt x="2035" y="1430"/>
                    <a:pt x="2039" y="1422"/>
                    <a:pt x="2035" y="1413"/>
                  </a:cubicBezTo>
                  <a:lnTo>
                    <a:pt x="1666" y="22"/>
                  </a:lnTo>
                  <a:cubicBezTo>
                    <a:pt x="1663" y="8"/>
                    <a:pt x="1654" y="1"/>
                    <a:pt x="16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41"/>
            <p:cNvSpPr/>
            <p:nvPr/>
          </p:nvSpPr>
          <p:spPr>
            <a:xfrm>
              <a:off x="2909627" y="2221336"/>
              <a:ext cx="140095" cy="18396"/>
            </a:xfrm>
            <a:custGeom>
              <a:rect b="b" l="l" r="r" t="t"/>
              <a:pathLst>
                <a:path extrusionOk="0" h="91" w="693">
                  <a:moveTo>
                    <a:pt x="30" y="1"/>
                  </a:moveTo>
                  <a:cubicBezTo>
                    <a:pt x="13" y="1"/>
                    <a:pt x="5" y="9"/>
                    <a:pt x="5" y="26"/>
                  </a:cubicBezTo>
                  <a:cubicBezTo>
                    <a:pt x="1" y="38"/>
                    <a:pt x="13" y="50"/>
                    <a:pt x="26" y="50"/>
                  </a:cubicBezTo>
                  <a:lnTo>
                    <a:pt x="668" y="91"/>
                  </a:lnTo>
                  <a:cubicBezTo>
                    <a:pt x="680" y="91"/>
                    <a:pt x="693" y="83"/>
                    <a:pt x="693" y="66"/>
                  </a:cubicBezTo>
                  <a:cubicBezTo>
                    <a:pt x="693" y="54"/>
                    <a:pt x="684" y="42"/>
                    <a:pt x="668" y="42"/>
                  </a:cubicBezTo>
                  <a:lnTo>
                    <a:pt x="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41"/>
            <p:cNvSpPr/>
            <p:nvPr/>
          </p:nvSpPr>
          <p:spPr>
            <a:xfrm>
              <a:off x="2906393" y="2276929"/>
              <a:ext cx="140095" cy="19205"/>
            </a:xfrm>
            <a:custGeom>
              <a:rect b="b" l="l" r="r" t="t"/>
              <a:pathLst>
                <a:path extrusionOk="0" h="95" w="693">
                  <a:moveTo>
                    <a:pt x="29" y="0"/>
                  </a:moveTo>
                  <a:cubicBezTo>
                    <a:pt x="13" y="0"/>
                    <a:pt x="1" y="12"/>
                    <a:pt x="1" y="25"/>
                  </a:cubicBezTo>
                  <a:cubicBezTo>
                    <a:pt x="1" y="41"/>
                    <a:pt x="13" y="53"/>
                    <a:pt x="25" y="53"/>
                  </a:cubicBezTo>
                  <a:lnTo>
                    <a:pt x="664" y="94"/>
                  </a:lnTo>
                  <a:lnTo>
                    <a:pt x="668" y="94"/>
                  </a:lnTo>
                  <a:cubicBezTo>
                    <a:pt x="680" y="94"/>
                    <a:pt x="692" y="82"/>
                    <a:pt x="692" y="70"/>
                  </a:cubicBezTo>
                  <a:cubicBezTo>
                    <a:pt x="692" y="57"/>
                    <a:pt x="684" y="45"/>
                    <a:pt x="668" y="41"/>
                  </a:cubicBezTo>
                  <a:lnTo>
                    <a:pt x="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41"/>
            <p:cNvSpPr/>
            <p:nvPr/>
          </p:nvSpPr>
          <p:spPr>
            <a:xfrm>
              <a:off x="2932067" y="2333129"/>
              <a:ext cx="116847" cy="17588"/>
            </a:xfrm>
            <a:custGeom>
              <a:rect b="b" l="l" r="r" t="t"/>
              <a:pathLst>
                <a:path extrusionOk="0" h="87" w="578">
                  <a:moveTo>
                    <a:pt x="29" y="0"/>
                  </a:moveTo>
                  <a:cubicBezTo>
                    <a:pt x="9" y="0"/>
                    <a:pt x="0" y="13"/>
                    <a:pt x="0" y="25"/>
                  </a:cubicBezTo>
                  <a:cubicBezTo>
                    <a:pt x="0" y="37"/>
                    <a:pt x="9" y="50"/>
                    <a:pt x="25" y="54"/>
                  </a:cubicBezTo>
                  <a:lnTo>
                    <a:pt x="553" y="86"/>
                  </a:lnTo>
                  <a:cubicBezTo>
                    <a:pt x="565" y="86"/>
                    <a:pt x="577" y="74"/>
                    <a:pt x="577" y="62"/>
                  </a:cubicBezTo>
                  <a:cubicBezTo>
                    <a:pt x="577" y="50"/>
                    <a:pt x="569" y="37"/>
                    <a:pt x="553" y="33"/>
                  </a:cubicBezTo>
                  <a:lnTo>
                    <a:pt x="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41"/>
            <p:cNvSpPr/>
            <p:nvPr/>
          </p:nvSpPr>
          <p:spPr>
            <a:xfrm>
              <a:off x="4013198" y="3463991"/>
              <a:ext cx="108761" cy="178909"/>
            </a:xfrm>
            <a:custGeom>
              <a:rect b="b" l="l" r="r" t="t"/>
              <a:pathLst>
                <a:path extrusionOk="0" h="885" w="538">
                  <a:moveTo>
                    <a:pt x="267" y="74"/>
                  </a:moveTo>
                  <a:lnTo>
                    <a:pt x="480" y="442"/>
                  </a:lnTo>
                  <a:lnTo>
                    <a:pt x="267" y="811"/>
                  </a:lnTo>
                  <a:lnTo>
                    <a:pt x="54" y="442"/>
                  </a:lnTo>
                  <a:lnTo>
                    <a:pt x="267" y="74"/>
                  </a:lnTo>
                  <a:close/>
                  <a:moveTo>
                    <a:pt x="267" y="0"/>
                  </a:moveTo>
                  <a:cubicBezTo>
                    <a:pt x="259" y="0"/>
                    <a:pt x="251" y="5"/>
                    <a:pt x="247" y="13"/>
                  </a:cubicBezTo>
                  <a:lnTo>
                    <a:pt x="5" y="430"/>
                  </a:lnTo>
                  <a:cubicBezTo>
                    <a:pt x="1" y="438"/>
                    <a:pt x="1" y="446"/>
                    <a:pt x="5" y="455"/>
                  </a:cubicBezTo>
                  <a:lnTo>
                    <a:pt x="247" y="872"/>
                  </a:lnTo>
                  <a:cubicBezTo>
                    <a:pt x="251" y="880"/>
                    <a:pt x="259" y="884"/>
                    <a:pt x="267" y="884"/>
                  </a:cubicBezTo>
                  <a:cubicBezTo>
                    <a:pt x="275" y="884"/>
                    <a:pt x="283" y="880"/>
                    <a:pt x="287" y="872"/>
                  </a:cubicBezTo>
                  <a:lnTo>
                    <a:pt x="533" y="455"/>
                  </a:lnTo>
                  <a:cubicBezTo>
                    <a:pt x="537" y="446"/>
                    <a:pt x="537" y="438"/>
                    <a:pt x="533" y="430"/>
                  </a:cubicBezTo>
                  <a:lnTo>
                    <a:pt x="287" y="13"/>
                  </a:lnTo>
                  <a:cubicBezTo>
                    <a:pt x="283" y="5"/>
                    <a:pt x="275" y="0"/>
                    <a:pt x="2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41"/>
            <p:cNvSpPr/>
            <p:nvPr/>
          </p:nvSpPr>
          <p:spPr>
            <a:xfrm>
              <a:off x="3901608" y="3482994"/>
              <a:ext cx="59839" cy="59030"/>
            </a:xfrm>
            <a:custGeom>
              <a:rect b="b" l="l" r="r" t="t"/>
              <a:pathLst>
                <a:path extrusionOk="0" h="292" w="296">
                  <a:moveTo>
                    <a:pt x="148" y="50"/>
                  </a:moveTo>
                  <a:cubicBezTo>
                    <a:pt x="201" y="50"/>
                    <a:pt x="242" y="95"/>
                    <a:pt x="242" y="144"/>
                  </a:cubicBezTo>
                  <a:cubicBezTo>
                    <a:pt x="242" y="197"/>
                    <a:pt x="201" y="238"/>
                    <a:pt x="148" y="238"/>
                  </a:cubicBezTo>
                  <a:cubicBezTo>
                    <a:pt x="95" y="238"/>
                    <a:pt x="54" y="197"/>
                    <a:pt x="54" y="144"/>
                  </a:cubicBezTo>
                  <a:cubicBezTo>
                    <a:pt x="54" y="95"/>
                    <a:pt x="95" y="50"/>
                    <a:pt x="148" y="50"/>
                  </a:cubicBezTo>
                  <a:close/>
                  <a:moveTo>
                    <a:pt x="148" y="1"/>
                  </a:moveTo>
                  <a:cubicBezTo>
                    <a:pt x="66" y="1"/>
                    <a:pt x="1" y="66"/>
                    <a:pt x="1" y="144"/>
                  </a:cubicBezTo>
                  <a:cubicBezTo>
                    <a:pt x="1" y="226"/>
                    <a:pt x="66" y="291"/>
                    <a:pt x="148" y="291"/>
                  </a:cubicBezTo>
                  <a:cubicBezTo>
                    <a:pt x="230" y="291"/>
                    <a:pt x="295" y="226"/>
                    <a:pt x="295" y="144"/>
                  </a:cubicBezTo>
                  <a:cubicBezTo>
                    <a:pt x="295" y="66"/>
                    <a:pt x="230" y="1"/>
                    <a:pt x="1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41"/>
            <p:cNvSpPr/>
            <p:nvPr/>
          </p:nvSpPr>
          <p:spPr>
            <a:xfrm>
              <a:off x="3992578" y="3382118"/>
              <a:ext cx="51550" cy="51348"/>
            </a:xfrm>
            <a:custGeom>
              <a:rect b="b" l="l" r="r" t="t"/>
              <a:pathLst>
                <a:path extrusionOk="0" h="254" w="255">
                  <a:moveTo>
                    <a:pt x="128" y="49"/>
                  </a:moveTo>
                  <a:cubicBezTo>
                    <a:pt x="168" y="49"/>
                    <a:pt x="205" y="86"/>
                    <a:pt x="205" y="127"/>
                  </a:cubicBezTo>
                  <a:cubicBezTo>
                    <a:pt x="205" y="168"/>
                    <a:pt x="168" y="205"/>
                    <a:pt x="128" y="205"/>
                  </a:cubicBezTo>
                  <a:cubicBezTo>
                    <a:pt x="87" y="205"/>
                    <a:pt x="50" y="168"/>
                    <a:pt x="50" y="127"/>
                  </a:cubicBezTo>
                  <a:cubicBezTo>
                    <a:pt x="50" y="86"/>
                    <a:pt x="87" y="49"/>
                    <a:pt x="128" y="49"/>
                  </a:cubicBezTo>
                  <a:close/>
                  <a:moveTo>
                    <a:pt x="128" y="0"/>
                  </a:moveTo>
                  <a:cubicBezTo>
                    <a:pt x="58" y="0"/>
                    <a:pt x="1" y="58"/>
                    <a:pt x="1" y="127"/>
                  </a:cubicBezTo>
                  <a:cubicBezTo>
                    <a:pt x="1" y="197"/>
                    <a:pt x="58" y="254"/>
                    <a:pt x="128" y="254"/>
                  </a:cubicBezTo>
                  <a:cubicBezTo>
                    <a:pt x="197" y="254"/>
                    <a:pt x="254" y="197"/>
                    <a:pt x="254" y="127"/>
                  </a:cubicBezTo>
                  <a:cubicBezTo>
                    <a:pt x="254" y="58"/>
                    <a:pt x="197" y="0"/>
                    <a:pt x="1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41"/>
            <p:cNvSpPr/>
            <p:nvPr/>
          </p:nvSpPr>
          <p:spPr>
            <a:xfrm>
              <a:off x="3888468" y="3406983"/>
              <a:ext cx="38208" cy="38208"/>
            </a:xfrm>
            <a:custGeom>
              <a:rect b="b" l="l" r="r" t="t"/>
              <a:pathLst>
                <a:path extrusionOk="0" h="189" w="189">
                  <a:moveTo>
                    <a:pt x="94" y="53"/>
                  </a:moveTo>
                  <a:cubicBezTo>
                    <a:pt x="119" y="53"/>
                    <a:pt x="135" y="74"/>
                    <a:pt x="135" y="94"/>
                  </a:cubicBezTo>
                  <a:cubicBezTo>
                    <a:pt x="135" y="119"/>
                    <a:pt x="119" y="139"/>
                    <a:pt x="94" y="139"/>
                  </a:cubicBezTo>
                  <a:cubicBezTo>
                    <a:pt x="70" y="139"/>
                    <a:pt x="49" y="119"/>
                    <a:pt x="49" y="94"/>
                  </a:cubicBezTo>
                  <a:cubicBezTo>
                    <a:pt x="49" y="74"/>
                    <a:pt x="70" y="53"/>
                    <a:pt x="94" y="53"/>
                  </a:cubicBezTo>
                  <a:close/>
                  <a:moveTo>
                    <a:pt x="94" y="0"/>
                  </a:moveTo>
                  <a:cubicBezTo>
                    <a:pt x="41" y="0"/>
                    <a:pt x="0" y="45"/>
                    <a:pt x="0" y="94"/>
                  </a:cubicBezTo>
                  <a:cubicBezTo>
                    <a:pt x="0" y="147"/>
                    <a:pt x="41" y="188"/>
                    <a:pt x="94" y="188"/>
                  </a:cubicBezTo>
                  <a:cubicBezTo>
                    <a:pt x="143" y="188"/>
                    <a:pt x="188" y="147"/>
                    <a:pt x="188" y="94"/>
                  </a:cubicBezTo>
                  <a:cubicBezTo>
                    <a:pt x="188" y="45"/>
                    <a:pt x="143" y="0"/>
                    <a:pt x="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41"/>
            <p:cNvSpPr/>
            <p:nvPr/>
          </p:nvSpPr>
          <p:spPr>
            <a:xfrm>
              <a:off x="2970881" y="925919"/>
              <a:ext cx="86321" cy="139287"/>
            </a:xfrm>
            <a:custGeom>
              <a:rect b="b" l="l" r="r" t="t"/>
              <a:pathLst>
                <a:path extrusionOk="0" h="689" w="427">
                  <a:moveTo>
                    <a:pt x="214" y="74"/>
                  </a:moveTo>
                  <a:lnTo>
                    <a:pt x="369" y="344"/>
                  </a:lnTo>
                  <a:lnTo>
                    <a:pt x="214" y="614"/>
                  </a:lnTo>
                  <a:lnTo>
                    <a:pt x="58" y="344"/>
                  </a:lnTo>
                  <a:lnTo>
                    <a:pt x="214" y="74"/>
                  </a:lnTo>
                  <a:close/>
                  <a:moveTo>
                    <a:pt x="214" y="1"/>
                  </a:moveTo>
                  <a:cubicBezTo>
                    <a:pt x="205" y="1"/>
                    <a:pt x="197" y="5"/>
                    <a:pt x="193" y="13"/>
                  </a:cubicBezTo>
                  <a:lnTo>
                    <a:pt x="9" y="332"/>
                  </a:lnTo>
                  <a:cubicBezTo>
                    <a:pt x="1" y="340"/>
                    <a:pt x="1" y="348"/>
                    <a:pt x="9" y="357"/>
                  </a:cubicBezTo>
                  <a:lnTo>
                    <a:pt x="193" y="676"/>
                  </a:lnTo>
                  <a:cubicBezTo>
                    <a:pt x="197" y="684"/>
                    <a:pt x="205" y="688"/>
                    <a:pt x="214" y="688"/>
                  </a:cubicBezTo>
                  <a:cubicBezTo>
                    <a:pt x="222" y="688"/>
                    <a:pt x="230" y="684"/>
                    <a:pt x="234" y="676"/>
                  </a:cubicBezTo>
                  <a:lnTo>
                    <a:pt x="422" y="357"/>
                  </a:lnTo>
                  <a:cubicBezTo>
                    <a:pt x="426" y="348"/>
                    <a:pt x="426" y="340"/>
                    <a:pt x="422" y="332"/>
                  </a:cubicBezTo>
                  <a:lnTo>
                    <a:pt x="234" y="13"/>
                  </a:lnTo>
                  <a:cubicBezTo>
                    <a:pt x="230" y="5"/>
                    <a:pt x="222" y="1"/>
                    <a:pt x="2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41"/>
            <p:cNvSpPr/>
            <p:nvPr/>
          </p:nvSpPr>
          <p:spPr>
            <a:xfrm>
              <a:off x="2896487" y="909342"/>
              <a:ext cx="59030" cy="59030"/>
            </a:xfrm>
            <a:custGeom>
              <a:rect b="b" l="l" r="r" t="t"/>
              <a:pathLst>
                <a:path extrusionOk="0" h="292" w="292">
                  <a:moveTo>
                    <a:pt x="144" y="54"/>
                  </a:moveTo>
                  <a:cubicBezTo>
                    <a:pt x="197" y="54"/>
                    <a:pt x="238" y="95"/>
                    <a:pt x="238" y="148"/>
                  </a:cubicBezTo>
                  <a:cubicBezTo>
                    <a:pt x="238" y="197"/>
                    <a:pt x="197" y="242"/>
                    <a:pt x="144" y="242"/>
                  </a:cubicBezTo>
                  <a:cubicBezTo>
                    <a:pt x="95" y="242"/>
                    <a:pt x="50" y="197"/>
                    <a:pt x="50" y="148"/>
                  </a:cubicBezTo>
                  <a:cubicBezTo>
                    <a:pt x="50" y="95"/>
                    <a:pt x="95" y="54"/>
                    <a:pt x="144" y="54"/>
                  </a:cubicBezTo>
                  <a:close/>
                  <a:moveTo>
                    <a:pt x="144" y="1"/>
                  </a:moveTo>
                  <a:cubicBezTo>
                    <a:pt x="66" y="1"/>
                    <a:pt x="1" y="66"/>
                    <a:pt x="1" y="148"/>
                  </a:cubicBezTo>
                  <a:cubicBezTo>
                    <a:pt x="1" y="226"/>
                    <a:pt x="66" y="291"/>
                    <a:pt x="144" y="291"/>
                  </a:cubicBezTo>
                  <a:cubicBezTo>
                    <a:pt x="226" y="291"/>
                    <a:pt x="291" y="226"/>
                    <a:pt x="291" y="148"/>
                  </a:cubicBezTo>
                  <a:cubicBezTo>
                    <a:pt x="291" y="66"/>
                    <a:pt x="226" y="1"/>
                    <a:pt x="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41"/>
            <p:cNvSpPr/>
            <p:nvPr/>
          </p:nvSpPr>
          <p:spPr>
            <a:xfrm>
              <a:off x="2986649" y="844045"/>
              <a:ext cx="51550" cy="51550"/>
            </a:xfrm>
            <a:custGeom>
              <a:rect b="b" l="l" r="r" t="t"/>
              <a:pathLst>
                <a:path extrusionOk="0" h="255" w="255">
                  <a:moveTo>
                    <a:pt x="127" y="50"/>
                  </a:moveTo>
                  <a:cubicBezTo>
                    <a:pt x="172" y="50"/>
                    <a:pt x="205" y="86"/>
                    <a:pt x="205" y="127"/>
                  </a:cubicBezTo>
                  <a:cubicBezTo>
                    <a:pt x="205" y="168"/>
                    <a:pt x="172" y="205"/>
                    <a:pt x="127" y="205"/>
                  </a:cubicBezTo>
                  <a:cubicBezTo>
                    <a:pt x="86" y="205"/>
                    <a:pt x="54" y="168"/>
                    <a:pt x="54" y="127"/>
                  </a:cubicBezTo>
                  <a:cubicBezTo>
                    <a:pt x="54" y="86"/>
                    <a:pt x="86" y="50"/>
                    <a:pt x="127" y="50"/>
                  </a:cubicBezTo>
                  <a:close/>
                  <a:moveTo>
                    <a:pt x="127" y="0"/>
                  </a:moveTo>
                  <a:cubicBezTo>
                    <a:pt x="58" y="0"/>
                    <a:pt x="1" y="58"/>
                    <a:pt x="1" y="127"/>
                  </a:cubicBezTo>
                  <a:cubicBezTo>
                    <a:pt x="1" y="197"/>
                    <a:pt x="58" y="254"/>
                    <a:pt x="127" y="254"/>
                  </a:cubicBezTo>
                  <a:cubicBezTo>
                    <a:pt x="197" y="254"/>
                    <a:pt x="254" y="197"/>
                    <a:pt x="254" y="127"/>
                  </a:cubicBezTo>
                  <a:cubicBezTo>
                    <a:pt x="254" y="58"/>
                    <a:pt x="197" y="0"/>
                    <a:pt x="1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41"/>
            <p:cNvSpPr/>
            <p:nvPr/>
          </p:nvSpPr>
          <p:spPr>
            <a:xfrm>
              <a:off x="2906393" y="829894"/>
              <a:ext cx="38208" cy="38410"/>
            </a:xfrm>
            <a:custGeom>
              <a:rect b="b" l="l" r="r" t="t"/>
              <a:pathLst>
                <a:path extrusionOk="0" h="190" w="189">
                  <a:moveTo>
                    <a:pt x="95" y="54"/>
                  </a:moveTo>
                  <a:cubicBezTo>
                    <a:pt x="119" y="54"/>
                    <a:pt x="140" y="75"/>
                    <a:pt x="140" y="95"/>
                  </a:cubicBezTo>
                  <a:cubicBezTo>
                    <a:pt x="140" y="120"/>
                    <a:pt x="119" y="140"/>
                    <a:pt x="95" y="140"/>
                  </a:cubicBezTo>
                  <a:cubicBezTo>
                    <a:pt x="74" y="140"/>
                    <a:pt x="54" y="120"/>
                    <a:pt x="54" y="95"/>
                  </a:cubicBezTo>
                  <a:cubicBezTo>
                    <a:pt x="54" y="75"/>
                    <a:pt x="74" y="54"/>
                    <a:pt x="95" y="54"/>
                  </a:cubicBezTo>
                  <a:close/>
                  <a:moveTo>
                    <a:pt x="95" y="1"/>
                  </a:moveTo>
                  <a:cubicBezTo>
                    <a:pt x="46" y="1"/>
                    <a:pt x="1" y="46"/>
                    <a:pt x="1" y="95"/>
                  </a:cubicBezTo>
                  <a:cubicBezTo>
                    <a:pt x="1" y="148"/>
                    <a:pt x="46" y="189"/>
                    <a:pt x="95" y="189"/>
                  </a:cubicBezTo>
                  <a:cubicBezTo>
                    <a:pt x="148" y="189"/>
                    <a:pt x="189" y="148"/>
                    <a:pt x="189" y="95"/>
                  </a:cubicBezTo>
                  <a:cubicBezTo>
                    <a:pt x="189" y="46"/>
                    <a:pt x="148" y="1"/>
                    <a:pt x="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41"/>
            <p:cNvSpPr/>
            <p:nvPr/>
          </p:nvSpPr>
          <p:spPr>
            <a:xfrm>
              <a:off x="-395221" y="3232320"/>
              <a:ext cx="108559" cy="178909"/>
            </a:xfrm>
            <a:custGeom>
              <a:rect b="b" l="l" r="r" t="t"/>
              <a:pathLst>
                <a:path extrusionOk="0" h="885" w="537">
                  <a:moveTo>
                    <a:pt x="271" y="74"/>
                  </a:moveTo>
                  <a:lnTo>
                    <a:pt x="484" y="443"/>
                  </a:lnTo>
                  <a:lnTo>
                    <a:pt x="271" y="807"/>
                  </a:lnTo>
                  <a:lnTo>
                    <a:pt x="58" y="443"/>
                  </a:lnTo>
                  <a:lnTo>
                    <a:pt x="271" y="74"/>
                  </a:lnTo>
                  <a:close/>
                  <a:moveTo>
                    <a:pt x="271" y="1"/>
                  </a:moveTo>
                  <a:cubicBezTo>
                    <a:pt x="263" y="1"/>
                    <a:pt x="254" y="5"/>
                    <a:pt x="246" y="13"/>
                  </a:cubicBezTo>
                  <a:lnTo>
                    <a:pt x="5" y="430"/>
                  </a:lnTo>
                  <a:cubicBezTo>
                    <a:pt x="1" y="438"/>
                    <a:pt x="1" y="447"/>
                    <a:pt x="5" y="455"/>
                  </a:cubicBezTo>
                  <a:lnTo>
                    <a:pt x="246" y="872"/>
                  </a:lnTo>
                  <a:cubicBezTo>
                    <a:pt x="254" y="880"/>
                    <a:pt x="263" y="885"/>
                    <a:pt x="271" y="885"/>
                  </a:cubicBezTo>
                  <a:cubicBezTo>
                    <a:pt x="279" y="885"/>
                    <a:pt x="287" y="880"/>
                    <a:pt x="291" y="872"/>
                  </a:cubicBezTo>
                  <a:lnTo>
                    <a:pt x="533" y="455"/>
                  </a:lnTo>
                  <a:cubicBezTo>
                    <a:pt x="537" y="447"/>
                    <a:pt x="537" y="438"/>
                    <a:pt x="533" y="430"/>
                  </a:cubicBezTo>
                  <a:lnTo>
                    <a:pt x="291" y="13"/>
                  </a:lnTo>
                  <a:cubicBezTo>
                    <a:pt x="287" y="5"/>
                    <a:pt x="279" y="1"/>
                    <a:pt x="2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41"/>
            <p:cNvSpPr/>
            <p:nvPr/>
          </p:nvSpPr>
          <p:spPr>
            <a:xfrm>
              <a:off x="-167593" y="3298425"/>
              <a:ext cx="58828" cy="59030"/>
            </a:xfrm>
            <a:custGeom>
              <a:rect b="b" l="l" r="r" t="t"/>
              <a:pathLst>
                <a:path extrusionOk="0" h="292" w="291">
                  <a:moveTo>
                    <a:pt x="147" y="50"/>
                  </a:moveTo>
                  <a:cubicBezTo>
                    <a:pt x="196" y="50"/>
                    <a:pt x="241" y="95"/>
                    <a:pt x="241" y="144"/>
                  </a:cubicBezTo>
                  <a:cubicBezTo>
                    <a:pt x="241" y="197"/>
                    <a:pt x="196" y="238"/>
                    <a:pt x="147" y="238"/>
                  </a:cubicBezTo>
                  <a:cubicBezTo>
                    <a:pt x="94" y="238"/>
                    <a:pt x="53" y="197"/>
                    <a:pt x="53" y="144"/>
                  </a:cubicBezTo>
                  <a:cubicBezTo>
                    <a:pt x="53" y="95"/>
                    <a:pt x="94" y="50"/>
                    <a:pt x="147" y="50"/>
                  </a:cubicBezTo>
                  <a:close/>
                  <a:moveTo>
                    <a:pt x="147" y="1"/>
                  </a:moveTo>
                  <a:cubicBezTo>
                    <a:pt x="65" y="1"/>
                    <a:pt x="0" y="66"/>
                    <a:pt x="0" y="144"/>
                  </a:cubicBezTo>
                  <a:cubicBezTo>
                    <a:pt x="0" y="226"/>
                    <a:pt x="65" y="292"/>
                    <a:pt x="147" y="292"/>
                  </a:cubicBezTo>
                  <a:cubicBezTo>
                    <a:pt x="225" y="292"/>
                    <a:pt x="291" y="226"/>
                    <a:pt x="291" y="144"/>
                  </a:cubicBezTo>
                  <a:cubicBezTo>
                    <a:pt x="291" y="66"/>
                    <a:pt x="225" y="1"/>
                    <a:pt x="1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41"/>
            <p:cNvSpPr/>
            <p:nvPr/>
          </p:nvSpPr>
          <p:spPr>
            <a:xfrm>
              <a:off x="-412607" y="3150447"/>
              <a:ext cx="51550" cy="51550"/>
            </a:xfrm>
            <a:custGeom>
              <a:rect b="b" l="l" r="r" t="t"/>
              <a:pathLst>
                <a:path extrusionOk="0" h="255" w="255">
                  <a:moveTo>
                    <a:pt x="128" y="50"/>
                  </a:moveTo>
                  <a:cubicBezTo>
                    <a:pt x="168" y="50"/>
                    <a:pt x="205" y="82"/>
                    <a:pt x="205" y="127"/>
                  </a:cubicBezTo>
                  <a:cubicBezTo>
                    <a:pt x="205" y="168"/>
                    <a:pt x="168" y="201"/>
                    <a:pt x="128" y="201"/>
                  </a:cubicBezTo>
                  <a:cubicBezTo>
                    <a:pt x="87" y="201"/>
                    <a:pt x="50" y="168"/>
                    <a:pt x="50" y="127"/>
                  </a:cubicBezTo>
                  <a:cubicBezTo>
                    <a:pt x="50" y="82"/>
                    <a:pt x="87" y="50"/>
                    <a:pt x="128" y="50"/>
                  </a:cubicBezTo>
                  <a:close/>
                  <a:moveTo>
                    <a:pt x="128" y="0"/>
                  </a:moveTo>
                  <a:cubicBezTo>
                    <a:pt x="58" y="0"/>
                    <a:pt x="1" y="58"/>
                    <a:pt x="1" y="127"/>
                  </a:cubicBezTo>
                  <a:cubicBezTo>
                    <a:pt x="1" y="197"/>
                    <a:pt x="58" y="254"/>
                    <a:pt x="128" y="254"/>
                  </a:cubicBezTo>
                  <a:cubicBezTo>
                    <a:pt x="197" y="254"/>
                    <a:pt x="254" y="197"/>
                    <a:pt x="254" y="127"/>
                  </a:cubicBezTo>
                  <a:cubicBezTo>
                    <a:pt x="254" y="58"/>
                    <a:pt x="197" y="0"/>
                    <a:pt x="1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41"/>
            <p:cNvSpPr/>
            <p:nvPr/>
          </p:nvSpPr>
          <p:spPr>
            <a:xfrm>
              <a:off x="-259574" y="3260420"/>
              <a:ext cx="38410" cy="38208"/>
            </a:xfrm>
            <a:custGeom>
              <a:rect b="b" l="l" r="r" t="t"/>
              <a:pathLst>
                <a:path extrusionOk="0" h="189" w="190">
                  <a:moveTo>
                    <a:pt x="95" y="54"/>
                  </a:moveTo>
                  <a:cubicBezTo>
                    <a:pt x="119" y="54"/>
                    <a:pt x="140" y="70"/>
                    <a:pt x="140" y="95"/>
                  </a:cubicBezTo>
                  <a:cubicBezTo>
                    <a:pt x="140" y="119"/>
                    <a:pt x="119" y="140"/>
                    <a:pt x="95" y="140"/>
                  </a:cubicBezTo>
                  <a:cubicBezTo>
                    <a:pt x="74" y="140"/>
                    <a:pt x="54" y="119"/>
                    <a:pt x="54" y="95"/>
                  </a:cubicBezTo>
                  <a:cubicBezTo>
                    <a:pt x="54" y="70"/>
                    <a:pt x="74" y="54"/>
                    <a:pt x="95" y="54"/>
                  </a:cubicBezTo>
                  <a:close/>
                  <a:moveTo>
                    <a:pt x="95" y="1"/>
                  </a:moveTo>
                  <a:cubicBezTo>
                    <a:pt x="46" y="1"/>
                    <a:pt x="1" y="42"/>
                    <a:pt x="1" y="95"/>
                  </a:cubicBezTo>
                  <a:cubicBezTo>
                    <a:pt x="1" y="148"/>
                    <a:pt x="46" y="189"/>
                    <a:pt x="95" y="189"/>
                  </a:cubicBezTo>
                  <a:cubicBezTo>
                    <a:pt x="148" y="189"/>
                    <a:pt x="189" y="148"/>
                    <a:pt x="189" y="95"/>
                  </a:cubicBezTo>
                  <a:cubicBezTo>
                    <a:pt x="189" y="42"/>
                    <a:pt x="148" y="1"/>
                    <a:pt x="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41"/>
            <p:cNvSpPr/>
            <p:nvPr/>
          </p:nvSpPr>
          <p:spPr>
            <a:xfrm>
              <a:off x="-270289" y="3085150"/>
              <a:ext cx="72170" cy="116847"/>
            </a:xfrm>
            <a:custGeom>
              <a:rect b="b" l="l" r="r" t="t"/>
              <a:pathLst>
                <a:path extrusionOk="0" h="578" w="357">
                  <a:moveTo>
                    <a:pt x="181" y="78"/>
                  </a:moveTo>
                  <a:lnTo>
                    <a:pt x="299" y="291"/>
                  </a:lnTo>
                  <a:lnTo>
                    <a:pt x="181" y="499"/>
                  </a:lnTo>
                  <a:lnTo>
                    <a:pt x="58" y="291"/>
                  </a:lnTo>
                  <a:lnTo>
                    <a:pt x="181" y="78"/>
                  </a:lnTo>
                  <a:close/>
                  <a:moveTo>
                    <a:pt x="177" y="0"/>
                  </a:moveTo>
                  <a:cubicBezTo>
                    <a:pt x="168" y="0"/>
                    <a:pt x="160" y="4"/>
                    <a:pt x="156" y="12"/>
                  </a:cubicBezTo>
                  <a:lnTo>
                    <a:pt x="5" y="274"/>
                  </a:lnTo>
                  <a:cubicBezTo>
                    <a:pt x="1" y="283"/>
                    <a:pt x="1" y="295"/>
                    <a:pt x="5" y="303"/>
                  </a:cubicBezTo>
                  <a:lnTo>
                    <a:pt x="156" y="565"/>
                  </a:lnTo>
                  <a:cubicBezTo>
                    <a:pt x="160" y="573"/>
                    <a:pt x="168" y="577"/>
                    <a:pt x="177" y="577"/>
                  </a:cubicBezTo>
                  <a:cubicBezTo>
                    <a:pt x="189" y="577"/>
                    <a:pt x="197" y="573"/>
                    <a:pt x="201" y="565"/>
                  </a:cubicBezTo>
                  <a:lnTo>
                    <a:pt x="353" y="303"/>
                  </a:lnTo>
                  <a:cubicBezTo>
                    <a:pt x="357" y="295"/>
                    <a:pt x="357" y="283"/>
                    <a:pt x="353" y="274"/>
                  </a:cubicBezTo>
                  <a:lnTo>
                    <a:pt x="201" y="12"/>
                  </a:lnTo>
                  <a:cubicBezTo>
                    <a:pt x="197" y="4"/>
                    <a:pt x="189" y="0"/>
                    <a:pt x="1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41"/>
            <p:cNvSpPr/>
            <p:nvPr/>
          </p:nvSpPr>
          <p:spPr>
            <a:xfrm>
              <a:off x="-518536" y="3362307"/>
              <a:ext cx="38410" cy="38208"/>
            </a:xfrm>
            <a:custGeom>
              <a:rect b="b" l="l" r="r" t="t"/>
              <a:pathLst>
                <a:path extrusionOk="0" h="189" w="190">
                  <a:moveTo>
                    <a:pt x="95" y="49"/>
                  </a:moveTo>
                  <a:cubicBezTo>
                    <a:pt x="120" y="49"/>
                    <a:pt x="136" y="70"/>
                    <a:pt x="136" y="94"/>
                  </a:cubicBezTo>
                  <a:cubicBezTo>
                    <a:pt x="136" y="119"/>
                    <a:pt x="120" y="135"/>
                    <a:pt x="95" y="135"/>
                  </a:cubicBezTo>
                  <a:cubicBezTo>
                    <a:pt x="70" y="135"/>
                    <a:pt x="50" y="119"/>
                    <a:pt x="50" y="94"/>
                  </a:cubicBezTo>
                  <a:cubicBezTo>
                    <a:pt x="50" y="70"/>
                    <a:pt x="70" y="49"/>
                    <a:pt x="95" y="49"/>
                  </a:cubicBezTo>
                  <a:close/>
                  <a:moveTo>
                    <a:pt x="95" y="0"/>
                  </a:moveTo>
                  <a:cubicBezTo>
                    <a:pt x="42" y="0"/>
                    <a:pt x="1" y="41"/>
                    <a:pt x="1" y="94"/>
                  </a:cubicBezTo>
                  <a:cubicBezTo>
                    <a:pt x="1" y="147"/>
                    <a:pt x="42" y="188"/>
                    <a:pt x="95" y="188"/>
                  </a:cubicBezTo>
                  <a:cubicBezTo>
                    <a:pt x="148" y="188"/>
                    <a:pt x="189" y="147"/>
                    <a:pt x="189" y="94"/>
                  </a:cubicBezTo>
                  <a:cubicBezTo>
                    <a:pt x="189" y="41"/>
                    <a:pt x="148" y="0"/>
                    <a:pt x="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41"/>
            <p:cNvSpPr/>
            <p:nvPr/>
          </p:nvSpPr>
          <p:spPr>
            <a:xfrm>
              <a:off x="1868119" y="566080"/>
              <a:ext cx="989763" cy="1096300"/>
            </a:xfrm>
            <a:custGeom>
              <a:rect b="b" l="l" r="r" t="t"/>
              <a:pathLst>
                <a:path extrusionOk="0" h="5423" w="4896">
                  <a:moveTo>
                    <a:pt x="1838" y="0"/>
                  </a:moveTo>
                  <a:cubicBezTo>
                    <a:pt x="1490" y="0"/>
                    <a:pt x="1212" y="279"/>
                    <a:pt x="1212" y="627"/>
                  </a:cubicBezTo>
                  <a:lnTo>
                    <a:pt x="1212" y="1723"/>
                  </a:lnTo>
                  <a:cubicBezTo>
                    <a:pt x="1212" y="2042"/>
                    <a:pt x="954" y="2300"/>
                    <a:pt x="635" y="2300"/>
                  </a:cubicBezTo>
                  <a:lnTo>
                    <a:pt x="25" y="2300"/>
                  </a:lnTo>
                  <a:cubicBezTo>
                    <a:pt x="9" y="2300"/>
                    <a:pt x="1" y="2313"/>
                    <a:pt x="1" y="2325"/>
                  </a:cubicBezTo>
                  <a:cubicBezTo>
                    <a:pt x="1" y="2341"/>
                    <a:pt x="9" y="2349"/>
                    <a:pt x="25" y="2349"/>
                  </a:cubicBezTo>
                  <a:lnTo>
                    <a:pt x="635" y="2349"/>
                  </a:lnTo>
                  <a:cubicBezTo>
                    <a:pt x="979" y="2349"/>
                    <a:pt x="1261" y="2071"/>
                    <a:pt x="1261" y="1723"/>
                  </a:cubicBezTo>
                  <a:lnTo>
                    <a:pt x="1261" y="627"/>
                  </a:lnTo>
                  <a:cubicBezTo>
                    <a:pt x="1261" y="307"/>
                    <a:pt x="1519" y="50"/>
                    <a:pt x="1838" y="50"/>
                  </a:cubicBezTo>
                  <a:cubicBezTo>
                    <a:pt x="2153" y="50"/>
                    <a:pt x="2411" y="307"/>
                    <a:pt x="2411" y="627"/>
                  </a:cubicBezTo>
                  <a:lnTo>
                    <a:pt x="2411" y="4784"/>
                  </a:lnTo>
                  <a:cubicBezTo>
                    <a:pt x="2411" y="5136"/>
                    <a:pt x="2698" y="5423"/>
                    <a:pt x="3050" y="5423"/>
                  </a:cubicBezTo>
                  <a:cubicBezTo>
                    <a:pt x="3402" y="5423"/>
                    <a:pt x="3688" y="5136"/>
                    <a:pt x="3688" y="4784"/>
                  </a:cubicBezTo>
                  <a:lnTo>
                    <a:pt x="3688" y="2693"/>
                  </a:lnTo>
                  <a:cubicBezTo>
                    <a:pt x="3688" y="2374"/>
                    <a:pt x="3954" y="2116"/>
                    <a:pt x="4269" y="2116"/>
                  </a:cubicBezTo>
                  <a:cubicBezTo>
                    <a:pt x="4588" y="2116"/>
                    <a:pt x="4846" y="2374"/>
                    <a:pt x="4846" y="2693"/>
                  </a:cubicBezTo>
                  <a:lnTo>
                    <a:pt x="4846" y="5398"/>
                  </a:lnTo>
                  <a:cubicBezTo>
                    <a:pt x="4846" y="5410"/>
                    <a:pt x="4858" y="5423"/>
                    <a:pt x="4871" y="5423"/>
                  </a:cubicBezTo>
                  <a:cubicBezTo>
                    <a:pt x="4887" y="5423"/>
                    <a:pt x="4895" y="5410"/>
                    <a:pt x="4895" y="5398"/>
                  </a:cubicBezTo>
                  <a:lnTo>
                    <a:pt x="4895" y="2693"/>
                  </a:lnTo>
                  <a:cubicBezTo>
                    <a:pt x="4895" y="2349"/>
                    <a:pt x="4609" y="2067"/>
                    <a:pt x="4265" y="2067"/>
                  </a:cubicBezTo>
                  <a:cubicBezTo>
                    <a:pt x="3921" y="2067"/>
                    <a:pt x="3639" y="2349"/>
                    <a:pt x="3639" y="2693"/>
                  </a:cubicBezTo>
                  <a:lnTo>
                    <a:pt x="3639" y="4784"/>
                  </a:lnTo>
                  <a:cubicBezTo>
                    <a:pt x="3639" y="5108"/>
                    <a:pt x="3377" y="5369"/>
                    <a:pt x="3050" y="5369"/>
                  </a:cubicBezTo>
                  <a:cubicBezTo>
                    <a:pt x="2726" y="5369"/>
                    <a:pt x="2464" y="5108"/>
                    <a:pt x="2464" y="4784"/>
                  </a:cubicBezTo>
                  <a:lnTo>
                    <a:pt x="2464" y="627"/>
                  </a:lnTo>
                  <a:cubicBezTo>
                    <a:pt x="2464" y="279"/>
                    <a:pt x="2182" y="0"/>
                    <a:pt x="18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41"/>
            <p:cNvSpPr/>
            <p:nvPr/>
          </p:nvSpPr>
          <p:spPr>
            <a:xfrm>
              <a:off x="-611933" y="5132590"/>
              <a:ext cx="5422066" cy="10917"/>
            </a:xfrm>
            <a:custGeom>
              <a:rect b="b" l="l" r="r" t="t"/>
              <a:pathLst>
                <a:path extrusionOk="0" h="54" w="26821">
                  <a:moveTo>
                    <a:pt x="25" y="0"/>
                  </a:moveTo>
                  <a:cubicBezTo>
                    <a:pt x="13" y="0"/>
                    <a:pt x="1" y="13"/>
                    <a:pt x="1" y="29"/>
                  </a:cubicBezTo>
                  <a:cubicBezTo>
                    <a:pt x="1" y="41"/>
                    <a:pt x="13" y="54"/>
                    <a:pt x="25" y="54"/>
                  </a:cubicBezTo>
                  <a:lnTo>
                    <a:pt x="26796" y="54"/>
                  </a:lnTo>
                  <a:cubicBezTo>
                    <a:pt x="26813" y="54"/>
                    <a:pt x="26821" y="41"/>
                    <a:pt x="26821" y="29"/>
                  </a:cubicBezTo>
                  <a:cubicBezTo>
                    <a:pt x="26821" y="13"/>
                    <a:pt x="26813" y="0"/>
                    <a:pt x="267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91" name="Google Shape;1091;p41"/>
            <p:cNvGrpSpPr/>
            <p:nvPr/>
          </p:nvGrpSpPr>
          <p:grpSpPr>
            <a:xfrm>
              <a:off x="770808" y="3318715"/>
              <a:ext cx="407391" cy="407391"/>
              <a:chOff x="1323129" y="2571761"/>
              <a:chExt cx="417024" cy="417024"/>
            </a:xfrm>
          </p:grpSpPr>
          <p:sp>
            <p:nvSpPr>
              <p:cNvPr id="1092" name="Google Shape;1092;p41"/>
              <p:cNvSpPr/>
              <p:nvPr/>
            </p:nvSpPr>
            <p:spPr>
              <a:xfrm>
                <a:off x="1385007" y="2719183"/>
                <a:ext cx="73337" cy="219907"/>
              </a:xfrm>
              <a:custGeom>
                <a:rect b="b" l="l" r="r" t="t"/>
                <a:pathLst>
                  <a:path extrusionOk="0" h="10537" w="3514">
                    <a:moveTo>
                      <a:pt x="2342" y="1171"/>
                    </a:moveTo>
                    <a:lnTo>
                      <a:pt x="2342" y="9367"/>
                    </a:lnTo>
                    <a:lnTo>
                      <a:pt x="1171" y="9367"/>
                    </a:lnTo>
                    <a:lnTo>
                      <a:pt x="1171" y="1171"/>
                    </a:lnTo>
                    <a:close/>
                    <a:moveTo>
                      <a:pt x="586" y="0"/>
                    </a:moveTo>
                    <a:cubicBezTo>
                      <a:pt x="264" y="0"/>
                      <a:pt x="0" y="262"/>
                      <a:pt x="0" y="586"/>
                    </a:cubicBezTo>
                    <a:lnTo>
                      <a:pt x="0" y="9951"/>
                    </a:lnTo>
                    <a:cubicBezTo>
                      <a:pt x="0" y="10275"/>
                      <a:pt x="264" y="10537"/>
                      <a:pt x="586" y="10537"/>
                    </a:cubicBezTo>
                    <a:lnTo>
                      <a:pt x="2928" y="10537"/>
                    </a:lnTo>
                    <a:cubicBezTo>
                      <a:pt x="3252" y="10537"/>
                      <a:pt x="3514" y="10275"/>
                      <a:pt x="3514" y="9951"/>
                    </a:cubicBezTo>
                    <a:lnTo>
                      <a:pt x="3514" y="586"/>
                    </a:lnTo>
                    <a:cubicBezTo>
                      <a:pt x="3514" y="262"/>
                      <a:pt x="3252" y="0"/>
                      <a:pt x="292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3" name="Google Shape;1093;p41"/>
              <p:cNvSpPr/>
              <p:nvPr/>
            </p:nvSpPr>
            <p:spPr>
              <a:xfrm>
                <a:off x="1385007" y="2621430"/>
                <a:ext cx="73337" cy="73337"/>
              </a:xfrm>
              <a:custGeom>
                <a:rect b="b" l="l" r="r" t="t"/>
                <a:pathLst>
                  <a:path extrusionOk="0" h="3514" w="3514">
                    <a:moveTo>
                      <a:pt x="1757" y="1171"/>
                    </a:moveTo>
                    <a:cubicBezTo>
                      <a:pt x="2081" y="1171"/>
                      <a:pt x="2342" y="1435"/>
                      <a:pt x="2342" y="1757"/>
                    </a:cubicBezTo>
                    <a:cubicBezTo>
                      <a:pt x="2342" y="2080"/>
                      <a:pt x="2081" y="2342"/>
                      <a:pt x="1757" y="2342"/>
                    </a:cubicBezTo>
                    <a:cubicBezTo>
                      <a:pt x="1435" y="2342"/>
                      <a:pt x="1171" y="2080"/>
                      <a:pt x="1171" y="1757"/>
                    </a:cubicBezTo>
                    <a:cubicBezTo>
                      <a:pt x="1171" y="1435"/>
                      <a:pt x="1435" y="1171"/>
                      <a:pt x="1757" y="1171"/>
                    </a:cubicBezTo>
                    <a:close/>
                    <a:moveTo>
                      <a:pt x="1757" y="0"/>
                    </a:moveTo>
                    <a:cubicBezTo>
                      <a:pt x="789" y="0"/>
                      <a:pt x="0" y="789"/>
                      <a:pt x="0" y="1757"/>
                    </a:cubicBezTo>
                    <a:cubicBezTo>
                      <a:pt x="0" y="2726"/>
                      <a:pt x="789" y="3513"/>
                      <a:pt x="1757" y="3513"/>
                    </a:cubicBezTo>
                    <a:cubicBezTo>
                      <a:pt x="2726" y="3513"/>
                      <a:pt x="3514" y="2726"/>
                      <a:pt x="3514" y="1757"/>
                    </a:cubicBezTo>
                    <a:cubicBezTo>
                      <a:pt x="3514" y="789"/>
                      <a:pt x="2726" y="0"/>
                      <a:pt x="17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4" name="Google Shape;1094;p41"/>
              <p:cNvSpPr/>
              <p:nvPr/>
            </p:nvSpPr>
            <p:spPr>
              <a:xfrm>
                <a:off x="1482759" y="2718786"/>
                <a:ext cx="195510" cy="220304"/>
              </a:xfrm>
              <a:custGeom>
                <a:rect b="b" l="l" r="r" t="t"/>
                <a:pathLst>
                  <a:path extrusionOk="0" h="10556" w="9368">
                    <a:moveTo>
                      <a:pt x="5559" y="1173"/>
                    </a:moveTo>
                    <a:cubicBezTo>
                      <a:pt x="5720" y="1173"/>
                      <a:pt x="5883" y="1186"/>
                      <a:pt x="6044" y="1212"/>
                    </a:cubicBezTo>
                    <a:cubicBezTo>
                      <a:pt x="7422" y="1435"/>
                      <a:pt x="8196" y="2535"/>
                      <a:pt x="8196" y="3669"/>
                    </a:cubicBezTo>
                    <a:lnTo>
                      <a:pt x="8196" y="9386"/>
                    </a:lnTo>
                    <a:lnTo>
                      <a:pt x="7025" y="9386"/>
                    </a:lnTo>
                    <a:lnTo>
                      <a:pt x="7025" y="4702"/>
                    </a:lnTo>
                    <a:cubicBezTo>
                      <a:pt x="7025" y="3411"/>
                      <a:pt x="5975" y="2360"/>
                      <a:pt x="4683" y="2360"/>
                    </a:cubicBezTo>
                    <a:cubicBezTo>
                      <a:pt x="3392" y="2360"/>
                      <a:pt x="2341" y="3411"/>
                      <a:pt x="2341" y="4702"/>
                    </a:cubicBezTo>
                    <a:lnTo>
                      <a:pt x="2341" y="9386"/>
                    </a:lnTo>
                    <a:lnTo>
                      <a:pt x="1170" y="9386"/>
                    </a:lnTo>
                    <a:lnTo>
                      <a:pt x="1170" y="1190"/>
                    </a:lnTo>
                    <a:lnTo>
                      <a:pt x="2341" y="1190"/>
                    </a:lnTo>
                    <a:lnTo>
                      <a:pt x="2341" y="1776"/>
                    </a:lnTo>
                    <a:cubicBezTo>
                      <a:pt x="2341" y="2011"/>
                      <a:pt x="2484" y="2225"/>
                      <a:pt x="2704" y="2316"/>
                    </a:cubicBezTo>
                    <a:cubicBezTo>
                      <a:pt x="2776" y="2346"/>
                      <a:pt x="2852" y="2361"/>
                      <a:pt x="2928" y="2361"/>
                    </a:cubicBezTo>
                    <a:cubicBezTo>
                      <a:pt x="3080" y="2361"/>
                      <a:pt x="3229" y="2301"/>
                      <a:pt x="3341" y="2190"/>
                    </a:cubicBezTo>
                    <a:lnTo>
                      <a:pt x="3615" y="1916"/>
                    </a:lnTo>
                    <a:cubicBezTo>
                      <a:pt x="4086" y="1443"/>
                      <a:pt x="4813" y="1173"/>
                      <a:pt x="5559" y="1173"/>
                    </a:cubicBezTo>
                    <a:close/>
                    <a:moveTo>
                      <a:pt x="5553" y="0"/>
                    </a:moveTo>
                    <a:cubicBezTo>
                      <a:pt x="4823" y="0"/>
                      <a:pt x="4110" y="189"/>
                      <a:pt x="3509" y="536"/>
                    </a:cubicBezTo>
                    <a:cubicBezTo>
                      <a:pt x="3475" y="246"/>
                      <a:pt x="3227" y="19"/>
                      <a:pt x="2927" y="19"/>
                    </a:cubicBezTo>
                    <a:lnTo>
                      <a:pt x="586" y="19"/>
                    </a:lnTo>
                    <a:cubicBezTo>
                      <a:pt x="262" y="19"/>
                      <a:pt x="1" y="281"/>
                      <a:pt x="1" y="605"/>
                    </a:cubicBezTo>
                    <a:lnTo>
                      <a:pt x="1" y="9970"/>
                    </a:lnTo>
                    <a:cubicBezTo>
                      <a:pt x="1" y="10294"/>
                      <a:pt x="262" y="10556"/>
                      <a:pt x="586" y="10556"/>
                    </a:cubicBezTo>
                    <a:lnTo>
                      <a:pt x="2927" y="10556"/>
                    </a:lnTo>
                    <a:cubicBezTo>
                      <a:pt x="3250" y="10556"/>
                      <a:pt x="3512" y="10294"/>
                      <a:pt x="3512" y="9970"/>
                    </a:cubicBezTo>
                    <a:lnTo>
                      <a:pt x="3512" y="4702"/>
                    </a:lnTo>
                    <a:cubicBezTo>
                      <a:pt x="3512" y="4056"/>
                      <a:pt x="4038" y="3531"/>
                      <a:pt x="4683" y="3531"/>
                    </a:cubicBezTo>
                    <a:cubicBezTo>
                      <a:pt x="5329" y="3531"/>
                      <a:pt x="5854" y="4056"/>
                      <a:pt x="5854" y="4702"/>
                    </a:cubicBezTo>
                    <a:lnTo>
                      <a:pt x="5854" y="9970"/>
                    </a:lnTo>
                    <a:cubicBezTo>
                      <a:pt x="5854" y="10294"/>
                      <a:pt x="6116" y="10556"/>
                      <a:pt x="6440" y="10556"/>
                    </a:cubicBezTo>
                    <a:lnTo>
                      <a:pt x="8782" y="10556"/>
                    </a:lnTo>
                    <a:cubicBezTo>
                      <a:pt x="9104" y="10556"/>
                      <a:pt x="9368" y="10294"/>
                      <a:pt x="9368" y="9970"/>
                    </a:cubicBezTo>
                    <a:lnTo>
                      <a:pt x="9368" y="3669"/>
                    </a:lnTo>
                    <a:cubicBezTo>
                      <a:pt x="9368" y="1921"/>
                      <a:pt x="8131" y="364"/>
                      <a:pt x="6231" y="55"/>
                    </a:cubicBezTo>
                    <a:cubicBezTo>
                      <a:pt x="6005" y="18"/>
                      <a:pt x="5779" y="0"/>
                      <a:pt x="55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5" name="Google Shape;1095;p41"/>
              <p:cNvSpPr/>
              <p:nvPr/>
            </p:nvSpPr>
            <p:spPr>
              <a:xfrm>
                <a:off x="1323129" y="2571761"/>
                <a:ext cx="417024" cy="417024"/>
              </a:xfrm>
              <a:custGeom>
                <a:rect b="b" l="l" r="r" t="t"/>
                <a:pathLst>
                  <a:path extrusionOk="0" h="19982" w="19982">
                    <a:moveTo>
                      <a:pt x="17015" y="1170"/>
                    </a:moveTo>
                    <a:cubicBezTo>
                      <a:pt x="17989" y="1170"/>
                      <a:pt x="18810" y="1993"/>
                      <a:pt x="18810" y="2966"/>
                    </a:cubicBezTo>
                    <a:lnTo>
                      <a:pt x="18810" y="17015"/>
                    </a:lnTo>
                    <a:cubicBezTo>
                      <a:pt x="18810" y="17990"/>
                      <a:pt x="17989" y="18811"/>
                      <a:pt x="17015" y="18811"/>
                    </a:cubicBezTo>
                    <a:lnTo>
                      <a:pt x="2965" y="18811"/>
                    </a:lnTo>
                    <a:cubicBezTo>
                      <a:pt x="1992" y="18811"/>
                      <a:pt x="1170" y="17990"/>
                      <a:pt x="1170" y="17015"/>
                    </a:cubicBezTo>
                    <a:lnTo>
                      <a:pt x="1170" y="2966"/>
                    </a:lnTo>
                    <a:cubicBezTo>
                      <a:pt x="1170" y="1993"/>
                      <a:pt x="1992" y="1170"/>
                      <a:pt x="2965" y="1170"/>
                    </a:cubicBezTo>
                    <a:close/>
                    <a:moveTo>
                      <a:pt x="2965" y="1"/>
                    </a:moveTo>
                    <a:cubicBezTo>
                      <a:pt x="1347" y="1"/>
                      <a:pt x="0" y="1349"/>
                      <a:pt x="0" y="2966"/>
                    </a:cubicBezTo>
                    <a:lnTo>
                      <a:pt x="0" y="17015"/>
                    </a:lnTo>
                    <a:cubicBezTo>
                      <a:pt x="0" y="18635"/>
                      <a:pt x="1348" y="19982"/>
                      <a:pt x="2965" y="19982"/>
                    </a:cubicBezTo>
                    <a:lnTo>
                      <a:pt x="17017" y="19982"/>
                    </a:lnTo>
                    <a:cubicBezTo>
                      <a:pt x="18635" y="19982"/>
                      <a:pt x="19981" y="18634"/>
                      <a:pt x="19981" y="17015"/>
                    </a:cubicBezTo>
                    <a:lnTo>
                      <a:pt x="19981" y="2966"/>
                    </a:lnTo>
                    <a:cubicBezTo>
                      <a:pt x="19981" y="1347"/>
                      <a:pt x="18633" y="1"/>
                      <a:pt x="1701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96" name="Google Shape;1096;p41"/>
            <p:cNvGrpSpPr/>
            <p:nvPr/>
          </p:nvGrpSpPr>
          <p:grpSpPr>
            <a:xfrm>
              <a:off x="1021842" y="4067773"/>
              <a:ext cx="399178" cy="399178"/>
              <a:chOff x="2038375" y="3798025"/>
              <a:chExt cx="841792" cy="841792"/>
            </a:xfrm>
          </p:grpSpPr>
          <p:sp>
            <p:nvSpPr>
              <p:cNvPr id="1097" name="Google Shape;1097;p41"/>
              <p:cNvSpPr/>
              <p:nvPr/>
            </p:nvSpPr>
            <p:spPr>
              <a:xfrm>
                <a:off x="2186646" y="3907135"/>
                <a:ext cx="545341" cy="623694"/>
              </a:xfrm>
              <a:custGeom>
                <a:rect b="b" l="l" r="r" t="t"/>
                <a:pathLst>
                  <a:path extrusionOk="0" h="208768" w="182541">
                    <a:moveTo>
                      <a:pt x="124804" y="12232"/>
                    </a:moveTo>
                    <a:cubicBezTo>
                      <a:pt x="127609" y="36012"/>
                      <a:pt x="146529" y="54932"/>
                      <a:pt x="170308" y="57737"/>
                    </a:cubicBezTo>
                    <a:lnTo>
                      <a:pt x="170308" y="78353"/>
                    </a:lnTo>
                    <a:cubicBezTo>
                      <a:pt x="157261" y="77276"/>
                      <a:pt x="144865" y="72710"/>
                      <a:pt x="134166" y="65011"/>
                    </a:cubicBezTo>
                    <a:cubicBezTo>
                      <a:pt x="133084" y="64247"/>
                      <a:pt x="131821" y="63855"/>
                      <a:pt x="130560" y="63855"/>
                    </a:cubicBezTo>
                    <a:cubicBezTo>
                      <a:pt x="129615" y="63855"/>
                      <a:pt x="128671" y="64075"/>
                      <a:pt x="127805" y="64522"/>
                    </a:cubicBezTo>
                    <a:cubicBezTo>
                      <a:pt x="125750" y="65566"/>
                      <a:pt x="124478" y="67686"/>
                      <a:pt x="124478" y="69970"/>
                    </a:cubicBezTo>
                    <a:lnTo>
                      <a:pt x="124478" y="140429"/>
                    </a:lnTo>
                    <a:cubicBezTo>
                      <a:pt x="124478" y="171352"/>
                      <a:pt x="99295" y="196535"/>
                      <a:pt x="68339" y="196535"/>
                    </a:cubicBezTo>
                    <a:cubicBezTo>
                      <a:pt x="37383" y="196535"/>
                      <a:pt x="12233" y="171352"/>
                      <a:pt x="12233" y="140429"/>
                    </a:cubicBezTo>
                    <a:cubicBezTo>
                      <a:pt x="12233" y="111527"/>
                      <a:pt x="34153" y="87682"/>
                      <a:pt x="62239" y="84616"/>
                    </a:cubicBezTo>
                    <a:lnTo>
                      <a:pt x="62239" y="105330"/>
                    </a:lnTo>
                    <a:cubicBezTo>
                      <a:pt x="45505" y="108265"/>
                      <a:pt x="32751" y="122879"/>
                      <a:pt x="32751" y="140429"/>
                    </a:cubicBezTo>
                    <a:cubicBezTo>
                      <a:pt x="32751" y="160033"/>
                      <a:pt x="48702" y="176017"/>
                      <a:pt x="68339" y="176017"/>
                    </a:cubicBezTo>
                    <a:cubicBezTo>
                      <a:pt x="87976" y="176017"/>
                      <a:pt x="103927" y="160033"/>
                      <a:pt x="103927" y="140429"/>
                    </a:cubicBezTo>
                    <a:lnTo>
                      <a:pt x="103927" y="12232"/>
                    </a:lnTo>
                    <a:close/>
                    <a:moveTo>
                      <a:pt x="97827" y="0"/>
                    </a:moveTo>
                    <a:cubicBezTo>
                      <a:pt x="94435" y="0"/>
                      <a:pt x="91695" y="2740"/>
                      <a:pt x="91695" y="6133"/>
                    </a:cubicBezTo>
                    <a:lnTo>
                      <a:pt x="91695" y="140429"/>
                    </a:lnTo>
                    <a:cubicBezTo>
                      <a:pt x="91695" y="153313"/>
                      <a:pt x="81224" y="163784"/>
                      <a:pt x="68339" y="163784"/>
                    </a:cubicBezTo>
                    <a:cubicBezTo>
                      <a:pt x="55454" y="163784"/>
                      <a:pt x="44983" y="153313"/>
                      <a:pt x="44983" y="140429"/>
                    </a:cubicBezTo>
                    <a:cubicBezTo>
                      <a:pt x="44983" y="127544"/>
                      <a:pt x="55454" y="117040"/>
                      <a:pt x="68339" y="117040"/>
                    </a:cubicBezTo>
                    <a:cubicBezTo>
                      <a:pt x="71731" y="117040"/>
                      <a:pt x="74471" y="114300"/>
                      <a:pt x="74471" y="110940"/>
                    </a:cubicBezTo>
                    <a:lnTo>
                      <a:pt x="74471" y="78190"/>
                    </a:lnTo>
                    <a:cubicBezTo>
                      <a:pt x="74471" y="74797"/>
                      <a:pt x="71731" y="72057"/>
                      <a:pt x="68339" y="72057"/>
                    </a:cubicBezTo>
                    <a:cubicBezTo>
                      <a:pt x="30663" y="72057"/>
                      <a:pt x="0" y="102720"/>
                      <a:pt x="0" y="140429"/>
                    </a:cubicBezTo>
                    <a:cubicBezTo>
                      <a:pt x="0" y="178104"/>
                      <a:pt x="30663" y="208767"/>
                      <a:pt x="68339" y="208767"/>
                    </a:cubicBezTo>
                    <a:cubicBezTo>
                      <a:pt x="106047" y="208767"/>
                      <a:pt x="136710" y="178104"/>
                      <a:pt x="136710" y="140429"/>
                    </a:cubicBezTo>
                    <a:lnTo>
                      <a:pt x="136710" y="80963"/>
                    </a:lnTo>
                    <a:cubicBezTo>
                      <a:pt x="148877" y="87454"/>
                      <a:pt x="162414" y="90846"/>
                      <a:pt x="176441" y="90846"/>
                    </a:cubicBezTo>
                    <a:cubicBezTo>
                      <a:pt x="179801" y="90846"/>
                      <a:pt x="182541" y="88106"/>
                      <a:pt x="182541" y="84746"/>
                    </a:cubicBezTo>
                    <a:lnTo>
                      <a:pt x="182541" y="51963"/>
                    </a:lnTo>
                    <a:cubicBezTo>
                      <a:pt x="182541" y="48604"/>
                      <a:pt x="179801" y="45864"/>
                      <a:pt x="176441" y="45864"/>
                    </a:cubicBezTo>
                    <a:cubicBezTo>
                      <a:pt x="154520" y="45864"/>
                      <a:pt x="136710" y="28020"/>
                      <a:pt x="136710" y="6133"/>
                    </a:cubicBezTo>
                    <a:cubicBezTo>
                      <a:pt x="136710" y="2740"/>
                      <a:pt x="133970" y="0"/>
                      <a:pt x="13057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8" name="Google Shape;1098;p41"/>
              <p:cNvSpPr/>
              <p:nvPr/>
            </p:nvSpPr>
            <p:spPr>
              <a:xfrm>
                <a:off x="2038375" y="3798025"/>
                <a:ext cx="841792" cy="841792"/>
              </a:xfrm>
              <a:custGeom>
                <a:rect b="b" l="l" r="r" t="t"/>
                <a:pathLst>
                  <a:path extrusionOk="0" h="19982" w="19982">
                    <a:moveTo>
                      <a:pt x="17017" y="1172"/>
                    </a:moveTo>
                    <a:cubicBezTo>
                      <a:pt x="17990" y="1172"/>
                      <a:pt x="18812" y="1975"/>
                      <a:pt x="18812" y="2927"/>
                    </a:cubicBezTo>
                    <a:lnTo>
                      <a:pt x="18812" y="17017"/>
                    </a:lnTo>
                    <a:cubicBezTo>
                      <a:pt x="18812" y="17990"/>
                      <a:pt x="17990" y="18811"/>
                      <a:pt x="17017" y="18811"/>
                    </a:cubicBezTo>
                    <a:lnTo>
                      <a:pt x="2966" y="18811"/>
                    </a:lnTo>
                    <a:cubicBezTo>
                      <a:pt x="1993" y="18811"/>
                      <a:pt x="1172" y="17990"/>
                      <a:pt x="1172" y="17017"/>
                    </a:cubicBezTo>
                    <a:lnTo>
                      <a:pt x="1172" y="2927"/>
                    </a:lnTo>
                    <a:cubicBezTo>
                      <a:pt x="1172" y="1975"/>
                      <a:pt x="1993" y="1172"/>
                      <a:pt x="2966" y="1172"/>
                    </a:cubicBezTo>
                    <a:close/>
                    <a:moveTo>
                      <a:pt x="2966" y="1"/>
                    </a:moveTo>
                    <a:cubicBezTo>
                      <a:pt x="1349" y="1"/>
                      <a:pt x="1" y="1310"/>
                      <a:pt x="1" y="2927"/>
                    </a:cubicBezTo>
                    <a:lnTo>
                      <a:pt x="1" y="17015"/>
                    </a:lnTo>
                    <a:cubicBezTo>
                      <a:pt x="1" y="18636"/>
                      <a:pt x="1349" y="19982"/>
                      <a:pt x="2966" y="19982"/>
                    </a:cubicBezTo>
                    <a:lnTo>
                      <a:pt x="17017" y="19982"/>
                    </a:lnTo>
                    <a:cubicBezTo>
                      <a:pt x="18635" y="19982"/>
                      <a:pt x="19982" y="18634"/>
                      <a:pt x="19982" y="17015"/>
                    </a:cubicBezTo>
                    <a:lnTo>
                      <a:pt x="19982" y="2927"/>
                    </a:lnTo>
                    <a:cubicBezTo>
                      <a:pt x="19982" y="1310"/>
                      <a:pt x="18635" y="1"/>
                      <a:pt x="1701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2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Google Shape;1103;p42"/>
          <p:cNvSpPr txBox="1"/>
          <p:nvPr>
            <p:ph type="title"/>
          </p:nvPr>
        </p:nvSpPr>
        <p:spPr>
          <a:xfrm>
            <a:off x="1519875" y="127600"/>
            <a:ext cx="4944000" cy="9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Issues</a:t>
            </a:r>
            <a:endParaRPr/>
          </a:p>
        </p:txBody>
      </p:sp>
      <p:sp>
        <p:nvSpPr>
          <p:cNvPr id="1104" name="Google Shape;1104;p42"/>
          <p:cNvSpPr txBox="1"/>
          <p:nvPr/>
        </p:nvSpPr>
        <p:spPr>
          <a:xfrm>
            <a:off x="325175" y="1509751"/>
            <a:ext cx="4044000" cy="1584300"/>
          </a:xfrm>
          <a:prstGeom prst="rect">
            <a:avLst/>
          </a:prstGeom>
          <a:solidFill>
            <a:srgbClr val="FFE599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Yelp Dataset</a:t>
            </a:r>
            <a:endParaRPr b="1"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-"/>
            </a:pPr>
            <a:r>
              <a:rPr lang="en" sz="11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Free for academic use, the Yelp Open Dataset requires compliance with Yelp's non-commercial terms.</a:t>
            </a:r>
            <a:endParaRPr sz="11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-"/>
            </a:pPr>
            <a:r>
              <a:rPr lang="en" sz="11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Contains data on 7 million reviews, 150,000 businesses, and user interactions across 11 metro areas.</a:t>
            </a:r>
            <a:endParaRPr sz="11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-"/>
            </a:pPr>
            <a:r>
              <a:rPr lang="en" sz="11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Offers detailed insights including user tips, business attributes, and check-in data for consumer and business trend analysis.</a:t>
            </a:r>
            <a:endParaRPr sz="11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105" name="Google Shape;1105;p42"/>
          <p:cNvSpPr txBox="1"/>
          <p:nvPr/>
        </p:nvSpPr>
        <p:spPr>
          <a:xfrm>
            <a:off x="4739500" y="1509751"/>
            <a:ext cx="4044000" cy="1584300"/>
          </a:xfrm>
          <a:prstGeom prst="rect">
            <a:avLst/>
          </a:prstGeom>
          <a:solidFill>
            <a:srgbClr val="FFE599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OpenTable</a:t>
            </a:r>
            <a:endParaRPr b="1"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-"/>
            </a:pPr>
            <a:r>
              <a:rPr lang="en" sz="11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Sourced from OpenTable's platform, the dataset contains detailed user reviews and restaurant ratings.</a:t>
            </a:r>
            <a:endParaRPr sz="11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-"/>
            </a:pPr>
            <a:r>
              <a:rPr lang="en" sz="11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It covers over a decade, from 2009 to 2023, reflecting long-term user engagement and dining experiences.</a:t>
            </a:r>
            <a:endParaRPr sz="11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-"/>
            </a:pPr>
            <a:r>
              <a:rPr lang="en" sz="11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Includes specific user identifiers and textual feedback, crucial for in-depth customer sentiment analysis</a:t>
            </a:r>
            <a:endParaRPr sz="11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106" name="Google Shape;1106;p42"/>
          <p:cNvSpPr txBox="1"/>
          <p:nvPr/>
        </p:nvSpPr>
        <p:spPr>
          <a:xfrm>
            <a:off x="325175" y="3317526"/>
            <a:ext cx="4044000" cy="1584300"/>
          </a:xfrm>
          <a:prstGeom prst="rect">
            <a:avLst/>
          </a:prstGeom>
          <a:solidFill>
            <a:srgbClr val="FFE599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DOHMH MenuSta</a:t>
            </a:r>
            <a:r>
              <a:rPr b="1"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t</a:t>
            </a:r>
            <a:endParaRPr b="1"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Barlow"/>
              <a:buChar char="-"/>
            </a:pPr>
            <a:r>
              <a:rPr lang="en" sz="11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Provides an interactive online database of nutrition and menu information from leading national restaurant chains</a:t>
            </a:r>
            <a:endParaRPr sz="11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Barlow"/>
              <a:buChar char="-"/>
            </a:pPr>
            <a:r>
              <a:rPr lang="en" sz="11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Updated 2 years ago, ensuring relatively recent and relevant data for trend analysis and research</a:t>
            </a:r>
            <a:endParaRPr sz="11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Barlow"/>
              <a:buChar char="-"/>
            </a:pPr>
            <a:r>
              <a:rPr lang="en" sz="11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Ideal for studying nutrition trends, menu changes over time, and the impact of dietary choices on public health</a:t>
            </a:r>
            <a:endParaRPr sz="11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107" name="Google Shape;1107;p42"/>
          <p:cNvSpPr txBox="1"/>
          <p:nvPr/>
        </p:nvSpPr>
        <p:spPr>
          <a:xfrm>
            <a:off x="4739500" y="3317526"/>
            <a:ext cx="4044000" cy="1584300"/>
          </a:xfrm>
          <a:prstGeom prst="rect">
            <a:avLst/>
          </a:prstGeom>
          <a:solidFill>
            <a:srgbClr val="FFE599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TFI Dataset</a:t>
            </a:r>
            <a:endParaRPr b="1"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Barlow"/>
              <a:buChar char="-"/>
            </a:pPr>
            <a:r>
              <a:rPr lang="en" sz="11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TFI's dataset  covers revenue for over 100,000 restaurants, good for business analysis</a:t>
            </a:r>
            <a:endParaRPr sz="11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Barlow"/>
              <a:buChar char="-"/>
            </a:pPr>
            <a:r>
              <a:rPr lang="en" sz="11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It includes key details like opening dates and location for in-depth market studies</a:t>
            </a:r>
            <a:endParaRPr sz="11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Barlow"/>
              <a:buChar char="-"/>
            </a:pPr>
            <a:r>
              <a:rPr lang="en" sz="11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Suitable for commercial use, it aids in forecasting and business strategy in the restaurant industry</a:t>
            </a:r>
            <a:endParaRPr sz="11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1108" name="Google Shape;1108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08700" y="742649"/>
            <a:ext cx="1310500" cy="64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9" name="Google Shape;1109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19200" y="17773"/>
            <a:ext cx="965100" cy="96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0" name="Google Shape;1110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71175" y="-7"/>
            <a:ext cx="1310500" cy="98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4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Google Shape;1115;p43"/>
          <p:cNvSpPr txBox="1"/>
          <p:nvPr>
            <p:ph type="title"/>
          </p:nvPr>
        </p:nvSpPr>
        <p:spPr>
          <a:xfrm>
            <a:off x="326577" y="2571750"/>
            <a:ext cx="3605700" cy="17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Website Demo</a:t>
            </a:r>
            <a:endParaRPr/>
          </a:p>
        </p:txBody>
      </p:sp>
      <p:sp>
        <p:nvSpPr>
          <p:cNvPr id="1116" name="Google Shape;1116;p43"/>
          <p:cNvSpPr txBox="1"/>
          <p:nvPr>
            <p:ph idx="2" type="title"/>
          </p:nvPr>
        </p:nvSpPr>
        <p:spPr>
          <a:xfrm>
            <a:off x="1393063" y="1259775"/>
            <a:ext cx="1472700" cy="105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1117" name="Google Shape;1117;p43"/>
          <p:cNvGrpSpPr/>
          <p:nvPr/>
        </p:nvGrpSpPr>
        <p:grpSpPr>
          <a:xfrm>
            <a:off x="3780524" y="539500"/>
            <a:ext cx="4965545" cy="4603999"/>
            <a:chOff x="4026124" y="539500"/>
            <a:chExt cx="4965545" cy="4603999"/>
          </a:xfrm>
        </p:grpSpPr>
        <p:sp>
          <p:nvSpPr>
            <p:cNvPr id="1118" name="Google Shape;1118;p43"/>
            <p:cNvSpPr/>
            <p:nvPr/>
          </p:nvSpPr>
          <p:spPr>
            <a:xfrm>
              <a:off x="4229452" y="539500"/>
              <a:ext cx="4743677" cy="4512746"/>
            </a:xfrm>
            <a:custGeom>
              <a:rect b="b" l="l" r="r" t="t"/>
              <a:pathLst>
                <a:path extrusionOk="0" h="21906" w="23027">
                  <a:moveTo>
                    <a:pt x="9892" y="0"/>
                  </a:moveTo>
                  <a:cubicBezTo>
                    <a:pt x="6697" y="0"/>
                    <a:pt x="3565" y="1153"/>
                    <a:pt x="1752" y="3655"/>
                  </a:cubicBezTo>
                  <a:cubicBezTo>
                    <a:pt x="0" y="6753"/>
                    <a:pt x="1641" y="8709"/>
                    <a:pt x="3998" y="10682"/>
                  </a:cubicBezTo>
                  <a:cubicBezTo>
                    <a:pt x="5013" y="11746"/>
                    <a:pt x="5357" y="13129"/>
                    <a:pt x="5656" y="14532"/>
                  </a:cubicBezTo>
                  <a:cubicBezTo>
                    <a:pt x="5811" y="16517"/>
                    <a:pt x="5774" y="18772"/>
                    <a:pt x="7329" y="20249"/>
                  </a:cubicBezTo>
                  <a:cubicBezTo>
                    <a:pt x="8759" y="21383"/>
                    <a:pt x="10604" y="21906"/>
                    <a:pt x="12479" y="21906"/>
                  </a:cubicBezTo>
                  <a:cubicBezTo>
                    <a:pt x="14808" y="21906"/>
                    <a:pt x="17181" y="21100"/>
                    <a:pt x="18861" y="19656"/>
                  </a:cubicBezTo>
                  <a:cubicBezTo>
                    <a:pt x="23027" y="15433"/>
                    <a:pt x="22020" y="7612"/>
                    <a:pt x="18456" y="3303"/>
                  </a:cubicBezTo>
                  <a:cubicBezTo>
                    <a:pt x="16391" y="1168"/>
                    <a:pt x="13109" y="0"/>
                    <a:pt x="98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43"/>
            <p:cNvSpPr/>
            <p:nvPr/>
          </p:nvSpPr>
          <p:spPr>
            <a:xfrm>
              <a:off x="5639768" y="1795717"/>
              <a:ext cx="100530" cy="165422"/>
            </a:xfrm>
            <a:custGeom>
              <a:rect b="b" l="l" r="r" t="t"/>
              <a:pathLst>
                <a:path extrusionOk="0" h="803" w="488">
                  <a:moveTo>
                    <a:pt x="246" y="70"/>
                  </a:moveTo>
                  <a:lnTo>
                    <a:pt x="438" y="401"/>
                  </a:lnTo>
                  <a:lnTo>
                    <a:pt x="246" y="733"/>
                  </a:lnTo>
                  <a:lnTo>
                    <a:pt x="54" y="401"/>
                  </a:lnTo>
                  <a:lnTo>
                    <a:pt x="246" y="70"/>
                  </a:lnTo>
                  <a:close/>
                  <a:moveTo>
                    <a:pt x="246" y="0"/>
                  </a:moveTo>
                  <a:cubicBezTo>
                    <a:pt x="238" y="0"/>
                    <a:pt x="230" y="4"/>
                    <a:pt x="225" y="13"/>
                  </a:cubicBezTo>
                  <a:lnTo>
                    <a:pt x="4" y="389"/>
                  </a:lnTo>
                  <a:cubicBezTo>
                    <a:pt x="0" y="397"/>
                    <a:pt x="0" y="406"/>
                    <a:pt x="4" y="414"/>
                  </a:cubicBezTo>
                  <a:lnTo>
                    <a:pt x="225" y="790"/>
                  </a:lnTo>
                  <a:cubicBezTo>
                    <a:pt x="230" y="798"/>
                    <a:pt x="238" y="802"/>
                    <a:pt x="246" y="802"/>
                  </a:cubicBezTo>
                  <a:cubicBezTo>
                    <a:pt x="254" y="802"/>
                    <a:pt x="262" y="798"/>
                    <a:pt x="262" y="790"/>
                  </a:cubicBezTo>
                  <a:lnTo>
                    <a:pt x="483" y="414"/>
                  </a:lnTo>
                  <a:cubicBezTo>
                    <a:pt x="487" y="406"/>
                    <a:pt x="487" y="397"/>
                    <a:pt x="483" y="389"/>
                  </a:cubicBezTo>
                  <a:lnTo>
                    <a:pt x="262" y="13"/>
                  </a:lnTo>
                  <a:cubicBezTo>
                    <a:pt x="262" y="4"/>
                    <a:pt x="254" y="0"/>
                    <a:pt x="2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43"/>
            <p:cNvSpPr/>
            <p:nvPr/>
          </p:nvSpPr>
          <p:spPr>
            <a:xfrm>
              <a:off x="5537795" y="1812609"/>
              <a:ext cx="54179" cy="55003"/>
            </a:xfrm>
            <a:custGeom>
              <a:rect b="b" l="l" r="r" t="t"/>
              <a:pathLst>
                <a:path extrusionOk="0" h="267" w="263">
                  <a:moveTo>
                    <a:pt x="131" y="49"/>
                  </a:moveTo>
                  <a:cubicBezTo>
                    <a:pt x="180" y="49"/>
                    <a:pt x="217" y="86"/>
                    <a:pt x="217" y="135"/>
                  </a:cubicBezTo>
                  <a:cubicBezTo>
                    <a:pt x="217" y="180"/>
                    <a:pt x="180" y="221"/>
                    <a:pt x="131" y="221"/>
                  </a:cubicBezTo>
                  <a:cubicBezTo>
                    <a:pt x="86" y="221"/>
                    <a:pt x="45" y="180"/>
                    <a:pt x="45" y="135"/>
                  </a:cubicBezTo>
                  <a:cubicBezTo>
                    <a:pt x="45" y="86"/>
                    <a:pt x="86" y="49"/>
                    <a:pt x="131" y="49"/>
                  </a:cubicBezTo>
                  <a:close/>
                  <a:moveTo>
                    <a:pt x="131" y="0"/>
                  </a:moveTo>
                  <a:cubicBezTo>
                    <a:pt x="58" y="0"/>
                    <a:pt x="0" y="62"/>
                    <a:pt x="0" y="135"/>
                  </a:cubicBezTo>
                  <a:cubicBezTo>
                    <a:pt x="0" y="209"/>
                    <a:pt x="58" y="266"/>
                    <a:pt x="131" y="266"/>
                  </a:cubicBezTo>
                  <a:cubicBezTo>
                    <a:pt x="205" y="266"/>
                    <a:pt x="262" y="209"/>
                    <a:pt x="262" y="135"/>
                  </a:cubicBezTo>
                  <a:cubicBezTo>
                    <a:pt x="262" y="62"/>
                    <a:pt x="205" y="0"/>
                    <a:pt x="1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43"/>
            <p:cNvSpPr/>
            <p:nvPr/>
          </p:nvSpPr>
          <p:spPr>
            <a:xfrm>
              <a:off x="5621228" y="1719907"/>
              <a:ext cx="47381" cy="47381"/>
            </a:xfrm>
            <a:custGeom>
              <a:rect b="b" l="l" r="r" t="t"/>
              <a:pathLst>
                <a:path extrusionOk="0" h="230" w="230">
                  <a:moveTo>
                    <a:pt x="115" y="49"/>
                  </a:moveTo>
                  <a:cubicBezTo>
                    <a:pt x="156" y="49"/>
                    <a:pt x="184" y="78"/>
                    <a:pt x="184" y="115"/>
                  </a:cubicBezTo>
                  <a:cubicBezTo>
                    <a:pt x="184" y="156"/>
                    <a:pt x="156" y="184"/>
                    <a:pt x="115" y="184"/>
                  </a:cubicBezTo>
                  <a:cubicBezTo>
                    <a:pt x="78" y="184"/>
                    <a:pt x="45" y="156"/>
                    <a:pt x="45" y="115"/>
                  </a:cubicBezTo>
                  <a:cubicBezTo>
                    <a:pt x="45" y="78"/>
                    <a:pt x="78" y="49"/>
                    <a:pt x="115" y="49"/>
                  </a:cubicBezTo>
                  <a:close/>
                  <a:moveTo>
                    <a:pt x="115" y="0"/>
                  </a:moveTo>
                  <a:cubicBezTo>
                    <a:pt x="54" y="0"/>
                    <a:pt x="0" y="53"/>
                    <a:pt x="0" y="115"/>
                  </a:cubicBezTo>
                  <a:cubicBezTo>
                    <a:pt x="0" y="180"/>
                    <a:pt x="54" y="229"/>
                    <a:pt x="115" y="229"/>
                  </a:cubicBezTo>
                  <a:cubicBezTo>
                    <a:pt x="180" y="229"/>
                    <a:pt x="230" y="180"/>
                    <a:pt x="230" y="115"/>
                  </a:cubicBezTo>
                  <a:cubicBezTo>
                    <a:pt x="230" y="53"/>
                    <a:pt x="180" y="0"/>
                    <a:pt x="1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43"/>
            <p:cNvSpPr/>
            <p:nvPr/>
          </p:nvSpPr>
          <p:spPr>
            <a:xfrm>
              <a:off x="5525023" y="1743392"/>
              <a:ext cx="35639" cy="34815"/>
            </a:xfrm>
            <a:custGeom>
              <a:rect b="b" l="l" r="r" t="t"/>
              <a:pathLst>
                <a:path extrusionOk="0" h="169" w="173">
                  <a:moveTo>
                    <a:pt x="87" y="46"/>
                  </a:moveTo>
                  <a:cubicBezTo>
                    <a:pt x="107" y="46"/>
                    <a:pt x="124" y="62"/>
                    <a:pt x="124" y="83"/>
                  </a:cubicBezTo>
                  <a:cubicBezTo>
                    <a:pt x="124" y="107"/>
                    <a:pt x="107" y="123"/>
                    <a:pt x="87" y="123"/>
                  </a:cubicBezTo>
                  <a:cubicBezTo>
                    <a:pt x="62" y="123"/>
                    <a:pt x="46" y="107"/>
                    <a:pt x="46" y="83"/>
                  </a:cubicBezTo>
                  <a:cubicBezTo>
                    <a:pt x="46" y="62"/>
                    <a:pt x="62" y="46"/>
                    <a:pt x="87" y="46"/>
                  </a:cubicBezTo>
                  <a:close/>
                  <a:moveTo>
                    <a:pt x="87" y="1"/>
                  </a:moveTo>
                  <a:cubicBezTo>
                    <a:pt x="38" y="1"/>
                    <a:pt x="1" y="37"/>
                    <a:pt x="1" y="87"/>
                  </a:cubicBezTo>
                  <a:cubicBezTo>
                    <a:pt x="1" y="132"/>
                    <a:pt x="38" y="168"/>
                    <a:pt x="87" y="168"/>
                  </a:cubicBezTo>
                  <a:cubicBezTo>
                    <a:pt x="132" y="168"/>
                    <a:pt x="173" y="132"/>
                    <a:pt x="173" y="87"/>
                  </a:cubicBezTo>
                  <a:cubicBezTo>
                    <a:pt x="173" y="37"/>
                    <a:pt x="132" y="1"/>
                    <a:pt x="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43"/>
            <p:cNvSpPr/>
            <p:nvPr/>
          </p:nvSpPr>
          <p:spPr>
            <a:xfrm>
              <a:off x="7391436" y="1489594"/>
              <a:ext cx="78694" cy="129371"/>
            </a:xfrm>
            <a:custGeom>
              <a:rect b="b" l="l" r="r" t="t"/>
              <a:pathLst>
                <a:path extrusionOk="0" h="628" w="382">
                  <a:moveTo>
                    <a:pt x="193" y="70"/>
                  </a:moveTo>
                  <a:lnTo>
                    <a:pt x="332" y="316"/>
                  </a:lnTo>
                  <a:lnTo>
                    <a:pt x="193" y="557"/>
                  </a:lnTo>
                  <a:lnTo>
                    <a:pt x="50" y="316"/>
                  </a:lnTo>
                  <a:lnTo>
                    <a:pt x="193" y="70"/>
                  </a:lnTo>
                  <a:close/>
                  <a:moveTo>
                    <a:pt x="193" y="1"/>
                  </a:moveTo>
                  <a:cubicBezTo>
                    <a:pt x="185" y="1"/>
                    <a:pt x="177" y="5"/>
                    <a:pt x="173" y="13"/>
                  </a:cubicBezTo>
                  <a:lnTo>
                    <a:pt x="5" y="304"/>
                  </a:lnTo>
                  <a:cubicBezTo>
                    <a:pt x="1" y="312"/>
                    <a:pt x="1" y="320"/>
                    <a:pt x="5" y="324"/>
                  </a:cubicBezTo>
                  <a:lnTo>
                    <a:pt x="173" y="615"/>
                  </a:lnTo>
                  <a:cubicBezTo>
                    <a:pt x="177" y="623"/>
                    <a:pt x="185" y="627"/>
                    <a:pt x="193" y="627"/>
                  </a:cubicBezTo>
                  <a:cubicBezTo>
                    <a:pt x="201" y="627"/>
                    <a:pt x="210" y="623"/>
                    <a:pt x="214" y="615"/>
                  </a:cubicBezTo>
                  <a:lnTo>
                    <a:pt x="377" y="324"/>
                  </a:lnTo>
                  <a:cubicBezTo>
                    <a:pt x="382" y="320"/>
                    <a:pt x="382" y="312"/>
                    <a:pt x="377" y="304"/>
                  </a:cubicBezTo>
                  <a:lnTo>
                    <a:pt x="214" y="13"/>
                  </a:lnTo>
                  <a:cubicBezTo>
                    <a:pt x="210" y="5"/>
                    <a:pt x="201" y="1"/>
                    <a:pt x="1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43"/>
            <p:cNvSpPr/>
            <p:nvPr/>
          </p:nvSpPr>
          <p:spPr>
            <a:xfrm>
              <a:off x="7322424" y="1474556"/>
              <a:ext cx="54179" cy="55003"/>
            </a:xfrm>
            <a:custGeom>
              <a:rect b="b" l="l" r="r" t="t"/>
              <a:pathLst>
                <a:path extrusionOk="0" h="267" w="263">
                  <a:moveTo>
                    <a:pt x="131" y="49"/>
                  </a:moveTo>
                  <a:cubicBezTo>
                    <a:pt x="180" y="49"/>
                    <a:pt x="217" y="86"/>
                    <a:pt x="217" y="135"/>
                  </a:cubicBezTo>
                  <a:cubicBezTo>
                    <a:pt x="217" y="180"/>
                    <a:pt x="180" y="221"/>
                    <a:pt x="131" y="221"/>
                  </a:cubicBezTo>
                  <a:cubicBezTo>
                    <a:pt x="86" y="221"/>
                    <a:pt x="45" y="180"/>
                    <a:pt x="45" y="135"/>
                  </a:cubicBezTo>
                  <a:cubicBezTo>
                    <a:pt x="45" y="86"/>
                    <a:pt x="86" y="49"/>
                    <a:pt x="131" y="49"/>
                  </a:cubicBezTo>
                  <a:close/>
                  <a:moveTo>
                    <a:pt x="131" y="0"/>
                  </a:moveTo>
                  <a:cubicBezTo>
                    <a:pt x="58" y="0"/>
                    <a:pt x="0" y="62"/>
                    <a:pt x="0" y="135"/>
                  </a:cubicBezTo>
                  <a:cubicBezTo>
                    <a:pt x="0" y="205"/>
                    <a:pt x="58" y="266"/>
                    <a:pt x="131" y="266"/>
                  </a:cubicBezTo>
                  <a:cubicBezTo>
                    <a:pt x="205" y="266"/>
                    <a:pt x="262" y="205"/>
                    <a:pt x="262" y="135"/>
                  </a:cubicBezTo>
                  <a:cubicBezTo>
                    <a:pt x="262" y="62"/>
                    <a:pt x="205" y="0"/>
                    <a:pt x="1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43"/>
            <p:cNvSpPr/>
            <p:nvPr/>
          </p:nvSpPr>
          <p:spPr>
            <a:xfrm>
              <a:off x="7405857" y="1414608"/>
              <a:ext cx="47381" cy="47381"/>
            </a:xfrm>
            <a:custGeom>
              <a:rect b="b" l="l" r="r" t="t"/>
              <a:pathLst>
                <a:path extrusionOk="0" h="230" w="230">
                  <a:moveTo>
                    <a:pt x="115" y="46"/>
                  </a:moveTo>
                  <a:cubicBezTo>
                    <a:pt x="156" y="46"/>
                    <a:pt x="185" y="78"/>
                    <a:pt x="185" y="115"/>
                  </a:cubicBezTo>
                  <a:cubicBezTo>
                    <a:pt x="185" y="152"/>
                    <a:pt x="156" y="185"/>
                    <a:pt x="115" y="185"/>
                  </a:cubicBezTo>
                  <a:cubicBezTo>
                    <a:pt x="78" y="185"/>
                    <a:pt x="46" y="152"/>
                    <a:pt x="46" y="115"/>
                  </a:cubicBezTo>
                  <a:cubicBezTo>
                    <a:pt x="46" y="78"/>
                    <a:pt x="78" y="46"/>
                    <a:pt x="115" y="46"/>
                  </a:cubicBezTo>
                  <a:close/>
                  <a:moveTo>
                    <a:pt x="115" y="1"/>
                  </a:moveTo>
                  <a:cubicBezTo>
                    <a:pt x="54" y="1"/>
                    <a:pt x="1" y="54"/>
                    <a:pt x="1" y="115"/>
                  </a:cubicBezTo>
                  <a:cubicBezTo>
                    <a:pt x="1" y="181"/>
                    <a:pt x="54" y="230"/>
                    <a:pt x="115" y="230"/>
                  </a:cubicBezTo>
                  <a:cubicBezTo>
                    <a:pt x="181" y="230"/>
                    <a:pt x="230" y="181"/>
                    <a:pt x="230" y="115"/>
                  </a:cubicBezTo>
                  <a:cubicBezTo>
                    <a:pt x="230" y="54"/>
                    <a:pt x="181" y="1"/>
                    <a:pt x="1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43"/>
            <p:cNvSpPr/>
            <p:nvPr/>
          </p:nvSpPr>
          <p:spPr>
            <a:xfrm>
              <a:off x="7331695" y="1402042"/>
              <a:ext cx="35639" cy="34815"/>
            </a:xfrm>
            <a:custGeom>
              <a:rect b="b" l="l" r="r" t="t"/>
              <a:pathLst>
                <a:path extrusionOk="0" h="169" w="173">
                  <a:moveTo>
                    <a:pt x="86" y="45"/>
                  </a:moveTo>
                  <a:cubicBezTo>
                    <a:pt x="107" y="45"/>
                    <a:pt x="127" y="62"/>
                    <a:pt x="127" y="86"/>
                  </a:cubicBezTo>
                  <a:cubicBezTo>
                    <a:pt x="127" y="107"/>
                    <a:pt x="107" y="123"/>
                    <a:pt x="86" y="123"/>
                  </a:cubicBezTo>
                  <a:cubicBezTo>
                    <a:pt x="66" y="123"/>
                    <a:pt x="50" y="107"/>
                    <a:pt x="50" y="86"/>
                  </a:cubicBezTo>
                  <a:cubicBezTo>
                    <a:pt x="50" y="62"/>
                    <a:pt x="66" y="45"/>
                    <a:pt x="86" y="45"/>
                  </a:cubicBezTo>
                  <a:close/>
                  <a:moveTo>
                    <a:pt x="86" y="0"/>
                  </a:moveTo>
                  <a:cubicBezTo>
                    <a:pt x="41" y="0"/>
                    <a:pt x="0" y="37"/>
                    <a:pt x="0" y="86"/>
                  </a:cubicBezTo>
                  <a:cubicBezTo>
                    <a:pt x="0" y="131"/>
                    <a:pt x="41" y="168"/>
                    <a:pt x="86" y="168"/>
                  </a:cubicBezTo>
                  <a:cubicBezTo>
                    <a:pt x="135" y="168"/>
                    <a:pt x="172" y="131"/>
                    <a:pt x="172" y="86"/>
                  </a:cubicBezTo>
                  <a:cubicBezTo>
                    <a:pt x="172" y="37"/>
                    <a:pt x="135" y="0"/>
                    <a:pt x="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43"/>
            <p:cNvSpPr/>
            <p:nvPr/>
          </p:nvSpPr>
          <p:spPr>
            <a:xfrm>
              <a:off x="8099685" y="3635133"/>
              <a:ext cx="100530" cy="165422"/>
            </a:xfrm>
            <a:custGeom>
              <a:rect b="b" l="l" r="r" t="t"/>
              <a:pathLst>
                <a:path extrusionOk="0" h="803" w="488">
                  <a:moveTo>
                    <a:pt x="242" y="70"/>
                  </a:moveTo>
                  <a:lnTo>
                    <a:pt x="434" y="402"/>
                  </a:lnTo>
                  <a:lnTo>
                    <a:pt x="242" y="733"/>
                  </a:lnTo>
                  <a:lnTo>
                    <a:pt x="50" y="402"/>
                  </a:lnTo>
                  <a:lnTo>
                    <a:pt x="242" y="70"/>
                  </a:lnTo>
                  <a:close/>
                  <a:moveTo>
                    <a:pt x="242" y="1"/>
                  </a:moveTo>
                  <a:cubicBezTo>
                    <a:pt x="234" y="1"/>
                    <a:pt x="225" y="5"/>
                    <a:pt x="221" y="9"/>
                  </a:cubicBezTo>
                  <a:lnTo>
                    <a:pt x="4" y="389"/>
                  </a:lnTo>
                  <a:cubicBezTo>
                    <a:pt x="0" y="397"/>
                    <a:pt x="0" y="406"/>
                    <a:pt x="4" y="410"/>
                  </a:cubicBezTo>
                  <a:lnTo>
                    <a:pt x="221" y="790"/>
                  </a:lnTo>
                  <a:cubicBezTo>
                    <a:pt x="225" y="798"/>
                    <a:pt x="234" y="803"/>
                    <a:pt x="242" y="803"/>
                  </a:cubicBezTo>
                  <a:cubicBezTo>
                    <a:pt x="250" y="803"/>
                    <a:pt x="258" y="798"/>
                    <a:pt x="262" y="790"/>
                  </a:cubicBezTo>
                  <a:lnTo>
                    <a:pt x="483" y="410"/>
                  </a:lnTo>
                  <a:cubicBezTo>
                    <a:pt x="487" y="406"/>
                    <a:pt x="487" y="397"/>
                    <a:pt x="483" y="389"/>
                  </a:cubicBezTo>
                  <a:lnTo>
                    <a:pt x="262" y="9"/>
                  </a:lnTo>
                  <a:cubicBezTo>
                    <a:pt x="258" y="5"/>
                    <a:pt x="250" y="1"/>
                    <a:pt x="2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43"/>
            <p:cNvSpPr/>
            <p:nvPr/>
          </p:nvSpPr>
          <p:spPr>
            <a:xfrm>
              <a:off x="8232765" y="3789430"/>
              <a:ext cx="54179" cy="55003"/>
            </a:xfrm>
            <a:custGeom>
              <a:rect b="b" l="l" r="r" t="t"/>
              <a:pathLst>
                <a:path extrusionOk="0" h="267" w="263">
                  <a:moveTo>
                    <a:pt x="132" y="49"/>
                  </a:moveTo>
                  <a:cubicBezTo>
                    <a:pt x="181" y="49"/>
                    <a:pt x="218" y="86"/>
                    <a:pt x="218" y="135"/>
                  </a:cubicBezTo>
                  <a:cubicBezTo>
                    <a:pt x="218" y="180"/>
                    <a:pt x="181" y="221"/>
                    <a:pt x="132" y="221"/>
                  </a:cubicBezTo>
                  <a:cubicBezTo>
                    <a:pt x="87" y="221"/>
                    <a:pt x="46" y="180"/>
                    <a:pt x="46" y="135"/>
                  </a:cubicBezTo>
                  <a:cubicBezTo>
                    <a:pt x="46" y="86"/>
                    <a:pt x="87" y="49"/>
                    <a:pt x="132" y="49"/>
                  </a:cubicBezTo>
                  <a:close/>
                  <a:moveTo>
                    <a:pt x="132" y="0"/>
                  </a:moveTo>
                  <a:cubicBezTo>
                    <a:pt x="58" y="0"/>
                    <a:pt x="1" y="62"/>
                    <a:pt x="1" y="135"/>
                  </a:cubicBezTo>
                  <a:cubicBezTo>
                    <a:pt x="1" y="205"/>
                    <a:pt x="58" y="266"/>
                    <a:pt x="132" y="266"/>
                  </a:cubicBezTo>
                  <a:cubicBezTo>
                    <a:pt x="206" y="266"/>
                    <a:pt x="263" y="205"/>
                    <a:pt x="263" y="135"/>
                  </a:cubicBezTo>
                  <a:cubicBezTo>
                    <a:pt x="263" y="62"/>
                    <a:pt x="206" y="0"/>
                    <a:pt x="1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43"/>
            <p:cNvSpPr/>
            <p:nvPr/>
          </p:nvSpPr>
          <p:spPr>
            <a:xfrm>
              <a:off x="8083616" y="3559323"/>
              <a:ext cx="47381" cy="47381"/>
            </a:xfrm>
            <a:custGeom>
              <a:rect b="b" l="l" r="r" t="t"/>
              <a:pathLst>
                <a:path extrusionOk="0" h="230" w="230">
                  <a:moveTo>
                    <a:pt x="115" y="45"/>
                  </a:moveTo>
                  <a:cubicBezTo>
                    <a:pt x="152" y="45"/>
                    <a:pt x="185" y="78"/>
                    <a:pt x="185" y="115"/>
                  </a:cubicBezTo>
                  <a:cubicBezTo>
                    <a:pt x="185" y="156"/>
                    <a:pt x="152" y="184"/>
                    <a:pt x="115" y="184"/>
                  </a:cubicBezTo>
                  <a:cubicBezTo>
                    <a:pt x="74" y="184"/>
                    <a:pt x="46" y="156"/>
                    <a:pt x="46" y="115"/>
                  </a:cubicBezTo>
                  <a:cubicBezTo>
                    <a:pt x="46" y="78"/>
                    <a:pt x="78" y="45"/>
                    <a:pt x="115" y="45"/>
                  </a:cubicBezTo>
                  <a:close/>
                  <a:moveTo>
                    <a:pt x="115" y="0"/>
                  </a:moveTo>
                  <a:cubicBezTo>
                    <a:pt x="50" y="0"/>
                    <a:pt x="1" y="53"/>
                    <a:pt x="1" y="115"/>
                  </a:cubicBezTo>
                  <a:cubicBezTo>
                    <a:pt x="1" y="180"/>
                    <a:pt x="50" y="229"/>
                    <a:pt x="115" y="229"/>
                  </a:cubicBezTo>
                  <a:cubicBezTo>
                    <a:pt x="177" y="229"/>
                    <a:pt x="230" y="180"/>
                    <a:pt x="230" y="115"/>
                  </a:cubicBezTo>
                  <a:cubicBezTo>
                    <a:pt x="230" y="53"/>
                    <a:pt x="177" y="0"/>
                    <a:pt x="1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43"/>
            <p:cNvSpPr/>
            <p:nvPr/>
          </p:nvSpPr>
          <p:spPr>
            <a:xfrm>
              <a:off x="8225348" y="3661295"/>
              <a:ext cx="34609" cy="35639"/>
            </a:xfrm>
            <a:custGeom>
              <a:rect b="b" l="l" r="r" t="t"/>
              <a:pathLst>
                <a:path extrusionOk="0" h="173" w="168">
                  <a:moveTo>
                    <a:pt x="82" y="45"/>
                  </a:moveTo>
                  <a:cubicBezTo>
                    <a:pt x="107" y="45"/>
                    <a:pt x="123" y="62"/>
                    <a:pt x="123" y="86"/>
                  </a:cubicBezTo>
                  <a:cubicBezTo>
                    <a:pt x="123" y="107"/>
                    <a:pt x="107" y="123"/>
                    <a:pt x="82" y="123"/>
                  </a:cubicBezTo>
                  <a:cubicBezTo>
                    <a:pt x="62" y="123"/>
                    <a:pt x="45" y="107"/>
                    <a:pt x="45" y="86"/>
                  </a:cubicBezTo>
                  <a:cubicBezTo>
                    <a:pt x="45" y="62"/>
                    <a:pt x="62" y="45"/>
                    <a:pt x="82" y="45"/>
                  </a:cubicBezTo>
                  <a:close/>
                  <a:moveTo>
                    <a:pt x="82" y="0"/>
                  </a:moveTo>
                  <a:cubicBezTo>
                    <a:pt x="37" y="0"/>
                    <a:pt x="0" y="37"/>
                    <a:pt x="0" y="86"/>
                  </a:cubicBezTo>
                  <a:cubicBezTo>
                    <a:pt x="0" y="131"/>
                    <a:pt x="37" y="172"/>
                    <a:pt x="82" y="172"/>
                  </a:cubicBezTo>
                  <a:cubicBezTo>
                    <a:pt x="131" y="172"/>
                    <a:pt x="168" y="131"/>
                    <a:pt x="168" y="86"/>
                  </a:cubicBezTo>
                  <a:cubicBezTo>
                    <a:pt x="168" y="37"/>
                    <a:pt x="131" y="0"/>
                    <a:pt x="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43"/>
            <p:cNvSpPr/>
            <p:nvPr/>
          </p:nvSpPr>
          <p:spPr>
            <a:xfrm>
              <a:off x="8214224" y="3499376"/>
              <a:ext cx="66952" cy="107329"/>
            </a:xfrm>
            <a:custGeom>
              <a:rect b="b" l="l" r="r" t="t"/>
              <a:pathLst>
                <a:path extrusionOk="0" h="521" w="325">
                  <a:moveTo>
                    <a:pt x="165" y="70"/>
                  </a:moveTo>
                  <a:lnTo>
                    <a:pt x="275" y="263"/>
                  </a:lnTo>
                  <a:lnTo>
                    <a:pt x="165" y="455"/>
                  </a:lnTo>
                  <a:lnTo>
                    <a:pt x="54" y="263"/>
                  </a:lnTo>
                  <a:lnTo>
                    <a:pt x="165" y="70"/>
                  </a:lnTo>
                  <a:close/>
                  <a:moveTo>
                    <a:pt x="165" y="1"/>
                  </a:moveTo>
                  <a:cubicBezTo>
                    <a:pt x="156" y="1"/>
                    <a:pt x="148" y="5"/>
                    <a:pt x="144" y="13"/>
                  </a:cubicBezTo>
                  <a:lnTo>
                    <a:pt x="5" y="250"/>
                  </a:lnTo>
                  <a:cubicBezTo>
                    <a:pt x="1" y="258"/>
                    <a:pt x="1" y="267"/>
                    <a:pt x="5" y="275"/>
                  </a:cubicBezTo>
                  <a:lnTo>
                    <a:pt x="144" y="512"/>
                  </a:lnTo>
                  <a:cubicBezTo>
                    <a:pt x="148" y="516"/>
                    <a:pt x="156" y="520"/>
                    <a:pt x="165" y="520"/>
                  </a:cubicBezTo>
                  <a:cubicBezTo>
                    <a:pt x="173" y="520"/>
                    <a:pt x="181" y="516"/>
                    <a:pt x="185" y="512"/>
                  </a:cubicBezTo>
                  <a:lnTo>
                    <a:pt x="320" y="275"/>
                  </a:lnTo>
                  <a:cubicBezTo>
                    <a:pt x="324" y="267"/>
                    <a:pt x="324" y="258"/>
                    <a:pt x="320" y="250"/>
                  </a:cubicBezTo>
                  <a:lnTo>
                    <a:pt x="185" y="13"/>
                  </a:lnTo>
                  <a:cubicBezTo>
                    <a:pt x="181" y="5"/>
                    <a:pt x="173" y="1"/>
                    <a:pt x="1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43"/>
            <p:cNvSpPr/>
            <p:nvPr/>
          </p:nvSpPr>
          <p:spPr>
            <a:xfrm>
              <a:off x="7985763" y="3754822"/>
              <a:ext cx="34815" cy="35639"/>
            </a:xfrm>
            <a:custGeom>
              <a:rect b="b" l="l" r="r" t="t"/>
              <a:pathLst>
                <a:path extrusionOk="0" h="173" w="169">
                  <a:moveTo>
                    <a:pt x="87" y="46"/>
                  </a:moveTo>
                  <a:cubicBezTo>
                    <a:pt x="107" y="46"/>
                    <a:pt x="124" y="66"/>
                    <a:pt x="124" y="87"/>
                  </a:cubicBezTo>
                  <a:cubicBezTo>
                    <a:pt x="124" y="107"/>
                    <a:pt x="107" y="123"/>
                    <a:pt x="87" y="123"/>
                  </a:cubicBezTo>
                  <a:cubicBezTo>
                    <a:pt x="62" y="123"/>
                    <a:pt x="46" y="107"/>
                    <a:pt x="46" y="87"/>
                  </a:cubicBezTo>
                  <a:cubicBezTo>
                    <a:pt x="46" y="66"/>
                    <a:pt x="62" y="46"/>
                    <a:pt x="87" y="46"/>
                  </a:cubicBezTo>
                  <a:close/>
                  <a:moveTo>
                    <a:pt x="87" y="1"/>
                  </a:moveTo>
                  <a:cubicBezTo>
                    <a:pt x="38" y="1"/>
                    <a:pt x="1" y="37"/>
                    <a:pt x="1" y="87"/>
                  </a:cubicBezTo>
                  <a:cubicBezTo>
                    <a:pt x="1" y="132"/>
                    <a:pt x="38" y="172"/>
                    <a:pt x="87" y="172"/>
                  </a:cubicBezTo>
                  <a:cubicBezTo>
                    <a:pt x="132" y="172"/>
                    <a:pt x="169" y="132"/>
                    <a:pt x="169" y="87"/>
                  </a:cubicBezTo>
                  <a:cubicBezTo>
                    <a:pt x="169" y="37"/>
                    <a:pt x="132" y="1"/>
                    <a:pt x="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43"/>
            <p:cNvSpPr/>
            <p:nvPr/>
          </p:nvSpPr>
          <p:spPr>
            <a:xfrm>
              <a:off x="5016806" y="2867147"/>
              <a:ext cx="578462" cy="2022557"/>
            </a:xfrm>
            <a:custGeom>
              <a:rect b="b" l="l" r="r" t="t"/>
              <a:pathLst>
                <a:path extrusionOk="0" h="9818" w="2808">
                  <a:moveTo>
                    <a:pt x="2451" y="1"/>
                  </a:moveTo>
                  <a:lnTo>
                    <a:pt x="0" y="74"/>
                  </a:lnTo>
                  <a:lnTo>
                    <a:pt x="941" y="9818"/>
                  </a:lnTo>
                  <a:lnTo>
                    <a:pt x="2775" y="9818"/>
                  </a:lnTo>
                  <a:cubicBezTo>
                    <a:pt x="2807" y="8430"/>
                    <a:pt x="2451" y="1"/>
                    <a:pt x="24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43"/>
            <p:cNvSpPr/>
            <p:nvPr/>
          </p:nvSpPr>
          <p:spPr>
            <a:xfrm>
              <a:off x="4327098" y="2877242"/>
              <a:ext cx="986558" cy="2012463"/>
            </a:xfrm>
            <a:custGeom>
              <a:rect b="b" l="l" r="r" t="t"/>
              <a:pathLst>
                <a:path extrusionOk="0" h="9769" w="4789">
                  <a:moveTo>
                    <a:pt x="4789" y="1"/>
                  </a:moveTo>
                  <a:lnTo>
                    <a:pt x="1560" y="54"/>
                  </a:lnTo>
                  <a:lnTo>
                    <a:pt x="1314" y="4563"/>
                  </a:lnTo>
                  <a:lnTo>
                    <a:pt x="1" y="9769"/>
                  </a:lnTo>
                  <a:lnTo>
                    <a:pt x="1969" y="9769"/>
                  </a:lnTo>
                  <a:lnTo>
                    <a:pt x="3950" y="4543"/>
                  </a:lnTo>
                  <a:lnTo>
                    <a:pt x="47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43"/>
            <p:cNvSpPr/>
            <p:nvPr/>
          </p:nvSpPr>
          <p:spPr>
            <a:xfrm>
              <a:off x="5108685" y="2932863"/>
              <a:ext cx="285111" cy="941031"/>
            </a:xfrm>
            <a:custGeom>
              <a:rect b="b" l="l" r="r" t="t"/>
              <a:pathLst>
                <a:path extrusionOk="0" h="4568" w="1384">
                  <a:moveTo>
                    <a:pt x="1379" y="1"/>
                  </a:moveTo>
                  <a:lnTo>
                    <a:pt x="753" y="58"/>
                  </a:lnTo>
                  <a:lnTo>
                    <a:pt x="749" y="78"/>
                  </a:lnTo>
                  <a:cubicBezTo>
                    <a:pt x="553" y="1572"/>
                    <a:pt x="299" y="3078"/>
                    <a:pt x="0" y="4555"/>
                  </a:cubicBezTo>
                  <a:lnTo>
                    <a:pt x="53" y="4568"/>
                  </a:lnTo>
                  <a:cubicBezTo>
                    <a:pt x="352" y="3099"/>
                    <a:pt x="602" y="1597"/>
                    <a:pt x="798" y="107"/>
                  </a:cubicBezTo>
                  <a:lnTo>
                    <a:pt x="1383" y="54"/>
                  </a:lnTo>
                  <a:lnTo>
                    <a:pt x="137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43"/>
            <p:cNvSpPr/>
            <p:nvPr/>
          </p:nvSpPr>
          <p:spPr>
            <a:xfrm>
              <a:off x="4358411" y="4891144"/>
              <a:ext cx="659422" cy="252356"/>
            </a:xfrm>
            <a:custGeom>
              <a:rect b="b" l="l" r="r" t="t"/>
              <a:pathLst>
                <a:path extrusionOk="0" h="1225" w="3201">
                  <a:moveTo>
                    <a:pt x="0" y="1"/>
                  </a:moveTo>
                  <a:lnTo>
                    <a:pt x="0" y="1224"/>
                  </a:lnTo>
                  <a:lnTo>
                    <a:pt x="3200" y="1224"/>
                  </a:lnTo>
                  <a:cubicBezTo>
                    <a:pt x="3200" y="396"/>
                    <a:pt x="2156" y="365"/>
                    <a:pt x="1997" y="365"/>
                  </a:cubicBezTo>
                  <a:cubicBezTo>
                    <a:pt x="1984" y="365"/>
                    <a:pt x="1977" y="365"/>
                    <a:pt x="1977" y="365"/>
                  </a:cubicBezTo>
                  <a:lnTo>
                    <a:pt x="15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43"/>
            <p:cNvSpPr/>
            <p:nvPr/>
          </p:nvSpPr>
          <p:spPr>
            <a:xfrm>
              <a:off x="4376128" y="5110333"/>
              <a:ext cx="630787" cy="12154"/>
            </a:xfrm>
            <a:custGeom>
              <a:rect b="b" l="l" r="r" t="t"/>
              <a:pathLst>
                <a:path extrusionOk="0" h="59" w="3062">
                  <a:moveTo>
                    <a:pt x="3037" y="1"/>
                  </a:moveTo>
                  <a:lnTo>
                    <a:pt x="25" y="13"/>
                  </a:lnTo>
                  <a:cubicBezTo>
                    <a:pt x="12" y="13"/>
                    <a:pt x="0" y="25"/>
                    <a:pt x="0" y="34"/>
                  </a:cubicBezTo>
                  <a:cubicBezTo>
                    <a:pt x="0" y="46"/>
                    <a:pt x="12" y="58"/>
                    <a:pt x="25" y="58"/>
                  </a:cubicBezTo>
                  <a:lnTo>
                    <a:pt x="29" y="58"/>
                  </a:lnTo>
                  <a:lnTo>
                    <a:pt x="3037" y="46"/>
                  </a:lnTo>
                  <a:cubicBezTo>
                    <a:pt x="3049" y="46"/>
                    <a:pt x="3061" y="34"/>
                    <a:pt x="3057" y="25"/>
                  </a:cubicBezTo>
                  <a:cubicBezTo>
                    <a:pt x="3057" y="13"/>
                    <a:pt x="3049" y="1"/>
                    <a:pt x="30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43"/>
            <p:cNvSpPr/>
            <p:nvPr/>
          </p:nvSpPr>
          <p:spPr>
            <a:xfrm>
              <a:off x="4512710" y="4837582"/>
              <a:ext cx="313746" cy="159242"/>
            </a:xfrm>
            <a:custGeom>
              <a:rect b="b" l="l" r="r" t="t"/>
              <a:pathLst>
                <a:path extrusionOk="0" h="773" w="1523">
                  <a:moveTo>
                    <a:pt x="1367" y="44"/>
                  </a:moveTo>
                  <a:cubicBezTo>
                    <a:pt x="1408" y="44"/>
                    <a:pt x="1453" y="69"/>
                    <a:pt x="1465" y="109"/>
                  </a:cubicBezTo>
                  <a:cubicBezTo>
                    <a:pt x="1477" y="154"/>
                    <a:pt x="1436" y="204"/>
                    <a:pt x="1400" y="240"/>
                  </a:cubicBezTo>
                  <a:cubicBezTo>
                    <a:pt x="1256" y="388"/>
                    <a:pt x="1101" y="519"/>
                    <a:pt x="937" y="633"/>
                  </a:cubicBezTo>
                  <a:cubicBezTo>
                    <a:pt x="933" y="633"/>
                    <a:pt x="929" y="629"/>
                    <a:pt x="925" y="625"/>
                  </a:cubicBezTo>
                  <a:cubicBezTo>
                    <a:pt x="978" y="441"/>
                    <a:pt x="1076" y="273"/>
                    <a:pt x="1207" y="134"/>
                  </a:cubicBezTo>
                  <a:cubicBezTo>
                    <a:pt x="1248" y="97"/>
                    <a:pt x="1293" y="56"/>
                    <a:pt x="1346" y="48"/>
                  </a:cubicBezTo>
                  <a:cubicBezTo>
                    <a:pt x="1351" y="44"/>
                    <a:pt x="1359" y="44"/>
                    <a:pt x="1367" y="44"/>
                  </a:cubicBezTo>
                  <a:close/>
                  <a:moveTo>
                    <a:pt x="401" y="469"/>
                  </a:moveTo>
                  <a:cubicBezTo>
                    <a:pt x="574" y="469"/>
                    <a:pt x="747" y="531"/>
                    <a:pt x="880" y="641"/>
                  </a:cubicBezTo>
                  <a:cubicBezTo>
                    <a:pt x="880" y="646"/>
                    <a:pt x="884" y="650"/>
                    <a:pt x="884" y="654"/>
                  </a:cubicBezTo>
                  <a:cubicBezTo>
                    <a:pt x="726" y="702"/>
                    <a:pt x="554" y="729"/>
                    <a:pt x="383" y="729"/>
                  </a:cubicBezTo>
                  <a:cubicBezTo>
                    <a:pt x="325" y="729"/>
                    <a:pt x="266" y="725"/>
                    <a:pt x="209" y="719"/>
                  </a:cubicBezTo>
                  <a:cubicBezTo>
                    <a:pt x="168" y="715"/>
                    <a:pt x="70" y="699"/>
                    <a:pt x="57" y="633"/>
                  </a:cubicBezTo>
                  <a:cubicBezTo>
                    <a:pt x="45" y="572"/>
                    <a:pt x="127" y="523"/>
                    <a:pt x="176" y="506"/>
                  </a:cubicBezTo>
                  <a:cubicBezTo>
                    <a:pt x="249" y="481"/>
                    <a:pt x="325" y="469"/>
                    <a:pt x="401" y="469"/>
                  </a:cubicBezTo>
                  <a:close/>
                  <a:moveTo>
                    <a:pt x="1364" y="1"/>
                  </a:moveTo>
                  <a:cubicBezTo>
                    <a:pt x="1355" y="1"/>
                    <a:pt x="1347" y="1"/>
                    <a:pt x="1338" y="3"/>
                  </a:cubicBezTo>
                  <a:cubicBezTo>
                    <a:pt x="1273" y="19"/>
                    <a:pt x="1220" y="64"/>
                    <a:pt x="1179" y="105"/>
                  </a:cubicBezTo>
                  <a:cubicBezTo>
                    <a:pt x="1044" y="245"/>
                    <a:pt x="945" y="412"/>
                    <a:pt x="888" y="596"/>
                  </a:cubicBezTo>
                  <a:cubicBezTo>
                    <a:pt x="750" y="487"/>
                    <a:pt x="576" y="427"/>
                    <a:pt x="401" y="427"/>
                  </a:cubicBezTo>
                  <a:cubicBezTo>
                    <a:pt x="321" y="427"/>
                    <a:pt x="241" y="440"/>
                    <a:pt x="164" y="465"/>
                  </a:cubicBezTo>
                  <a:cubicBezTo>
                    <a:pt x="86" y="494"/>
                    <a:pt x="0" y="556"/>
                    <a:pt x="16" y="641"/>
                  </a:cubicBezTo>
                  <a:cubicBezTo>
                    <a:pt x="29" y="707"/>
                    <a:pt x="94" y="752"/>
                    <a:pt x="205" y="764"/>
                  </a:cubicBezTo>
                  <a:cubicBezTo>
                    <a:pt x="262" y="768"/>
                    <a:pt x="323" y="772"/>
                    <a:pt x="381" y="772"/>
                  </a:cubicBezTo>
                  <a:cubicBezTo>
                    <a:pt x="561" y="772"/>
                    <a:pt x="745" y="744"/>
                    <a:pt x="917" y="686"/>
                  </a:cubicBezTo>
                  <a:cubicBezTo>
                    <a:pt x="921" y="686"/>
                    <a:pt x="921" y="682"/>
                    <a:pt x="925" y="682"/>
                  </a:cubicBezTo>
                  <a:cubicBezTo>
                    <a:pt x="933" y="682"/>
                    <a:pt x="937" y="682"/>
                    <a:pt x="945" y="678"/>
                  </a:cubicBezTo>
                  <a:cubicBezTo>
                    <a:pt x="1117" y="560"/>
                    <a:pt x="1281" y="420"/>
                    <a:pt x="1428" y="269"/>
                  </a:cubicBezTo>
                  <a:cubicBezTo>
                    <a:pt x="1473" y="224"/>
                    <a:pt x="1522" y="167"/>
                    <a:pt x="1506" y="97"/>
                  </a:cubicBezTo>
                  <a:cubicBezTo>
                    <a:pt x="1492" y="37"/>
                    <a:pt x="1425" y="1"/>
                    <a:pt x="13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43"/>
            <p:cNvSpPr/>
            <p:nvPr/>
          </p:nvSpPr>
          <p:spPr>
            <a:xfrm>
              <a:off x="5240117" y="4887847"/>
              <a:ext cx="659422" cy="253180"/>
            </a:xfrm>
            <a:custGeom>
              <a:rect b="b" l="l" r="r" t="t"/>
              <a:pathLst>
                <a:path extrusionOk="0" h="1229" w="3201">
                  <a:moveTo>
                    <a:pt x="1" y="1"/>
                  </a:moveTo>
                  <a:lnTo>
                    <a:pt x="1" y="1228"/>
                  </a:lnTo>
                  <a:lnTo>
                    <a:pt x="3201" y="1228"/>
                  </a:lnTo>
                  <a:cubicBezTo>
                    <a:pt x="3201" y="400"/>
                    <a:pt x="2156" y="369"/>
                    <a:pt x="1997" y="369"/>
                  </a:cubicBezTo>
                  <a:cubicBezTo>
                    <a:pt x="1984" y="369"/>
                    <a:pt x="1977" y="369"/>
                    <a:pt x="1977" y="369"/>
                  </a:cubicBezTo>
                  <a:lnTo>
                    <a:pt x="156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43"/>
            <p:cNvSpPr/>
            <p:nvPr/>
          </p:nvSpPr>
          <p:spPr>
            <a:xfrm>
              <a:off x="5257833" y="5107860"/>
              <a:ext cx="629963" cy="11124"/>
            </a:xfrm>
            <a:custGeom>
              <a:rect b="b" l="l" r="r" t="t"/>
              <a:pathLst>
                <a:path extrusionOk="0" h="54" w="3058">
                  <a:moveTo>
                    <a:pt x="3037" y="1"/>
                  </a:moveTo>
                  <a:lnTo>
                    <a:pt x="21" y="13"/>
                  </a:lnTo>
                  <a:cubicBezTo>
                    <a:pt x="9" y="13"/>
                    <a:pt x="1" y="21"/>
                    <a:pt x="1" y="33"/>
                  </a:cubicBezTo>
                  <a:cubicBezTo>
                    <a:pt x="1" y="46"/>
                    <a:pt x="9" y="54"/>
                    <a:pt x="21" y="54"/>
                  </a:cubicBezTo>
                  <a:lnTo>
                    <a:pt x="29" y="54"/>
                  </a:lnTo>
                  <a:lnTo>
                    <a:pt x="3037" y="46"/>
                  </a:lnTo>
                  <a:cubicBezTo>
                    <a:pt x="3049" y="46"/>
                    <a:pt x="3057" y="33"/>
                    <a:pt x="3057" y="21"/>
                  </a:cubicBezTo>
                  <a:cubicBezTo>
                    <a:pt x="3057" y="9"/>
                    <a:pt x="3049" y="1"/>
                    <a:pt x="30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43"/>
            <p:cNvSpPr/>
            <p:nvPr/>
          </p:nvSpPr>
          <p:spPr>
            <a:xfrm>
              <a:off x="5394415" y="4835110"/>
              <a:ext cx="312922" cy="159242"/>
            </a:xfrm>
            <a:custGeom>
              <a:rect b="b" l="l" r="r" t="t"/>
              <a:pathLst>
                <a:path extrusionOk="0" h="773" w="1519">
                  <a:moveTo>
                    <a:pt x="1367" y="44"/>
                  </a:moveTo>
                  <a:cubicBezTo>
                    <a:pt x="1408" y="44"/>
                    <a:pt x="1453" y="64"/>
                    <a:pt x="1461" y="105"/>
                  </a:cubicBezTo>
                  <a:cubicBezTo>
                    <a:pt x="1474" y="154"/>
                    <a:pt x="1433" y="203"/>
                    <a:pt x="1396" y="240"/>
                  </a:cubicBezTo>
                  <a:cubicBezTo>
                    <a:pt x="1257" y="383"/>
                    <a:pt x="1101" y="518"/>
                    <a:pt x="934" y="633"/>
                  </a:cubicBezTo>
                  <a:cubicBezTo>
                    <a:pt x="929" y="629"/>
                    <a:pt x="925" y="625"/>
                    <a:pt x="925" y="625"/>
                  </a:cubicBezTo>
                  <a:cubicBezTo>
                    <a:pt x="979" y="441"/>
                    <a:pt x="1073" y="273"/>
                    <a:pt x="1208" y="134"/>
                  </a:cubicBezTo>
                  <a:cubicBezTo>
                    <a:pt x="1245" y="97"/>
                    <a:pt x="1290" y="56"/>
                    <a:pt x="1347" y="44"/>
                  </a:cubicBezTo>
                  <a:close/>
                  <a:moveTo>
                    <a:pt x="406" y="468"/>
                  </a:moveTo>
                  <a:cubicBezTo>
                    <a:pt x="577" y="468"/>
                    <a:pt x="747" y="529"/>
                    <a:pt x="876" y="641"/>
                  </a:cubicBezTo>
                  <a:cubicBezTo>
                    <a:pt x="880" y="645"/>
                    <a:pt x="880" y="649"/>
                    <a:pt x="884" y="649"/>
                  </a:cubicBezTo>
                  <a:cubicBezTo>
                    <a:pt x="722" y="701"/>
                    <a:pt x="551" y="728"/>
                    <a:pt x="379" y="728"/>
                  </a:cubicBezTo>
                  <a:cubicBezTo>
                    <a:pt x="321" y="728"/>
                    <a:pt x="263" y="725"/>
                    <a:pt x="205" y="719"/>
                  </a:cubicBezTo>
                  <a:cubicBezTo>
                    <a:pt x="164" y="715"/>
                    <a:pt x="66" y="698"/>
                    <a:pt x="58" y="633"/>
                  </a:cubicBezTo>
                  <a:cubicBezTo>
                    <a:pt x="46" y="568"/>
                    <a:pt x="127" y="522"/>
                    <a:pt x="177" y="506"/>
                  </a:cubicBezTo>
                  <a:cubicBezTo>
                    <a:pt x="251" y="481"/>
                    <a:pt x="328" y="468"/>
                    <a:pt x="406" y="468"/>
                  </a:cubicBezTo>
                  <a:close/>
                  <a:moveTo>
                    <a:pt x="1366" y="0"/>
                  </a:moveTo>
                  <a:cubicBezTo>
                    <a:pt x="1357" y="0"/>
                    <a:pt x="1348" y="1"/>
                    <a:pt x="1339" y="3"/>
                  </a:cubicBezTo>
                  <a:cubicBezTo>
                    <a:pt x="1269" y="15"/>
                    <a:pt x="1220" y="60"/>
                    <a:pt x="1179" y="105"/>
                  </a:cubicBezTo>
                  <a:cubicBezTo>
                    <a:pt x="1044" y="240"/>
                    <a:pt x="946" y="412"/>
                    <a:pt x="889" y="592"/>
                  </a:cubicBezTo>
                  <a:cubicBezTo>
                    <a:pt x="752" y="484"/>
                    <a:pt x="578" y="426"/>
                    <a:pt x="405" y="426"/>
                  </a:cubicBezTo>
                  <a:cubicBezTo>
                    <a:pt x="323" y="426"/>
                    <a:pt x="242" y="439"/>
                    <a:pt x="164" y="465"/>
                  </a:cubicBezTo>
                  <a:cubicBezTo>
                    <a:pt x="86" y="494"/>
                    <a:pt x="1" y="555"/>
                    <a:pt x="17" y="641"/>
                  </a:cubicBezTo>
                  <a:cubicBezTo>
                    <a:pt x="25" y="707"/>
                    <a:pt x="95" y="752"/>
                    <a:pt x="201" y="764"/>
                  </a:cubicBezTo>
                  <a:lnTo>
                    <a:pt x="201" y="760"/>
                  </a:lnTo>
                  <a:cubicBezTo>
                    <a:pt x="262" y="768"/>
                    <a:pt x="320" y="772"/>
                    <a:pt x="381" y="772"/>
                  </a:cubicBezTo>
                  <a:cubicBezTo>
                    <a:pt x="561" y="772"/>
                    <a:pt x="745" y="743"/>
                    <a:pt x="917" y="686"/>
                  </a:cubicBezTo>
                  <a:cubicBezTo>
                    <a:pt x="917" y="682"/>
                    <a:pt x="921" y="682"/>
                    <a:pt x="925" y="682"/>
                  </a:cubicBezTo>
                  <a:cubicBezTo>
                    <a:pt x="929" y="682"/>
                    <a:pt x="938" y="682"/>
                    <a:pt x="946" y="678"/>
                  </a:cubicBezTo>
                  <a:cubicBezTo>
                    <a:pt x="1118" y="555"/>
                    <a:pt x="1281" y="420"/>
                    <a:pt x="1429" y="269"/>
                  </a:cubicBezTo>
                  <a:cubicBezTo>
                    <a:pt x="1474" y="224"/>
                    <a:pt x="1519" y="162"/>
                    <a:pt x="1502" y="97"/>
                  </a:cubicBezTo>
                  <a:cubicBezTo>
                    <a:pt x="1488" y="33"/>
                    <a:pt x="1425" y="0"/>
                    <a:pt x="13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43"/>
            <p:cNvSpPr/>
            <p:nvPr/>
          </p:nvSpPr>
          <p:spPr>
            <a:xfrm>
              <a:off x="4406205" y="1552013"/>
              <a:ext cx="1361899" cy="1523613"/>
            </a:xfrm>
            <a:custGeom>
              <a:rect b="b" l="l" r="r" t="t"/>
              <a:pathLst>
                <a:path extrusionOk="0" h="7396" w="6611">
                  <a:moveTo>
                    <a:pt x="2432" y="1"/>
                  </a:moveTo>
                  <a:lnTo>
                    <a:pt x="1025" y="418"/>
                  </a:lnTo>
                  <a:cubicBezTo>
                    <a:pt x="615" y="533"/>
                    <a:pt x="300" y="1171"/>
                    <a:pt x="284" y="1597"/>
                  </a:cubicBezTo>
                  <a:lnTo>
                    <a:pt x="22" y="4654"/>
                  </a:lnTo>
                  <a:cubicBezTo>
                    <a:pt x="0" y="5224"/>
                    <a:pt x="461" y="5676"/>
                    <a:pt x="1006" y="5676"/>
                  </a:cubicBezTo>
                  <a:cubicBezTo>
                    <a:pt x="1071" y="5676"/>
                    <a:pt x="1138" y="5670"/>
                    <a:pt x="1205" y="5656"/>
                  </a:cubicBezTo>
                  <a:lnTo>
                    <a:pt x="1205" y="5656"/>
                  </a:lnTo>
                  <a:lnTo>
                    <a:pt x="1176" y="6487"/>
                  </a:lnTo>
                  <a:lnTo>
                    <a:pt x="3312" y="7395"/>
                  </a:lnTo>
                  <a:lnTo>
                    <a:pt x="4405" y="6434"/>
                  </a:lnTo>
                  <a:lnTo>
                    <a:pt x="5170" y="7395"/>
                  </a:lnTo>
                  <a:lnTo>
                    <a:pt x="5415" y="6385"/>
                  </a:lnTo>
                  <a:lnTo>
                    <a:pt x="5166" y="4404"/>
                  </a:lnTo>
                  <a:lnTo>
                    <a:pt x="6610" y="4404"/>
                  </a:lnTo>
                  <a:lnTo>
                    <a:pt x="6565" y="3410"/>
                  </a:lnTo>
                  <a:lnTo>
                    <a:pt x="5420" y="3115"/>
                  </a:lnTo>
                  <a:lnTo>
                    <a:pt x="5174" y="1294"/>
                  </a:lnTo>
                  <a:cubicBezTo>
                    <a:pt x="5125" y="909"/>
                    <a:pt x="4855" y="594"/>
                    <a:pt x="4491" y="484"/>
                  </a:cubicBezTo>
                  <a:lnTo>
                    <a:pt x="3656" y="226"/>
                  </a:lnTo>
                  <a:lnTo>
                    <a:pt x="243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43"/>
            <p:cNvSpPr/>
            <p:nvPr/>
          </p:nvSpPr>
          <p:spPr>
            <a:xfrm>
              <a:off x="4727574" y="1962581"/>
              <a:ext cx="54179" cy="429314"/>
            </a:xfrm>
            <a:custGeom>
              <a:rect b="b" l="l" r="r" t="t"/>
              <a:pathLst>
                <a:path extrusionOk="0" h="2084" w="263">
                  <a:moveTo>
                    <a:pt x="238" y="1"/>
                  </a:moveTo>
                  <a:cubicBezTo>
                    <a:pt x="222" y="1"/>
                    <a:pt x="209" y="13"/>
                    <a:pt x="209" y="25"/>
                  </a:cubicBezTo>
                  <a:lnTo>
                    <a:pt x="1" y="2055"/>
                  </a:lnTo>
                  <a:cubicBezTo>
                    <a:pt x="1" y="2067"/>
                    <a:pt x="9" y="2079"/>
                    <a:pt x="21" y="2084"/>
                  </a:cubicBezTo>
                  <a:lnTo>
                    <a:pt x="25" y="2084"/>
                  </a:lnTo>
                  <a:cubicBezTo>
                    <a:pt x="37" y="2084"/>
                    <a:pt x="50" y="2071"/>
                    <a:pt x="50" y="2059"/>
                  </a:cubicBezTo>
                  <a:lnTo>
                    <a:pt x="258" y="29"/>
                  </a:lnTo>
                  <a:cubicBezTo>
                    <a:pt x="263" y="17"/>
                    <a:pt x="250" y="5"/>
                    <a:pt x="2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43"/>
            <p:cNvSpPr/>
            <p:nvPr/>
          </p:nvSpPr>
          <p:spPr>
            <a:xfrm>
              <a:off x="4591816" y="2316497"/>
              <a:ext cx="607303" cy="400886"/>
            </a:xfrm>
            <a:custGeom>
              <a:rect b="b" l="l" r="r" t="t"/>
              <a:pathLst>
                <a:path extrusionOk="0" h="1946" w="2948">
                  <a:moveTo>
                    <a:pt x="2618" y="0"/>
                  </a:moveTo>
                  <a:cubicBezTo>
                    <a:pt x="2616" y="0"/>
                    <a:pt x="2614" y="1"/>
                    <a:pt x="2612" y="1"/>
                  </a:cubicBezTo>
                  <a:lnTo>
                    <a:pt x="25" y="456"/>
                  </a:lnTo>
                  <a:cubicBezTo>
                    <a:pt x="13" y="456"/>
                    <a:pt x="1" y="472"/>
                    <a:pt x="5" y="484"/>
                  </a:cubicBezTo>
                  <a:cubicBezTo>
                    <a:pt x="8" y="498"/>
                    <a:pt x="17" y="506"/>
                    <a:pt x="27" y="506"/>
                  </a:cubicBezTo>
                  <a:cubicBezTo>
                    <a:pt x="29" y="506"/>
                    <a:pt x="31" y="505"/>
                    <a:pt x="34" y="505"/>
                  </a:cubicBezTo>
                  <a:lnTo>
                    <a:pt x="2595" y="55"/>
                  </a:lnTo>
                  <a:lnTo>
                    <a:pt x="2890" y="1098"/>
                  </a:lnTo>
                  <a:lnTo>
                    <a:pt x="373" y="1896"/>
                  </a:lnTo>
                  <a:cubicBezTo>
                    <a:pt x="361" y="1900"/>
                    <a:pt x="353" y="1916"/>
                    <a:pt x="357" y="1929"/>
                  </a:cubicBezTo>
                  <a:cubicBezTo>
                    <a:pt x="361" y="1941"/>
                    <a:pt x="369" y="1945"/>
                    <a:pt x="381" y="1945"/>
                  </a:cubicBezTo>
                  <a:lnTo>
                    <a:pt x="390" y="1945"/>
                  </a:lnTo>
                  <a:lnTo>
                    <a:pt x="2927" y="1139"/>
                  </a:lnTo>
                  <a:cubicBezTo>
                    <a:pt x="2939" y="1135"/>
                    <a:pt x="2947" y="1123"/>
                    <a:pt x="2943" y="1106"/>
                  </a:cubicBezTo>
                  <a:lnTo>
                    <a:pt x="2640" y="18"/>
                  </a:lnTo>
                  <a:cubicBezTo>
                    <a:pt x="2637" y="8"/>
                    <a:pt x="2628" y="0"/>
                    <a:pt x="26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43"/>
            <p:cNvSpPr/>
            <p:nvPr/>
          </p:nvSpPr>
          <p:spPr>
            <a:xfrm>
              <a:off x="5352184" y="1896659"/>
              <a:ext cx="50059" cy="340938"/>
            </a:xfrm>
            <a:custGeom>
              <a:rect b="b" l="l" r="r" t="t"/>
              <a:pathLst>
                <a:path extrusionOk="0" h="1655" w="243">
                  <a:moveTo>
                    <a:pt x="30" y="1"/>
                  </a:moveTo>
                  <a:cubicBezTo>
                    <a:pt x="29" y="1"/>
                    <a:pt x="27" y="1"/>
                    <a:pt x="25" y="1"/>
                  </a:cubicBezTo>
                  <a:cubicBezTo>
                    <a:pt x="9" y="1"/>
                    <a:pt x="1" y="14"/>
                    <a:pt x="1" y="30"/>
                  </a:cubicBezTo>
                  <a:lnTo>
                    <a:pt x="189" y="1630"/>
                  </a:lnTo>
                  <a:cubicBezTo>
                    <a:pt x="193" y="1642"/>
                    <a:pt x="206" y="1655"/>
                    <a:pt x="218" y="1655"/>
                  </a:cubicBezTo>
                  <a:cubicBezTo>
                    <a:pt x="234" y="1651"/>
                    <a:pt x="242" y="1638"/>
                    <a:pt x="242" y="1626"/>
                  </a:cubicBezTo>
                  <a:lnTo>
                    <a:pt x="54" y="22"/>
                  </a:lnTo>
                  <a:cubicBezTo>
                    <a:pt x="51" y="11"/>
                    <a:pt x="41" y="1"/>
                    <a:pt x="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43"/>
            <p:cNvSpPr/>
            <p:nvPr/>
          </p:nvSpPr>
          <p:spPr>
            <a:xfrm>
              <a:off x="4876722" y="1561283"/>
              <a:ext cx="272545" cy="240614"/>
            </a:xfrm>
            <a:custGeom>
              <a:rect b="b" l="l" r="r" t="t"/>
              <a:pathLst>
                <a:path extrusionOk="0" h="1168" w="1323">
                  <a:moveTo>
                    <a:pt x="70" y="1"/>
                  </a:moveTo>
                  <a:cubicBezTo>
                    <a:pt x="58" y="1"/>
                    <a:pt x="46" y="9"/>
                    <a:pt x="42" y="25"/>
                  </a:cubicBezTo>
                  <a:cubicBezTo>
                    <a:pt x="1" y="631"/>
                    <a:pt x="472" y="1102"/>
                    <a:pt x="476" y="1106"/>
                  </a:cubicBezTo>
                  <a:cubicBezTo>
                    <a:pt x="482" y="1112"/>
                    <a:pt x="490" y="1115"/>
                    <a:pt x="497" y="1115"/>
                  </a:cubicBezTo>
                  <a:cubicBezTo>
                    <a:pt x="500" y="1115"/>
                    <a:pt x="502" y="1115"/>
                    <a:pt x="504" y="1114"/>
                  </a:cubicBezTo>
                  <a:cubicBezTo>
                    <a:pt x="512" y="1110"/>
                    <a:pt x="521" y="1102"/>
                    <a:pt x="521" y="1093"/>
                  </a:cubicBezTo>
                  <a:cubicBezTo>
                    <a:pt x="566" y="831"/>
                    <a:pt x="778" y="815"/>
                    <a:pt x="819" y="815"/>
                  </a:cubicBezTo>
                  <a:lnTo>
                    <a:pt x="1278" y="1163"/>
                  </a:lnTo>
                  <a:cubicBezTo>
                    <a:pt x="1281" y="1166"/>
                    <a:pt x="1285" y="1167"/>
                    <a:pt x="1291" y="1167"/>
                  </a:cubicBezTo>
                  <a:lnTo>
                    <a:pt x="1291" y="1167"/>
                  </a:lnTo>
                  <a:cubicBezTo>
                    <a:pt x="1299" y="1167"/>
                    <a:pt x="1306" y="1163"/>
                    <a:pt x="1310" y="1155"/>
                  </a:cubicBezTo>
                  <a:cubicBezTo>
                    <a:pt x="1323" y="1147"/>
                    <a:pt x="1319" y="1130"/>
                    <a:pt x="1306" y="1122"/>
                  </a:cubicBezTo>
                  <a:lnTo>
                    <a:pt x="844" y="766"/>
                  </a:lnTo>
                  <a:cubicBezTo>
                    <a:pt x="840" y="762"/>
                    <a:pt x="836" y="762"/>
                    <a:pt x="832" y="762"/>
                  </a:cubicBezTo>
                  <a:cubicBezTo>
                    <a:pt x="831" y="762"/>
                    <a:pt x="830" y="762"/>
                    <a:pt x="829" y="762"/>
                  </a:cubicBezTo>
                  <a:cubicBezTo>
                    <a:pt x="799" y="762"/>
                    <a:pt x="553" y="769"/>
                    <a:pt x="480" y="1036"/>
                  </a:cubicBezTo>
                  <a:cubicBezTo>
                    <a:pt x="377" y="917"/>
                    <a:pt x="62" y="516"/>
                    <a:pt x="95" y="29"/>
                  </a:cubicBezTo>
                  <a:cubicBezTo>
                    <a:pt x="95" y="13"/>
                    <a:pt x="87" y="1"/>
                    <a:pt x="70" y="1"/>
                  </a:cubicBezTo>
                  <a:close/>
                  <a:moveTo>
                    <a:pt x="1291" y="1167"/>
                  </a:moveTo>
                  <a:cubicBezTo>
                    <a:pt x="1290" y="1167"/>
                    <a:pt x="1290" y="1167"/>
                    <a:pt x="1290" y="1167"/>
                  </a:cubicBezTo>
                  <a:lnTo>
                    <a:pt x="1294" y="1167"/>
                  </a:lnTo>
                  <a:cubicBezTo>
                    <a:pt x="1293" y="1167"/>
                    <a:pt x="1292" y="1167"/>
                    <a:pt x="1291" y="116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43"/>
            <p:cNvSpPr/>
            <p:nvPr/>
          </p:nvSpPr>
          <p:spPr>
            <a:xfrm>
              <a:off x="5162658" y="1603514"/>
              <a:ext cx="68394" cy="198383"/>
            </a:xfrm>
            <a:custGeom>
              <a:rect b="b" l="l" r="r" t="t"/>
              <a:pathLst>
                <a:path extrusionOk="0" h="963" w="332">
                  <a:moveTo>
                    <a:pt x="48" y="0"/>
                  </a:moveTo>
                  <a:cubicBezTo>
                    <a:pt x="39" y="0"/>
                    <a:pt x="30" y="5"/>
                    <a:pt x="25" y="13"/>
                  </a:cubicBezTo>
                  <a:cubicBezTo>
                    <a:pt x="17" y="25"/>
                    <a:pt x="21" y="41"/>
                    <a:pt x="33" y="49"/>
                  </a:cubicBezTo>
                  <a:cubicBezTo>
                    <a:pt x="221" y="172"/>
                    <a:pt x="254" y="471"/>
                    <a:pt x="262" y="610"/>
                  </a:cubicBezTo>
                  <a:cubicBezTo>
                    <a:pt x="193" y="557"/>
                    <a:pt x="90" y="541"/>
                    <a:pt x="86" y="541"/>
                  </a:cubicBezTo>
                  <a:cubicBezTo>
                    <a:pt x="78" y="541"/>
                    <a:pt x="74" y="541"/>
                    <a:pt x="66" y="545"/>
                  </a:cubicBezTo>
                  <a:cubicBezTo>
                    <a:pt x="62" y="549"/>
                    <a:pt x="57" y="557"/>
                    <a:pt x="57" y="561"/>
                  </a:cubicBezTo>
                  <a:lnTo>
                    <a:pt x="0" y="933"/>
                  </a:lnTo>
                  <a:cubicBezTo>
                    <a:pt x="0" y="946"/>
                    <a:pt x="8" y="958"/>
                    <a:pt x="25" y="962"/>
                  </a:cubicBezTo>
                  <a:lnTo>
                    <a:pt x="29" y="962"/>
                  </a:lnTo>
                  <a:cubicBezTo>
                    <a:pt x="41" y="962"/>
                    <a:pt x="49" y="954"/>
                    <a:pt x="53" y="942"/>
                  </a:cubicBezTo>
                  <a:lnTo>
                    <a:pt x="102" y="598"/>
                  </a:lnTo>
                  <a:cubicBezTo>
                    <a:pt x="156" y="610"/>
                    <a:pt x="246" y="639"/>
                    <a:pt x="262" y="692"/>
                  </a:cubicBezTo>
                  <a:cubicBezTo>
                    <a:pt x="270" y="704"/>
                    <a:pt x="278" y="712"/>
                    <a:pt x="291" y="712"/>
                  </a:cubicBezTo>
                  <a:cubicBezTo>
                    <a:pt x="303" y="708"/>
                    <a:pt x="311" y="700"/>
                    <a:pt x="315" y="688"/>
                  </a:cubicBezTo>
                  <a:cubicBezTo>
                    <a:pt x="315" y="667"/>
                    <a:pt x="332" y="185"/>
                    <a:pt x="62" y="4"/>
                  </a:cubicBezTo>
                  <a:cubicBezTo>
                    <a:pt x="57" y="2"/>
                    <a:pt x="52" y="0"/>
                    <a:pt x="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43"/>
            <p:cNvSpPr/>
            <p:nvPr/>
          </p:nvSpPr>
          <p:spPr>
            <a:xfrm>
              <a:off x="5140616" y="2214730"/>
              <a:ext cx="558274" cy="316218"/>
            </a:xfrm>
            <a:custGeom>
              <a:rect b="b" l="l" r="r" t="t"/>
              <a:pathLst>
                <a:path extrusionOk="0" h="1535" w="2710">
                  <a:moveTo>
                    <a:pt x="1544" y="0"/>
                  </a:moveTo>
                  <a:cubicBezTo>
                    <a:pt x="1458" y="0"/>
                    <a:pt x="1372" y="25"/>
                    <a:pt x="1298" y="74"/>
                  </a:cubicBezTo>
                  <a:lnTo>
                    <a:pt x="705" y="467"/>
                  </a:lnTo>
                  <a:lnTo>
                    <a:pt x="1" y="618"/>
                  </a:lnTo>
                  <a:lnTo>
                    <a:pt x="263" y="1535"/>
                  </a:lnTo>
                  <a:lnTo>
                    <a:pt x="611" y="1432"/>
                  </a:lnTo>
                  <a:cubicBezTo>
                    <a:pt x="611" y="1432"/>
                    <a:pt x="700" y="1469"/>
                    <a:pt x="831" y="1469"/>
                  </a:cubicBezTo>
                  <a:cubicBezTo>
                    <a:pt x="992" y="1469"/>
                    <a:pt x="1215" y="1414"/>
                    <a:pt x="1409" y="1171"/>
                  </a:cubicBezTo>
                  <a:lnTo>
                    <a:pt x="1433" y="1138"/>
                  </a:lnTo>
                  <a:lnTo>
                    <a:pt x="1584" y="1256"/>
                  </a:lnTo>
                  <a:cubicBezTo>
                    <a:pt x="1617" y="1281"/>
                    <a:pt x="1654" y="1293"/>
                    <a:pt x="1687" y="1293"/>
                  </a:cubicBezTo>
                  <a:cubicBezTo>
                    <a:pt x="1740" y="1293"/>
                    <a:pt x="1789" y="1269"/>
                    <a:pt x="1822" y="1228"/>
                  </a:cubicBezTo>
                  <a:cubicBezTo>
                    <a:pt x="1863" y="1179"/>
                    <a:pt x="1871" y="1117"/>
                    <a:pt x="1846" y="1060"/>
                  </a:cubicBezTo>
                  <a:lnTo>
                    <a:pt x="1846" y="1060"/>
                  </a:lnTo>
                  <a:cubicBezTo>
                    <a:pt x="1867" y="1068"/>
                    <a:pt x="1883" y="1072"/>
                    <a:pt x="1904" y="1072"/>
                  </a:cubicBezTo>
                  <a:cubicBezTo>
                    <a:pt x="1953" y="1072"/>
                    <a:pt x="2002" y="1048"/>
                    <a:pt x="2039" y="1007"/>
                  </a:cubicBezTo>
                  <a:cubicBezTo>
                    <a:pt x="2076" y="958"/>
                    <a:pt x="2084" y="896"/>
                    <a:pt x="2063" y="843"/>
                  </a:cubicBezTo>
                  <a:lnTo>
                    <a:pt x="2080" y="843"/>
                  </a:lnTo>
                  <a:cubicBezTo>
                    <a:pt x="2129" y="843"/>
                    <a:pt x="2182" y="823"/>
                    <a:pt x="2215" y="778"/>
                  </a:cubicBezTo>
                  <a:cubicBezTo>
                    <a:pt x="2272" y="704"/>
                    <a:pt x="2260" y="598"/>
                    <a:pt x="2186" y="540"/>
                  </a:cubicBezTo>
                  <a:lnTo>
                    <a:pt x="1981" y="381"/>
                  </a:lnTo>
                  <a:lnTo>
                    <a:pt x="2710" y="291"/>
                  </a:lnTo>
                  <a:lnTo>
                    <a:pt x="271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43"/>
            <p:cNvSpPr/>
            <p:nvPr/>
          </p:nvSpPr>
          <p:spPr>
            <a:xfrm>
              <a:off x="5453333" y="2377886"/>
              <a:ext cx="73750" cy="61183"/>
            </a:xfrm>
            <a:custGeom>
              <a:rect b="b" l="l" r="r" t="t"/>
              <a:pathLst>
                <a:path extrusionOk="0" h="297" w="358">
                  <a:moveTo>
                    <a:pt x="31" y="0"/>
                  </a:moveTo>
                  <a:cubicBezTo>
                    <a:pt x="25" y="0"/>
                    <a:pt x="18" y="4"/>
                    <a:pt x="13" y="10"/>
                  </a:cubicBezTo>
                  <a:cubicBezTo>
                    <a:pt x="1" y="18"/>
                    <a:pt x="5" y="35"/>
                    <a:pt x="13" y="43"/>
                  </a:cubicBezTo>
                  <a:lnTo>
                    <a:pt x="316" y="289"/>
                  </a:lnTo>
                  <a:cubicBezTo>
                    <a:pt x="320" y="292"/>
                    <a:pt x="324" y="296"/>
                    <a:pt x="330" y="297"/>
                  </a:cubicBezTo>
                  <a:lnTo>
                    <a:pt x="330" y="297"/>
                  </a:lnTo>
                  <a:cubicBezTo>
                    <a:pt x="338" y="296"/>
                    <a:pt x="345" y="292"/>
                    <a:pt x="349" y="284"/>
                  </a:cubicBezTo>
                  <a:cubicBezTo>
                    <a:pt x="357" y="276"/>
                    <a:pt x="357" y="260"/>
                    <a:pt x="345" y="252"/>
                  </a:cubicBezTo>
                  <a:lnTo>
                    <a:pt x="46" y="6"/>
                  </a:lnTo>
                  <a:cubicBezTo>
                    <a:pt x="42" y="2"/>
                    <a:pt x="37" y="0"/>
                    <a:pt x="31" y="0"/>
                  </a:cubicBezTo>
                  <a:close/>
                  <a:moveTo>
                    <a:pt x="330" y="297"/>
                  </a:moveTo>
                  <a:cubicBezTo>
                    <a:pt x="330" y="297"/>
                    <a:pt x="329" y="297"/>
                    <a:pt x="328" y="297"/>
                  </a:cubicBezTo>
                  <a:lnTo>
                    <a:pt x="332" y="297"/>
                  </a:lnTo>
                  <a:cubicBezTo>
                    <a:pt x="332" y="297"/>
                    <a:pt x="331" y="297"/>
                    <a:pt x="330" y="29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43"/>
            <p:cNvSpPr/>
            <p:nvPr/>
          </p:nvSpPr>
          <p:spPr>
            <a:xfrm>
              <a:off x="5497212" y="2330711"/>
              <a:ext cx="74368" cy="62832"/>
            </a:xfrm>
            <a:custGeom>
              <a:rect b="b" l="l" r="r" t="t"/>
              <a:pathLst>
                <a:path extrusionOk="0" h="305" w="361">
                  <a:moveTo>
                    <a:pt x="28" y="0"/>
                  </a:moveTo>
                  <a:cubicBezTo>
                    <a:pt x="20" y="0"/>
                    <a:pt x="13" y="3"/>
                    <a:pt x="9" y="10"/>
                  </a:cubicBezTo>
                  <a:cubicBezTo>
                    <a:pt x="1" y="22"/>
                    <a:pt x="1" y="39"/>
                    <a:pt x="13" y="47"/>
                  </a:cubicBezTo>
                  <a:lnTo>
                    <a:pt x="316" y="301"/>
                  </a:lnTo>
                  <a:cubicBezTo>
                    <a:pt x="320" y="305"/>
                    <a:pt x="328" y="305"/>
                    <a:pt x="332" y="305"/>
                  </a:cubicBezTo>
                  <a:cubicBezTo>
                    <a:pt x="340" y="305"/>
                    <a:pt x="345" y="301"/>
                    <a:pt x="353" y="297"/>
                  </a:cubicBezTo>
                  <a:cubicBezTo>
                    <a:pt x="361" y="284"/>
                    <a:pt x="361" y="268"/>
                    <a:pt x="349" y="260"/>
                  </a:cubicBezTo>
                  <a:lnTo>
                    <a:pt x="46" y="6"/>
                  </a:lnTo>
                  <a:cubicBezTo>
                    <a:pt x="40" y="2"/>
                    <a:pt x="34" y="0"/>
                    <a:pt x="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43"/>
            <p:cNvSpPr/>
            <p:nvPr/>
          </p:nvSpPr>
          <p:spPr>
            <a:xfrm>
              <a:off x="5474551" y="1913758"/>
              <a:ext cx="719163" cy="642530"/>
            </a:xfrm>
            <a:custGeom>
              <a:rect b="b" l="l" r="r" t="t"/>
              <a:pathLst>
                <a:path extrusionOk="0" h="3119" w="3491">
                  <a:moveTo>
                    <a:pt x="1789" y="0"/>
                  </a:moveTo>
                  <a:cubicBezTo>
                    <a:pt x="1711" y="0"/>
                    <a:pt x="1637" y="41"/>
                    <a:pt x="1596" y="111"/>
                  </a:cubicBezTo>
                  <a:lnTo>
                    <a:pt x="86" y="2787"/>
                  </a:lnTo>
                  <a:cubicBezTo>
                    <a:pt x="0" y="2934"/>
                    <a:pt x="107" y="3119"/>
                    <a:pt x="279" y="3119"/>
                  </a:cubicBezTo>
                  <a:lnTo>
                    <a:pt x="1703" y="3119"/>
                  </a:lnTo>
                  <a:cubicBezTo>
                    <a:pt x="1780" y="3119"/>
                    <a:pt x="1854" y="3074"/>
                    <a:pt x="1895" y="3004"/>
                  </a:cubicBezTo>
                  <a:lnTo>
                    <a:pt x="3409" y="332"/>
                  </a:lnTo>
                  <a:cubicBezTo>
                    <a:pt x="3491" y="180"/>
                    <a:pt x="3385" y="0"/>
                    <a:pt x="3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43"/>
            <p:cNvSpPr/>
            <p:nvPr/>
          </p:nvSpPr>
          <p:spPr>
            <a:xfrm>
              <a:off x="5828675" y="2212464"/>
              <a:ext cx="219189" cy="280785"/>
            </a:xfrm>
            <a:custGeom>
              <a:rect b="b" l="l" r="r" t="t"/>
              <a:pathLst>
                <a:path extrusionOk="0" h="1363" w="1064">
                  <a:moveTo>
                    <a:pt x="659" y="1"/>
                  </a:moveTo>
                  <a:cubicBezTo>
                    <a:pt x="600" y="1"/>
                    <a:pt x="544" y="32"/>
                    <a:pt x="516" y="89"/>
                  </a:cubicBezTo>
                  <a:cubicBezTo>
                    <a:pt x="495" y="126"/>
                    <a:pt x="495" y="171"/>
                    <a:pt x="507" y="212"/>
                  </a:cubicBezTo>
                  <a:cubicBezTo>
                    <a:pt x="512" y="220"/>
                    <a:pt x="512" y="228"/>
                    <a:pt x="516" y="236"/>
                  </a:cubicBezTo>
                  <a:cubicBezTo>
                    <a:pt x="506" y="235"/>
                    <a:pt x="497" y="234"/>
                    <a:pt x="488" y="234"/>
                  </a:cubicBezTo>
                  <a:cubicBezTo>
                    <a:pt x="420" y="234"/>
                    <a:pt x="356" y="274"/>
                    <a:pt x="323" y="339"/>
                  </a:cubicBezTo>
                  <a:cubicBezTo>
                    <a:pt x="299" y="384"/>
                    <a:pt x="295" y="437"/>
                    <a:pt x="311" y="482"/>
                  </a:cubicBezTo>
                  <a:cubicBezTo>
                    <a:pt x="319" y="506"/>
                    <a:pt x="336" y="531"/>
                    <a:pt x="352" y="551"/>
                  </a:cubicBezTo>
                  <a:cubicBezTo>
                    <a:pt x="348" y="551"/>
                    <a:pt x="345" y="551"/>
                    <a:pt x="341" y="551"/>
                  </a:cubicBezTo>
                  <a:cubicBezTo>
                    <a:pt x="271" y="551"/>
                    <a:pt x="199" y="588"/>
                    <a:pt x="164" y="658"/>
                  </a:cubicBezTo>
                  <a:cubicBezTo>
                    <a:pt x="143" y="703"/>
                    <a:pt x="139" y="756"/>
                    <a:pt x="156" y="801"/>
                  </a:cubicBezTo>
                  <a:cubicBezTo>
                    <a:pt x="160" y="821"/>
                    <a:pt x="168" y="838"/>
                    <a:pt x="180" y="854"/>
                  </a:cubicBezTo>
                  <a:cubicBezTo>
                    <a:pt x="115" y="858"/>
                    <a:pt x="53" y="891"/>
                    <a:pt x="25" y="948"/>
                  </a:cubicBezTo>
                  <a:cubicBezTo>
                    <a:pt x="0" y="997"/>
                    <a:pt x="0" y="1051"/>
                    <a:pt x="20" y="1100"/>
                  </a:cubicBezTo>
                  <a:cubicBezTo>
                    <a:pt x="41" y="1149"/>
                    <a:pt x="82" y="1194"/>
                    <a:pt x="135" y="1222"/>
                  </a:cubicBezTo>
                  <a:lnTo>
                    <a:pt x="377" y="1337"/>
                  </a:lnTo>
                  <a:cubicBezTo>
                    <a:pt x="411" y="1354"/>
                    <a:pt x="448" y="1363"/>
                    <a:pt x="484" y="1363"/>
                  </a:cubicBezTo>
                  <a:cubicBezTo>
                    <a:pt x="558" y="1363"/>
                    <a:pt x="626" y="1328"/>
                    <a:pt x="659" y="1267"/>
                  </a:cubicBezTo>
                  <a:cubicBezTo>
                    <a:pt x="683" y="1218"/>
                    <a:pt x="683" y="1165"/>
                    <a:pt x="663" y="1116"/>
                  </a:cubicBezTo>
                  <a:cubicBezTo>
                    <a:pt x="655" y="1104"/>
                    <a:pt x="651" y="1092"/>
                    <a:pt x="638" y="1075"/>
                  </a:cubicBezTo>
                  <a:cubicBezTo>
                    <a:pt x="708" y="1075"/>
                    <a:pt x="769" y="1038"/>
                    <a:pt x="802" y="973"/>
                  </a:cubicBezTo>
                  <a:cubicBezTo>
                    <a:pt x="827" y="928"/>
                    <a:pt x="827" y="875"/>
                    <a:pt x="814" y="830"/>
                  </a:cubicBezTo>
                  <a:cubicBezTo>
                    <a:pt x="806" y="801"/>
                    <a:pt x="790" y="776"/>
                    <a:pt x="773" y="756"/>
                  </a:cubicBezTo>
                  <a:lnTo>
                    <a:pt x="773" y="756"/>
                  </a:lnTo>
                  <a:cubicBezTo>
                    <a:pt x="780" y="757"/>
                    <a:pt x="787" y="757"/>
                    <a:pt x="794" y="757"/>
                  </a:cubicBezTo>
                  <a:cubicBezTo>
                    <a:pt x="861" y="757"/>
                    <a:pt x="928" y="721"/>
                    <a:pt x="962" y="654"/>
                  </a:cubicBezTo>
                  <a:cubicBezTo>
                    <a:pt x="982" y="609"/>
                    <a:pt x="986" y="555"/>
                    <a:pt x="974" y="510"/>
                  </a:cubicBezTo>
                  <a:cubicBezTo>
                    <a:pt x="962" y="482"/>
                    <a:pt x="949" y="457"/>
                    <a:pt x="925" y="433"/>
                  </a:cubicBezTo>
                  <a:cubicBezTo>
                    <a:pt x="974" y="425"/>
                    <a:pt x="1019" y="396"/>
                    <a:pt x="1044" y="351"/>
                  </a:cubicBezTo>
                  <a:cubicBezTo>
                    <a:pt x="1064" y="310"/>
                    <a:pt x="1064" y="265"/>
                    <a:pt x="1052" y="224"/>
                  </a:cubicBezTo>
                  <a:cubicBezTo>
                    <a:pt x="1039" y="187"/>
                    <a:pt x="1011" y="150"/>
                    <a:pt x="970" y="130"/>
                  </a:cubicBezTo>
                  <a:lnTo>
                    <a:pt x="737" y="19"/>
                  </a:lnTo>
                  <a:cubicBezTo>
                    <a:pt x="712" y="7"/>
                    <a:pt x="685" y="1"/>
                    <a:pt x="6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43"/>
            <p:cNvSpPr/>
            <p:nvPr/>
          </p:nvSpPr>
          <p:spPr>
            <a:xfrm>
              <a:off x="5859782" y="2383242"/>
              <a:ext cx="107329" cy="56651"/>
            </a:xfrm>
            <a:custGeom>
              <a:rect b="b" l="l" r="r" t="t"/>
              <a:pathLst>
                <a:path extrusionOk="0" h="275" w="521">
                  <a:moveTo>
                    <a:pt x="28" y="1"/>
                  </a:moveTo>
                  <a:cubicBezTo>
                    <a:pt x="20" y="1"/>
                    <a:pt x="11" y="6"/>
                    <a:pt x="9" y="17"/>
                  </a:cubicBezTo>
                  <a:cubicBezTo>
                    <a:pt x="0" y="29"/>
                    <a:pt x="5" y="42"/>
                    <a:pt x="17" y="50"/>
                  </a:cubicBezTo>
                  <a:lnTo>
                    <a:pt x="479" y="271"/>
                  </a:lnTo>
                  <a:cubicBezTo>
                    <a:pt x="483" y="271"/>
                    <a:pt x="487" y="275"/>
                    <a:pt x="487" y="275"/>
                  </a:cubicBezTo>
                  <a:cubicBezTo>
                    <a:pt x="500" y="275"/>
                    <a:pt x="508" y="271"/>
                    <a:pt x="512" y="258"/>
                  </a:cubicBezTo>
                  <a:cubicBezTo>
                    <a:pt x="520" y="246"/>
                    <a:pt x="512" y="230"/>
                    <a:pt x="500" y="226"/>
                  </a:cubicBezTo>
                  <a:lnTo>
                    <a:pt x="41" y="5"/>
                  </a:lnTo>
                  <a:cubicBezTo>
                    <a:pt x="37" y="2"/>
                    <a:pt x="33" y="1"/>
                    <a:pt x="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43"/>
            <p:cNvSpPr/>
            <p:nvPr/>
          </p:nvSpPr>
          <p:spPr>
            <a:xfrm>
              <a:off x="5895215" y="2321029"/>
              <a:ext cx="98882" cy="53149"/>
            </a:xfrm>
            <a:custGeom>
              <a:rect b="b" l="l" r="r" t="t"/>
              <a:pathLst>
                <a:path extrusionOk="0" h="258" w="480">
                  <a:moveTo>
                    <a:pt x="30" y="1"/>
                  </a:moveTo>
                  <a:cubicBezTo>
                    <a:pt x="21" y="1"/>
                    <a:pt x="11" y="7"/>
                    <a:pt x="8" y="16"/>
                  </a:cubicBezTo>
                  <a:cubicBezTo>
                    <a:pt x="0" y="28"/>
                    <a:pt x="8" y="45"/>
                    <a:pt x="21" y="49"/>
                  </a:cubicBezTo>
                  <a:lnTo>
                    <a:pt x="438" y="254"/>
                  </a:lnTo>
                  <a:cubicBezTo>
                    <a:pt x="442" y="254"/>
                    <a:pt x="446" y="258"/>
                    <a:pt x="450" y="258"/>
                  </a:cubicBezTo>
                  <a:cubicBezTo>
                    <a:pt x="459" y="258"/>
                    <a:pt x="467" y="249"/>
                    <a:pt x="471" y="241"/>
                  </a:cubicBezTo>
                  <a:cubicBezTo>
                    <a:pt x="479" y="229"/>
                    <a:pt x="471" y="213"/>
                    <a:pt x="459" y="209"/>
                  </a:cubicBezTo>
                  <a:lnTo>
                    <a:pt x="41" y="4"/>
                  </a:lnTo>
                  <a:cubicBezTo>
                    <a:pt x="38" y="2"/>
                    <a:pt x="34" y="1"/>
                    <a:pt x="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43"/>
            <p:cNvSpPr/>
            <p:nvPr/>
          </p:nvSpPr>
          <p:spPr>
            <a:xfrm>
              <a:off x="5928794" y="2255725"/>
              <a:ext cx="96410" cy="51913"/>
            </a:xfrm>
            <a:custGeom>
              <a:rect b="b" l="l" r="r" t="t"/>
              <a:pathLst>
                <a:path extrusionOk="0" h="252" w="468">
                  <a:moveTo>
                    <a:pt x="32" y="0"/>
                  </a:moveTo>
                  <a:cubicBezTo>
                    <a:pt x="22" y="0"/>
                    <a:pt x="12" y="5"/>
                    <a:pt x="9" y="14"/>
                  </a:cubicBezTo>
                  <a:cubicBezTo>
                    <a:pt x="1" y="26"/>
                    <a:pt x="9" y="43"/>
                    <a:pt x="21" y="47"/>
                  </a:cubicBezTo>
                  <a:lnTo>
                    <a:pt x="431" y="247"/>
                  </a:lnTo>
                  <a:cubicBezTo>
                    <a:pt x="431" y="247"/>
                    <a:pt x="435" y="251"/>
                    <a:pt x="439" y="251"/>
                  </a:cubicBezTo>
                  <a:cubicBezTo>
                    <a:pt x="451" y="251"/>
                    <a:pt x="459" y="243"/>
                    <a:pt x="463" y="235"/>
                  </a:cubicBezTo>
                  <a:cubicBezTo>
                    <a:pt x="468" y="223"/>
                    <a:pt x="463" y="206"/>
                    <a:pt x="451" y="202"/>
                  </a:cubicBezTo>
                  <a:lnTo>
                    <a:pt x="42" y="2"/>
                  </a:lnTo>
                  <a:cubicBezTo>
                    <a:pt x="39" y="1"/>
                    <a:pt x="36" y="0"/>
                    <a:pt x="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43"/>
            <p:cNvSpPr/>
            <p:nvPr/>
          </p:nvSpPr>
          <p:spPr>
            <a:xfrm>
              <a:off x="4854886" y="1134030"/>
              <a:ext cx="489056" cy="635731"/>
            </a:xfrm>
            <a:custGeom>
              <a:rect b="b" l="l" r="r" t="t"/>
              <a:pathLst>
                <a:path extrusionOk="0" h="3086" w="2374">
                  <a:moveTo>
                    <a:pt x="1007" y="0"/>
                  </a:moveTo>
                  <a:cubicBezTo>
                    <a:pt x="1003" y="29"/>
                    <a:pt x="991" y="61"/>
                    <a:pt x="979" y="94"/>
                  </a:cubicBezTo>
                  <a:cubicBezTo>
                    <a:pt x="901" y="274"/>
                    <a:pt x="700" y="450"/>
                    <a:pt x="700" y="450"/>
                  </a:cubicBezTo>
                  <a:lnTo>
                    <a:pt x="700" y="454"/>
                  </a:lnTo>
                  <a:cubicBezTo>
                    <a:pt x="700" y="454"/>
                    <a:pt x="696" y="450"/>
                    <a:pt x="696" y="450"/>
                  </a:cubicBezTo>
                  <a:cubicBezTo>
                    <a:pt x="631" y="376"/>
                    <a:pt x="541" y="327"/>
                    <a:pt x="447" y="311"/>
                  </a:cubicBezTo>
                  <a:cubicBezTo>
                    <a:pt x="429" y="310"/>
                    <a:pt x="410" y="309"/>
                    <a:pt x="391" y="309"/>
                  </a:cubicBezTo>
                  <a:cubicBezTo>
                    <a:pt x="359" y="309"/>
                    <a:pt x="326" y="311"/>
                    <a:pt x="295" y="319"/>
                  </a:cubicBezTo>
                  <a:cubicBezTo>
                    <a:pt x="70" y="376"/>
                    <a:pt x="1" y="622"/>
                    <a:pt x="62" y="863"/>
                  </a:cubicBezTo>
                  <a:cubicBezTo>
                    <a:pt x="111" y="1069"/>
                    <a:pt x="231" y="1207"/>
                    <a:pt x="414" y="1207"/>
                  </a:cubicBezTo>
                  <a:cubicBezTo>
                    <a:pt x="431" y="1207"/>
                    <a:pt x="449" y="1206"/>
                    <a:pt x="467" y="1203"/>
                  </a:cubicBezTo>
                  <a:lnTo>
                    <a:pt x="467" y="1203"/>
                  </a:lnTo>
                  <a:lnTo>
                    <a:pt x="230" y="2067"/>
                  </a:lnTo>
                  <a:lnTo>
                    <a:pt x="1408" y="3086"/>
                  </a:lnTo>
                  <a:lnTo>
                    <a:pt x="1519" y="2013"/>
                  </a:lnTo>
                  <a:cubicBezTo>
                    <a:pt x="1519" y="2013"/>
                    <a:pt x="1666" y="1981"/>
                    <a:pt x="1842" y="1829"/>
                  </a:cubicBezTo>
                  <a:cubicBezTo>
                    <a:pt x="2014" y="1682"/>
                    <a:pt x="2309" y="1310"/>
                    <a:pt x="2329" y="962"/>
                  </a:cubicBezTo>
                  <a:lnTo>
                    <a:pt x="2374" y="278"/>
                  </a:lnTo>
                  <a:cubicBezTo>
                    <a:pt x="2092" y="274"/>
                    <a:pt x="1719" y="196"/>
                    <a:pt x="1437" y="123"/>
                  </a:cubicBezTo>
                  <a:cubicBezTo>
                    <a:pt x="1187" y="57"/>
                    <a:pt x="1007" y="0"/>
                    <a:pt x="10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43"/>
            <p:cNvSpPr/>
            <p:nvPr/>
          </p:nvSpPr>
          <p:spPr>
            <a:xfrm>
              <a:off x="5277198" y="1281323"/>
              <a:ext cx="49235" cy="52737"/>
            </a:xfrm>
            <a:custGeom>
              <a:rect b="b" l="l" r="r" t="t"/>
              <a:pathLst>
                <a:path extrusionOk="0" h="256" w="239">
                  <a:moveTo>
                    <a:pt x="121" y="1"/>
                  </a:moveTo>
                  <a:cubicBezTo>
                    <a:pt x="62" y="1"/>
                    <a:pt x="13" y="53"/>
                    <a:pt x="5" y="120"/>
                  </a:cubicBezTo>
                  <a:cubicBezTo>
                    <a:pt x="1" y="189"/>
                    <a:pt x="50" y="251"/>
                    <a:pt x="111" y="255"/>
                  </a:cubicBezTo>
                  <a:cubicBezTo>
                    <a:pt x="113" y="255"/>
                    <a:pt x="116" y="255"/>
                    <a:pt x="118" y="255"/>
                  </a:cubicBezTo>
                  <a:cubicBezTo>
                    <a:pt x="177" y="255"/>
                    <a:pt x="230" y="203"/>
                    <a:pt x="234" y="136"/>
                  </a:cubicBezTo>
                  <a:cubicBezTo>
                    <a:pt x="238" y="67"/>
                    <a:pt x="189" y="5"/>
                    <a:pt x="128" y="1"/>
                  </a:cubicBezTo>
                  <a:cubicBezTo>
                    <a:pt x="125" y="1"/>
                    <a:pt x="123" y="1"/>
                    <a:pt x="1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43"/>
            <p:cNvSpPr/>
            <p:nvPr/>
          </p:nvSpPr>
          <p:spPr>
            <a:xfrm>
              <a:off x="5126401" y="1250834"/>
              <a:ext cx="53355" cy="51295"/>
            </a:xfrm>
            <a:custGeom>
              <a:rect b="b" l="l" r="r" t="t"/>
              <a:pathLst>
                <a:path extrusionOk="0" h="249" w="259">
                  <a:moveTo>
                    <a:pt x="133" y="0"/>
                  </a:moveTo>
                  <a:cubicBezTo>
                    <a:pt x="84" y="0"/>
                    <a:pt x="37" y="35"/>
                    <a:pt x="21" y="88"/>
                  </a:cubicBezTo>
                  <a:cubicBezTo>
                    <a:pt x="0" y="153"/>
                    <a:pt x="29" y="223"/>
                    <a:pt x="90" y="243"/>
                  </a:cubicBezTo>
                  <a:cubicBezTo>
                    <a:pt x="101" y="247"/>
                    <a:pt x="112" y="249"/>
                    <a:pt x="123" y="249"/>
                  </a:cubicBezTo>
                  <a:cubicBezTo>
                    <a:pt x="171" y="249"/>
                    <a:pt x="218" y="215"/>
                    <a:pt x="238" y="161"/>
                  </a:cubicBezTo>
                  <a:cubicBezTo>
                    <a:pt x="258" y="96"/>
                    <a:pt x="229" y="26"/>
                    <a:pt x="168" y="6"/>
                  </a:cubicBezTo>
                  <a:cubicBezTo>
                    <a:pt x="157" y="2"/>
                    <a:pt x="145" y="0"/>
                    <a:pt x="1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43"/>
            <p:cNvSpPr/>
            <p:nvPr/>
          </p:nvSpPr>
          <p:spPr>
            <a:xfrm>
              <a:off x="5279876" y="1244036"/>
              <a:ext cx="59947" cy="27399"/>
            </a:xfrm>
            <a:custGeom>
              <a:rect b="b" l="l" r="r" t="t"/>
              <a:pathLst>
                <a:path extrusionOk="0" h="133" w="291">
                  <a:moveTo>
                    <a:pt x="93" y="1"/>
                  </a:moveTo>
                  <a:cubicBezTo>
                    <a:pt x="70" y="1"/>
                    <a:pt x="47" y="4"/>
                    <a:pt x="25" y="10"/>
                  </a:cubicBezTo>
                  <a:lnTo>
                    <a:pt x="25" y="6"/>
                  </a:lnTo>
                  <a:cubicBezTo>
                    <a:pt x="4" y="14"/>
                    <a:pt x="0" y="35"/>
                    <a:pt x="4" y="51"/>
                  </a:cubicBezTo>
                  <a:cubicBezTo>
                    <a:pt x="10" y="67"/>
                    <a:pt x="24" y="73"/>
                    <a:pt x="38" y="73"/>
                  </a:cubicBezTo>
                  <a:cubicBezTo>
                    <a:pt x="42" y="73"/>
                    <a:pt x="45" y="73"/>
                    <a:pt x="49" y="72"/>
                  </a:cubicBezTo>
                  <a:lnTo>
                    <a:pt x="119" y="72"/>
                  </a:lnTo>
                  <a:cubicBezTo>
                    <a:pt x="127" y="72"/>
                    <a:pt x="135" y="76"/>
                    <a:pt x="147" y="76"/>
                  </a:cubicBezTo>
                  <a:cubicBezTo>
                    <a:pt x="147" y="76"/>
                    <a:pt x="151" y="80"/>
                    <a:pt x="151" y="80"/>
                  </a:cubicBezTo>
                  <a:lnTo>
                    <a:pt x="156" y="80"/>
                  </a:lnTo>
                  <a:cubicBezTo>
                    <a:pt x="160" y="80"/>
                    <a:pt x="164" y="84"/>
                    <a:pt x="168" y="84"/>
                  </a:cubicBezTo>
                  <a:cubicBezTo>
                    <a:pt x="176" y="88"/>
                    <a:pt x="184" y="92"/>
                    <a:pt x="192" y="96"/>
                  </a:cubicBezTo>
                  <a:cubicBezTo>
                    <a:pt x="192" y="96"/>
                    <a:pt x="196" y="100"/>
                    <a:pt x="196" y="100"/>
                  </a:cubicBezTo>
                  <a:lnTo>
                    <a:pt x="209" y="108"/>
                  </a:lnTo>
                  <a:cubicBezTo>
                    <a:pt x="217" y="113"/>
                    <a:pt x="221" y="121"/>
                    <a:pt x="229" y="125"/>
                  </a:cubicBezTo>
                  <a:cubicBezTo>
                    <a:pt x="236" y="130"/>
                    <a:pt x="244" y="132"/>
                    <a:pt x="251" y="132"/>
                  </a:cubicBezTo>
                  <a:cubicBezTo>
                    <a:pt x="261" y="132"/>
                    <a:pt x="271" y="128"/>
                    <a:pt x="278" y="121"/>
                  </a:cubicBezTo>
                  <a:cubicBezTo>
                    <a:pt x="291" y="108"/>
                    <a:pt x="286" y="84"/>
                    <a:pt x="274" y="72"/>
                  </a:cubicBezTo>
                  <a:cubicBezTo>
                    <a:pt x="226" y="26"/>
                    <a:pt x="159" y="1"/>
                    <a:pt x="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43"/>
            <p:cNvSpPr/>
            <p:nvPr/>
          </p:nvSpPr>
          <p:spPr>
            <a:xfrm>
              <a:off x="5132169" y="1214784"/>
              <a:ext cx="62626" cy="23279"/>
            </a:xfrm>
            <a:custGeom>
              <a:rect b="b" l="l" r="r" t="t"/>
              <a:pathLst>
                <a:path extrusionOk="0" h="113" w="304">
                  <a:moveTo>
                    <a:pt x="123" y="0"/>
                  </a:moveTo>
                  <a:cubicBezTo>
                    <a:pt x="93" y="0"/>
                    <a:pt x="62" y="6"/>
                    <a:pt x="34" y="17"/>
                  </a:cubicBezTo>
                  <a:cubicBezTo>
                    <a:pt x="13" y="25"/>
                    <a:pt x="1" y="42"/>
                    <a:pt x="9" y="62"/>
                  </a:cubicBezTo>
                  <a:cubicBezTo>
                    <a:pt x="12" y="75"/>
                    <a:pt x="25" y="85"/>
                    <a:pt x="41" y="85"/>
                  </a:cubicBezTo>
                  <a:cubicBezTo>
                    <a:pt x="45" y="85"/>
                    <a:pt x="50" y="85"/>
                    <a:pt x="54" y="83"/>
                  </a:cubicBezTo>
                  <a:cubicBezTo>
                    <a:pt x="62" y="79"/>
                    <a:pt x="70" y="75"/>
                    <a:pt x="79" y="75"/>
                  </a:cubicBezTo>
                  <a:cubicBezTo>
                    <a:pt x="83" y="75"/>
                    <a:pt x="87" y="70"/>
                    <a:pt x="91" y="70"/>
                  </a:cubicBezTo>
                  <a:lnTo>
                    <a:pt x="148" y="70"/>
                  </a:lnTo>
                  <a:cubicBezTo>
                    <a:pt x="156" y="70"/>
                    <a:pt x="169" y="75"/>
                    <a:pt x="177" y="75"/>
                  </a:cubicBezTo>
                  <a:cubicBezTo>
                    <a:pt x="181" y="75"/>
                    <a:pt x="185" y="79"/>
                    <a:pt x="189" y="79"/>
                  </a:cubicBezTo>
                  <a:lnTo>
                    <a:pt x="197" y="79"/>
                  </a:lnTo>
                  <a:cubicBezTo>
                    <a:pt x="205" y="83"/>
                    <a:pt x="214" y="87"/>
                    <a:pt x="222" y="91"/>
                  </a:cubicBezTo>
                  <a:cubicBezTo>
                    <a:pt x="226" y="95"/>
                    <a:pt x="230" y="95"/>
                    <a:pt x="234" y="99"/>
                  </a:cubicBezTo>
                  <a:cubicBezTo>
                    <a:pt x="234" y="99"/>
                    <a:pt x="234" y="99"/>
                    <a:pt x="238" y="103"/>
                  </a:cubicBezTo>
                  <a:cubicBezTo>
                    <a:pt x="246" y="109"/>
                    <a:pt x="256" y="112"/>
                    <a:pt x="264" y="112"/>
                  </a:cubicBezTo>
                  <a:cubicBezTo>
                    <a:pt x="273" y="112"/>
                    <a:pt x="281" y="109"/>
                    <a:pt x="287" y="103"/>
                  </a:cubicBezTo>
                  <a:cubicBezTo>
                    <a:pt x="300" y="91"/>
                    <a:pt x="304" y="62"/>
                    <a:pt x="287" y="54"/>
                  </a:cubicBezTo>
                  <a:cubicBezTo>
                    <a:pt x="239" y="19"/>
                    <a:pt x="181" y="0"/>
                    <a:pt x="1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43"/>
            <p:cNvSpPr/>
            <p:nvPr/>
          </p:nvSpPr>
          <p:spPr>
            <a:xfrm>
              <a:off x="5105183" y="1373819"/>
              <a:ext cx="99706" cy="72308"/>
            </a:xfrm>
            <a:custGeom>
              <a:rect b="b" l="l" r="r" t="t"/>
              <a:pathLst>
                <a:path extrusionOk="0" h="351" w="484">
                  <a:moveTo>
                    <a:pt x="79" y="55"/>
                  </a:moveTo>
                  <a:lnTo>
                    <a:pt x="431" y="207"/>
                  </a:lnTo>
                  <a:cubicBezTo>
                    <a:pt x="409" y="241"/>
                    <a:pt x="353" y="305"/>
                    <a:pt x="265" y="305"/>
                  </a:cubicBezTo>
                  <a:cubicBezTo>
                    <a:pt x="239" y="305"/>
                    <a:pt x="209" y="299"/>
                    <a:pt x="177" y="285"/>
                  </a:cubicBezTo>
                  <a:cubicBezTo>
                    <a:pt x="124" y="264"/>
                    <a:pt x="91" y="227"/>
                    <a:pt x="75" y="186"/>
                  </a:cubicBezTo>
                  <a:cubicBezTo>
                    <a:pt x="58" y="133"/>
                    <a:pt x="70" y="80"/>
                    <a:pt x="79" y="55"/>
                  </a:cubicBezTo>
                  <a:close/>
                  <a:moveTo>
                    <a:pt x="67" y="1"/>
                  </a:moveTo>
                  <a:cubicBezTo>
                    <a:pt x="59" y="1"/>
                    <a:pt x="49" y="5"/>
                    <a:pt x="46" y="15"/>
                  </a:cubicBezTo>
                  <a:cubicBezTo>
                    <a:pt x="46" y="19"/>
                    <a:pt x="1" y="109"/>
                    <a:pt x="34" y="203"/>
                  </a:cubicBezTo>
                  <a:cubicBezTo>
                    <a:pt x="54" y="256"/>
                    <a:pt x="95" y="297"/>
                    <a:pt x="161" y="326"/>
                  </a:cubicBezTo>
                  <a:cubicBezTo>
                    <a:pt x="197" y="342"/>
                    <a:pt x="234" y="350"/>
                    <a:pt x="267" y="350"/>
                  </a:cubicBezTo>
                  <a:cubicBezTo>
                    <a:pt x="406" y="350"/>
                    <a:pt x="480" y="207"/>
                    <a:pt x="480" y="207"/>
                  </a:cubicBezTo>
                  <a:cubicBezTo>
                    <a:pt x="484" y="199"/>
                    <a:pt x="484" y="195"/>
                    <a:pt x="480" y="186"/>
                  </a:cubicBezTo>
                  <a:cubicBezTo>
                    <a:pt x="480" y="182"/>
                    <a:pt x="476" y="178"/>
                    <a:pt x="472" y="174"/>
                  </a:cubicBezTo>
                  <a:lnTo>
                    <a:pt x="75" y="2"/>
                  </a:lnTo>
                  <a:cubicBezTo>
                    <a:pt x="73" y="1"/>
                    <a:pt x="70" y="1"/>
                    <a:pt x="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43"/>
            <p:cNvSpPr/>
            <p:nvPr/>
          </p:nvSpPr>
          <p:spPr>
            <a:xfrm>
              <a:off x="4897117" y="1219728"/>
              <a:ext cx="70866" cy="141113"/>
            </a:xfrm>
            <a:custGeom>
              <a:rect b="b" l="l" r="r" t="t"/>
              <a:pathLst>
                <a:path extrusionOk="0" h="685" w="344">
                  <a:moveTo>
                    <a:pt x="153" y="0"/>
                  </a:moveTo>
                  <a:cubicBezTo>
                    <a:pt x="147" y="0"/>
                    <a:pt x="141" y="1"/>
                    <a:pt x="135" y="1"/>
                  </a:cubicBezTo>
                  <a:cubicBezTo>
                    <a:pt x="62" y="10"/>
                    <a:pt x="0" y="75"/>
                    <a:pt x="4" y="149"/>
                  </a:cubicBezTo>
                  <a:cubicBezTo>
                    <a:pt x="4" y="163"/>
                    <a:pt x="13" y="174"/>
                    <a:pt x="27" y="174"/>
                  </a:cubicBezTo>
                  <a:cubicBezTo>
                    <a:pt x="29" y="174"/>
                    <a:pt x="31" y="174"/>
                    <a:pt x="33" y="173"/>
                  </a:cubicBezTo>
                  <a:cubicBezTo>
                    <a:pt x="49" y="173"/>
                    <a:pt x="57" y="161"/>
                    <a:pt x="57" y="145"/>
                  </a:cubicBezTo>
                  <a:cubicBezTo>
                    <a:pt x="57" y="104"/>
                    <a:pt x="94" y="59"/>
                    <a:pt x="143" y="55"/>
                  </a:cubicBezTo>
                  <a:cubicBezTo>
                    <a:pt x="146" y="54"/>
                    <a:pt x="149" y="54"/>
                    <a:pt x="152" y="54"/>
                  </a:cubicBezTo>
                  <a:cubicBezTo>
                    <a:pt x="195" y="54"/>
                    <a:pt x="239" y="82"/>
                    <a:pt x="262" y="124"/>
                  </a:cubicBezTo>
                  <a:cubicBezTo>
                    <a:pt x="283" y="161"/>
                    <a:pt x="287" y="214"/>
                    <a:pt x="274" y="259"/>
                  </a:cubicBezTo>
                  <a:cubicBezTo>
                    <a:pt x="188" y="280"/>
                    <a:pt x="115" y="349"/>
                    <a:pt x="94" y="435"/>
                  </a:cubicBezTo>
                  <a:cubicBezTo>
                    <a:pt x="74" y="529"/>
                    <a:pt x="119" y="632"/>
                    <a:pt x="197" y="681"/>
                  </a:cubicBezTo>
                  <a:cubicBezTo>
                    <a:pt x="201" y="685"/>
                    <a:pt x="209" y="685"/>
                    <a:pt x="213" y="685"/>
                  </a:cubicBezTo>
                  <a:cubicBezTo>
                    <a:pt x="221" y="685"/>
                    <a:pt x="229" y="677"/>
                    <a:pt x="233" y="668"/>
                  </a:cubicBezTo>
                  <a:cubicBezTo>
                    <a:pt x="242" y="656"/>
                    <a:pt x="237" y="640"/>
                    <a:pt x="225" y="632"/>
                  </a:cubicBezTo>
                  <a:cubicBezTo>
                    <a:pt x="164" y="595"/>
                    <a:pt x="131" y="517"/>
                    <a:pt x="147" y="447"/>
                  </a:cubicBezTo>
                  <a:cubicBezTo>
                    <a:pt x="164" y="374"/>
                    <a:pt x="225" y="321"/>
                    <a:pt x="299" y="312"/>
                  </a:cubicBezTo>
                  <a:cubicBezTo>
                    <a:pt x="307" y="308"/>
                    <a:pt x="315" y="304"/>
                    <a:pt x="319" y="292"/>
                  </a:cubicBezTo>
                  <a:cubicBezTo>
                    <a:pt x="344" y="226"/>
                    <a:pt x="340" y="153"/>
                    <a:pt x="311" y="96"/>
                  </a:cubicBezTo>
                  <a:cubicBezTo>
                    <a:pt x="281" y="39"/>
                    <a:pt x="217" y="0"/>
                    <a:pt x="1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43"/>
            <p:cNvSpPr/>
            <p:nvPr/>
          </p:nvSpPr>
          <p:spPr>
            <a:xfrm>
              <a:off x="5064806" y="1492684"/>
              <a:ext cx="147706" cy="62214"/>
            </a:xfrm>
            <a:custGeom>
              <a:rect b="b" l="l" r="r" t="t"/>
              <a:pathLst>
                <a:path extrusionOk="0" h="302" w="717">
                  <a:moveTo>
                    <a:pt x="31" y="1"/>
                  </a:moveTo>
                  <a:cubicBezTo>
                    <a:pt x="25" y="1"/>
                    <a:pt x="18" y="3"/>
                    <a:pt x="13" y="6"/>
                  </a:cubicBezTo>
                  <a:cubicBezTo>
                    <a:pt x="0" y="19"/>
                    <a:pt x="0" y="35"/>
                    <a:pt x="9" y="47"/>
                  </a:cubicBezTo>
                  <a:cubicBezTo>
                    <a:pt x="17" y="55"/>
                    <a:pt x="189" y="256"/>
                    <a:pt x="316" y="293"/>
                  </a:cubicBezTo>
                  <a:cubicBezTo>
                    <a:pt x="336" y="297"/>
                    <a:pt x="352" y="301"/>
                    <a:pt x="375" y="301"/>
                  </a:cubicBezTo>
                  <a:lnTo>
                    <a:pt x="375" y="301"/>
                  </a:lnTo>
                  <a:cubicBezTo>
                    <a:pt x="510" y="300"/>
                    <a:pt x="688" y="219"/>
                    <a:pt x="696" y="215"/>
                  </a:cubicBezTo>
                  <a:cubicBezTo>
                    <a:pt x="708" y="207"/>
                    <a:pt x="717" y="195"/>
                    <a:pt x="708" y="178"/>
                  </a:cubicBezTo>
                  <a:cubicBezTo>
                    <a:pt x="705" y="169"/>
                    <a:pt x="696" y="163"/>
                    <a:pt x="687" y="163"/>
                  </a:cubicBezTo>
                  <a:cubicBezTo>
                    <a:pt x="683" y="163"/>
                    <a:pt x="679" y="164"/>
                    <a:pt x="676" y="166"/>
                  </a:cubicBezTo>
                  <a:cubicBezTo>
                    <a:pt x="620" y="190"/>
                    <a:pt x="471" y="245"/>
                    <a:pt x="373" y="245"/>
                  </a:cubicBezTo>
                  <a:cubicBezTo>
                    <a:pt x="356" y="245"/>
                    <a:pt x="341" y="243"/>
                    <a:pt x="328" y="240"/>
                  </a:cubicBezTo>
                  <a:cubicBezTo>
                    <a:pt x="217" y="211"/>
                    <a:pt x="54" y="15"/>
                    <a:pt x="50" y="10"/>
                  </a:cubicBezTo>
                  <a:cubicBezTo>
                    <a:pt x="45" y="4"/>
                    <a:pt x="38" y="1"/>
                    <a:pt x="31" y="1"/>
                  </a:cubicBezTo>
                  <a:close/>
                  <a:moveTo>
                    <a:pt x="375" y="301"/>
                  </a:moveTo>
                  <a:cubicBezTo>
                    <a:pt x="374" y="301"/>
                    <a:pt x="374" y="301"/>
                    <a:pt x="373" y="301"/>
                  </a:cubicBezTo>
                  <a:lnTo>
                    <a:pt x="377" y="301"/>
                  </a:lnTo>
                  <a:cubicBezTo>
                    <a:pt x="376" y="301"/>
                    <a:pt x="376" y="301"/>
                    <a:pt x="375" y="30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43"/>
            <p:cNvSpPr/>
            <p:nvPr/>
          </p:nvSpPr>
          <p:spPr>
            <a:xfrm>
              <a:off x="5051415" y="1162458"/>
              <a:ext cx="196529" cy="182520"/>
            </a:xfrm>
            <a:custGeom>
              <a:rect b="b" l="l" r="r" t="t"/>
              <a:pathLst>
                <a:path extrusionOk="0" h="886" w="954">
                  <a:moveTo>
                    <a:pt x="450" y="54"/>
                  </a:moveTo>
                  <a:cubicBezTo>
                    <a:pt x="499" y="54"/>
                    <a:pt x="548" y="67"/>
                    <a:pt x="597" y="83"/>
                  </a:cubicBezTo>
                  <a:cubicBezTo>
                    <a:pt x="794" y="165"/>
                    <a:pt x="892" y="390"/>
                    <a:pt x="810" y="590"/>
                  </a:cubicBezTo>
                  <a:cubicBezTo>
                    <a:pt x="751" y="740"/>
                    <a:pt x="605" y="832"/>
                    <a:pt x="452" y="832"/>
                  </a:cubicBezTo>
                  <a:cubicBezTo>
                    <a:pt x="403" y="832"/>
                    <a:pt x="354" y="823"/>
                    <a:pt x="307" y="803"/>
                  </a:cubicBezTo>
                  <a:cubicBezTo>
                    <a:pt x="209" y="762"/>
                    <a:pt x="135" y="689"/>
                    <a:pt x="94" y="595"/>
                  </a:cubicBezTo>
                  <a:cubicBezTo>
                    <a:pt x="53" y="500"/>
                    <a:pt x="53" y="394"/>
                    <a:pt x="90" y="296"/>
                  </a:cubicBezTo>
                  <a:cubicBezTo>
                    <a:pt x="131" y="202"/>
                    <a:pt x="205" y="124"/>
                    <a:pt x="299" y="87"/>
                  </a:cubicBezTo>
                  <a:cubicBezTo>
                    <a:pt x="348" y="67"/>
                    <a:pt x="401" y="54"/>
                    <a:pt x="450" y="54"/>
                  </a:cubicBezTo>
                  <a:close/>
                  <a:moveTo>
                    <a:pt x="452" y="1"/>
                  </a:moveTo>
                  <a:cubicBezTo>
                    <a:pt x="393" y="1"/>
                    <a:pt x="335" y="13"/>
                    <a:pt x="278" y="38"/>
                  </a:cubicBezTo>
                  <a:cubicBezTo>
                    <a:pt x="172" y="83"/>
                    <a:pt x="86" y="169"/>
                    <a:pt x="41" y="275"/>
                  </a:cubicBezTo>
                  <a:cubicBezTo>
                    <a:pt x="0" y="386"/>
                    <a:pt x="0" y="509"/>
                    <a:pt x="45" y="615"/>
                  </a:cubicBezTo>
                  <a:cubicBezTo>
                    <a:pt x="90" y="725"/>
                    <a:pt x="176" y="807"/>
                    <a:pt x="286" y="852"/>
                  </a:cubicBezTo>
                  <a:cubicBezTo>
                    <a:pt x="340" y="877"/>
                    <a:pt x="397" y="885"/>
                    <a:pt x="450" y="885"/>
                  </a:cubicBezTo>
                  <a:cubicBezTo>
                    <a:pt x="626" y="885"/>
                    <a:pt x="794" y="783"/>
                    <a:pt x="863" y="611"/>
                  </a:cubicBezTo>
                  <a:cubicBezTo>
                    <a:pt x="953" y="382"/>
                    <a:pt x="843" y="124"/>
                    <a:pt x="618" y="34"/>
                  </a:cubicBezTo>
                  <a:cubicBezTo>
                    <a:pt x="564" y="12"/>
                    <a:pt x="508" y="1"/>
                    <a:pt x="4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43"/>
            <p:cNvSpPr/>
            <p:nvPr/>
          </p:nvSpPr>
          <p:spPr>
            <a:xfrm>
              <a:off x="5240941" y="1219728"/>
              <a:ext cx="206829" cy="182520"/>
            </a:xfrm>
            <a:custGeom>
              <a:rect b="b" l="l" r="r" t="t"/>
              <a:pathLst>
                <a:path extrusionOk="0" h="886" w="1004">
                  <a:moveTo>
                    <a:pt x="502" y="55"/>
                  </a:moveTo>
                  <a:cubicBezTo>
                    <a:pt x="551" y="55"/>
                    <a:pt x="603" y="63"/>
                    <a:pt x="647" y="83"/>
                  </a:cubicBezTo>
                  <a:cubicBezTo>
                    <a:pt x="848" y="161"/>
                    <a:pt x="942" y="390"/>
                    <a:pt x="860" y="587"/>
                  </a:cubicBezTo>
                  <a:cubicBezTo>
                    <a:pt x="801" y="738"/>
                    <a:pt x="656" y="829"/>
                    <a:pt x="504" y="829"/>
                  </a:cubicBezTo>
                  <a:cubicBezTo>
                    <a:pt x="455" y="829"/>
                    <a:pt x="405" y="819"/>
                    <a:pt x="357" y="799"/>
                  </a:cubicBezTo>
                  <a:cubicBezTo>
                    <a:pt x="156" y="722"/>
                    <a:pt x="62" y="492"/>
                    <a:pt x="144" y="296"/>
                  </a:cubicBezTo>
                  <a:cubicBezTo>
                    <a:pt x="181" y="198"/>
                    <a:pt x="254" y="124"/>
                    <a:pt x="353" y="83"/>
                  </a:cubicBezTo>
                  <a:cubicBezTo>
                    <a:pt x="401" y="63"/>
                    <a:pt x="450" y="55"/>
                    <a:pt x="502" y="55"/>
                  </a:cubicBezTo>
                  <a:close/>
                  <a:moveTo>
                    <a:pt x="498" y="0"/>
                  </a:moveTo>
                  <a:cubicBezTo>
                    <a:pt x="441" y="0"/>
                    <a:pt x="383" y="12"/>
                    <a:pt x="328" y="34"/>
                  </a:cubicBezTo>
                  <a:cubicBezTo>
                    <a:pt x="222" y="79"/>
                    <a:pt x="136" y="165"/>
                    <a:pt x="91" y="276"/>
                  </a:cubicBezTo>
                  <a:cubicBezTo>
                    <a:pt x="1" y="501"/>
                    <a:pt x="111" y="758"/>
                    <a:pt x="336" y="853"/>
                  </a:cubicBezTo>
                  <a:cubicBezTo>
                    <a:pt x="390" y="873"/>
                    <a:pt x="447" y="885"/>
                    <a:pt x="500" y="885"/>
                  </a:cubicBezTo>
                  <a:cubicBezTo>
                    <a:pt x="676" y="885"/>
                    <a:pt x="844" y="779"/>
                    <a:pt x="913" y="607"/>
                  </a:cubicBezTo>
                  <a:cubicBezTo>
                    <a:pt x="1003" y="382"/>
                    <a:pt x="893" y="124"/>
                    <a:pt x="668" y="34"/>
                  </a:cubicBezTo>
                  <a:cubicBezTo>
                    <a:pt x="613" y="12"/>
                    <a:pt x="555" y="0"/>
                    <a:pt x="4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43"/>
            <p:cNvSpPr/>
            <p:nvPr/>
          </p:nvSpPr>
          <p:spPr>
            <a:xfrm>
              <a:off x="4966129" y="1166784"/>
              <a:ext cx="99706" cy="65098"/>
            </a:xfrm>
            <a:custGeom>
              <a:rect b="b" l="l" r="r" t="t"/>
              <a:pathLst>
                <a:path extrusionOk="0" h="316" w="484">
                  <a:moveTo>
                    <a:pt x="25" y="1"/>
                  </a:moveTo>
                  <a:lnTo>
                    <a:pt x="1" y="50"/>
                  </a:lnTo>
                  <a:lnTo>
                    <a:pt x="455" y="316"/>
                  </a:lnTo>
                  <a:lnTo>
                    <a:pt x="484" y="267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43"/>
            <p:cNvSpPr/>
            <p:nvPr/>
          </p:nvSpPr>
          <p:spPr>
            <a:xfrm>
              <a:off x="5223224" y="1281529"/>
              <a:ext cx="40789" cy="25339"/>
            </a:xfrm>
            <a:custGeom>
              <a:rect b="b" l="l" r="r" t="t"/>
              <a:pathLst>
                <a:path extrusionOk="0" h="123" w="198">
                  <a:moveTo>
                    <a:pt x="25" y="0"/>
                  </a:moveTo>
                  <a:lnTo>
                    <a:pt x="1" y="49"/>
                  </a:lnTo>
                  <a:lnTo>
                    <a:pt x="177" y="123"/>
                  </a:lnTo>
                  <a:lnTo>
                    <a:pt x="197" y="74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43"/>
            <p:cNvSpPr/>
            <p:nvPr/>
          </p:nvSpPr>
          <p:spPr>
            <a:xfrm>
              <a:off x="4869306" y="947183"/>
              <a:ext cx="621311" cy="279755"/>
            </a:xfrm>
            <a:custGeom>
              <a:rect b="b" l="l" r="r" t="t"/>
              <a:pathLst>
                <a:path extrusionOk="0" h="1358" w="3016">
                  <a:moveTo>
                    <a:pt x="1024" y="1"/>
                  </a:moveTo>
                  <a:cubicBezTo>
                    <a:pt x="834" y="1"/>
                    <a:pt x="679" y="88"/>
                    <a:pt x="614" y="260"/>
                  </a:cubicBezTo>
                  <a:cubicBezTo>
                    <a:pt x="614" y="260"/>
                    <a:pt x="0" y="277"/>
                    <a:pt x="225" y="1226"/>
                  </a:cubicBezTo>
                  <a:cubicBezTo>
                    <a:pt x="257" y="1218"/>
                    <a:pt x="290" y="1214"/>
                    <a:pt x="323" y="1214"/>
                  </a:cubicBezTo>
                  <a:cubicBezTo>
                    <a:pt x="341" y="1214"/>
                    <a:pt x="359" y="1215"/>
                    <a:pt x="377" y="1218"/>
                  </a:cubicBezTo>
                  <a:cubicBezTo>
                    <a:pt x="471" y="1234"/>
                    <a:pt x="561" y="1283"/>
                    <a:pt x="626" y="1357"/>
                  </a:cubicBezTo>
                  <a:lnTo>
                    <a:pt x="630" y="1357"/>
                  </a:lnTo>
                  <a:cubicBezTo>
                    <a:pt x="630" y="1357"/>
                    <a:pt x="831" y="1181"/>
                    <a:pt x="909" y="1001"/>
                  </a:cubicBezTo>
                  <a:cubicBezTo>
                    <a:pt x="921" y="968"/>
                    <a:pt x="933" y="936"/>
                    <a:pt x="937" y="907"/>
                  </a:cubicBezTo>
                  <a:cubicBezTo>
                    <a:pt x="937" y="907"/>
                    <a:pt x="1117" y="964"/>
                    <a:pt x="1367" y="1030"/>
                  </a:cubicBezTo>
                  <a:cubicBezTo>
                    <a:pt x="1649" y="1103"/>
                    <a:pt x="2018" y="1181"/>
                    <a:pt x="2304" y="1185"/>
                  </a:cubicBezTo>
                  <a:cubicBezTo>
                    <a:pt x="2488" y="1185"/>
                    <a:pt x="2635" y="1157"/>
                    <a:pt x="2705" y="1075"/>
                  </a:cubicBezTo>
                  <a:cubicBezTo>
                    <a:pt x="3015" y="721"/>
                    <a:pt x="2813" y="357"/>
                    <a:pt x="2482" y="357"/>
                  </a:cubicBezTo>
                  <a:cubicBezTo>
                    <a:pt x="2468" y="357"/>
                    <a:pt x="2453" y="357"/>
                    <a:pt x="2439" y="359"/>
                  </a:cubicBezTo>
                  <a:cubicBezTo>
                    <a:pt x="2347" y="368"/>
                    <a:pt x="2264" y="375"/>
                    <a:pt x="2184" y="375"/>
                  </a:cubicBezTo>
                  <a:cubicBezTo>
                    <a:pt x="1963" y="375"/>
                    <a:pt x="1767" y="325"/>
                    <a:pt x="1494" y="154"/>
                  </a:cubicBezTo>
                  <a:cubicBezTo>
                    <a:pt x="1333" y="52"/>
                    <a:pt x="1168" y="1"/>
                    <a:pt x="10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43"/>
            <p:cNvSpPr/>
            <p:nvPr/>
          </p:nvSpPr>
          <p:spPr>
            <a:xfrm>
              <a:off x="5188821" y="1271435"/>
              <a:ext cx="81784" cy="135757"/>
            </a:xfrm>
            <a:custGeom>
              <a:rect b="b" l="l" r="r" t="t"/>
              <a:pathLst>
                <a:path extrusionOk="0" h="659" w="397">
                  <a:moveTo>
                    <a:pt x="319" y="0"/>
                  </a:moveTo>
                  <a:cubicBezTo>
                    <a:pt x="303" y="0"/>
                    <a:pt x="295" y="12"/>
                    <a:pt x="295" y="29"/>
                  </a:cubicBezTo>
                  <a:lnTo>
                    <a:pt x="340" y="593"/>
                  </a:lnTo>
                  <a:lnTo>
                    <a:pt x="41" y="491"/>
                  </a:lnTo>
                  <a:cubicBezTo>
                    <a:pt x="38" y="490"/>
                    <a:pt x="35" y="490"/>
                    <a:pt x="33" y="490"/>
                  </a:cubicBezTo>
                  <a:cubicBezTo>
                    <a:pt x="21" y="490"/>
                    <a:pt x="11" y="498"/>
                    <a:pt x="4" y="512"/>
                  </a:cubicBezTo>
                  <a:cubicBezTo>
                    <a:pt x="0" y="524"/>
                    <a:pt x="8" y="540"/>
                    <a:pt x="25" y="544"/>
                  </a:cubicBezTo>
                  <a:lnTo>
                    <a:pt x="360" y="655"/>
                  </a:lnTo>
                  <a:cubicBezTo>
                    <a:pt x="364" y="659"/>
                    <a:pt x="368" y="659"/>
                    <a:pt x="368" y="659"/>
                  </a:cubicBezTo>
                  <a:cubicBezTo>
                    <a:pt x="377" y="659"/>
                    <a:pt x="381" y="655"/>
                    <a:pt x="385" y="651"/>
                  </a:cubicBezTo>
                  <a:cubicBezTo>
                    <a:pt x="393" y="647"/>
                    <a:pt x="397" y="638"/>
                    <a:pt x="397" y="626"/>
                  </a:cubicBezTo>
                  <a:lnTo>
                    <a:pt x="348" y="25"/>
                  </a:lnTo>
                  <a:cubicBezTo>
                    <a:pt x="348" y="8"/>
                    <a:pt x="336" y="0"/>
                    <a:pt x="3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43"/>
            <p:cNvSpPr/>
            <p:nvPr/>
          </p:nvSpPr>
          <p:spPr>
            <a:xfrm>
              <a:off x="5894391" y="2536716"/>
              <a:ext cx="1377555" cy="875315"/>
            </a:xfrm>
            <a:custGeom>
              <a:rect b="b" l="l" r="r" t="t"/>
              <a:pathLst>
                <a:path extrusionOk="0" h="4249" w="6687">
                  <a:moveTo>
                    <a:pt x="6433" y="37"/>
                  </a:moveTo>
                  <a:cubicBezTo>
                    <a:pt x="6552" y="37"/>
                    <a:pt x="6650" y="135"/>
                    <a:pt x="6650" y="250"/>
                  </a:cubicBezTo>
                  <a:lnTo>
                    <a:pt x="6650" y="3994"/>
                  </a:lnTo>
                  <a:cubicBezTo>
                    <a:pt x="6650" y="4113"/>
                    <a:pt x="6552" y="4207"/>
                    <a:pt x="6433" y="4207"/>
                  </a:cubicBezTo>
                  <a:lnTo>
                    <a:pt x="250" y="4207"/>
                  </a:lnTo>
                  <a:cubicBezTo>
                    <a:pt x="131" y="4207"/>
                    <a:pt x="37" y="4113"/>
                    <a:pt x="37" y="3994"/>
                  </a:cubicBezTo>
                  <a:lnTo>
                    <a:pt x="37" y="250"/>
                  </a:lnTo>
                  <a:cubicBezTo>
                    <a:pt x="37" y="135"/>
                    <a:pt x="131" y="37"/>
                    <a:pt x="250" y="37"/>
                  </a:cubicBezTo>
                  <a:close/>
                  <a:moveTo>
                    <a:pt x="250" y="0"/>
                  </a:moveTo>
                  <a:cubicBezTo>
                    <a:pt x="111" y="0"/>
                    <a:pt x="0" y="111"/>
                    <a:pt x="0" y="250"/>
                  </a:cubicBezTo>
                  <a:lnTo>
                    <a:pt x="0" y="3994"/>
                  </a:lnTo>
                  <a:cubicBezTo>
                    <a:pt x="0" y="4134"/>
                    <a:pt x="111" y="4248"/>
                    <a:pt x="250" y="4248"/>
                  </a:cubicBezTo>
                  <a:lnTo>
                    <a:pt x="6433" y="4248"/>
                  </a:lnTo>
                  <a:cubicBezTo>
                    <a:pt x="6572" y="4248"/>
                    <a:pt x="6687" y="4134"/>
                    <a:pt x="6687" y="3994"/>
                  </a:cubicBezTo>
                  <a:lnTo>
                    <a:pt x="6687" y="250"/>
                  </a:lnTo>
                  <a:cubicBezTo>
                    <a:pt x="6687" y="115"/>
                    <a:pt x="6572" y="0"/>
                    <a:pt x="64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43"/>
            <p:cNvSpPr/>
            <p:nvPr/>
          </p:nvSpPr>
          <p:spPr>
            <a:xfrm>
              <a:off x="5897687" y="2540012"/>
              <a:ext cx="1370139" cy="99706"/>
            </a:xfrm>
            <a:custGeom>
              <a:rect b="b" l="l" r="r" t="t"/>
              <a:pathLst>
                <a:path extrusionOk="0" h="484" w="6651">
                  <a:moveTo>
                    <a:pt x="234" y="1"/>
                  </a:moveTo>
                  <a:cubicBezTo>
                    <a:pt x="107" y="1"/>
                    <a:pt x="1" y="107"/>
                    <a:pt x="1" y="234"/>
                  </a:cubicBezTo>
                  <a:lnTo>
                    <a:pt x="1" y="484"/>
                  </a:lnTo>
                  <a:lnTo>
                    <a:pt x="6650" y="484"/>
                  </a:lnTo>
                  <a:lnTo>
                    <a:pt x="6650" y="234"/>
                  </a:lnTo>
                  <a:cubicBezTo>
                    <a:pt x="6650" y="107"/>
                    <a:pt x="6548" y="1"/>
                    <a:pt x="6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43"/>
            <p:cNvSpPr/>
            <p:nvPr/>
          </p:nvSpPr>
          <p:spPr>
            <a:xfrm>
              <a:off x="5984622" y="2671649"/>
              <a:ext cx="200855" cy="201679"/>
            </a:xfrm>
            <a:custGeom>
              <a:rect b="b" l="l" r="r" t="t"/>
              <a:pathLst>
                <a:path extrusionOk="0" h="979" w="975">
                  <a:moveTo>
                    <a:pt x="0" y="0"/>
                  </a:moveTo>
                  <a:lnTo>
                    <a:pt x="0" y="978"/>
                  </a:lnTo>
                  <a:lnTo>
                    <a:pt x="974" y="978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43"/>
            <p:cNvSpPr/>
            <p:nvPr/>
          </p:nvSpPr>
          <p:spPr>
            <a:xfrm>
              <a:off x="5984622" y="2914322"/>
              <a:ext cx="200855" cy="200855"/>
            </a:xfrm>
            <a:custGeom>
              <a:rect b="b" l="l" r="r" t="t"/>
              <a:pathLst>
                <a:path extrusionOk="0" h="975" w="975">
                  <a:moveTo>
                    <a:pt x="0" y="1"/>
                  </a:moveTo>
                  <a:lnTo>
                    <a:pt x="0" y="975"/>
                  </a:lnTo>
                  <a:lnTo>
                    <a:pt x="974" y="975"/>
                  </a:lnTo>
                  <a:lnTo>
                    <a:pt x="9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43"/>
            <p:cNvSpPr/>
            <p:nvPr/>
          </p:nvSpPr>
          <p:spPr>
            <a:xfrm>
              <a:off x="5984622" y="3149580"/>
              <a:ext cx="200855" cy="200855"/>
            </a:xfrm>
            <a:custGeom>
              <a:rect b="b" l="l" r="r" t="t"/>
              <a:pathLst>
                <a:path extrusionOk="0" h="975" w="975">
                  <a:moveTo>
                    <a:pt x="0" y="0"/>
                  </a:moveTo>
                  <a:lnTo>
                    <a:pt x="0" y="974"/>
                  </a:lnTo>
                  <a:lnTo>
                    <a:pt x="974" y="974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43"/>
            <p:cNvSpPr/>
            <p:nvPr/>
          </p:nvSpPr>
          <p:spPr>
            <a:xfrm>
              <a:off x="5993892" y="2691013"/>
              <a:ext cx="182108" cy="147706"/>
            </a:xfrm>
            <a:custGeom>
              <a:rect b="b" l="l" r="r" t="t"/>
              <a:pathLst>
                <a:path extrusionOk="0" h="717" w="884">
                  <a:moveTo>
                    <a:pt x="708" y="0"/>
                  </a:moveTo>
                  <a:lnTo>
                    <a:pt x="348" y="360"/>
                  </a:lnTo>
                  <a:lnTo>
                    <a:pt x="176" y="193"/>
                  </a:lnTo>
                  <a:lnTo>
                    <a:pt x="0" y="369"/>
                  </a:lnTo>
                  <a:lnTo>
                    <a:pt x="348" y="716"/>
                  </a:lnTo>
                  <a:lnTo>
                    <a:pt x="884" y="180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43"/>
            <p:cNvSpPr/>
            <p:nvPr/>
          </p:nvSpPr>
          <p:spPr>
            <a:xfrm>
              <a:off x="5993892" y="2941309"/>
              <a:ext cx="182108" cy="146882"/>
            </a:xfrm>
            <a:custGeom>
              <a:rect b="b" l="l" r="r" t="t"/>
              <a:pathLst>
                <a:path extrusionOk="0" h="713" w="884">
                  <a:moveTo>
                    <a:pt x="708" y="1"/>
                  </a:moveTo>
                  <a:lnTo>
                    <a:pt x="348" y="361"/>
                  </a:lnTo>
                  <a:lnTo>
                    <a:pt x="176" y="189"/>
                  </a:lnTo>
                  <a:lnTo>
                    <a:pt x="0" y="365"/>
                  </a:lnTo>
                  <a:lnTo>
                    <a:pt x="348" y="713"/>
                  </a:lnTo>
                  <a:lnTo>
                    <a:pt x="884" y="177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43"/>
            <p:cNvSpPr/>
            <p:nvPr/>
          </p:nvSpPr>
          <p:spPr>
            <a:xfrm>
              <a:off x="5993892" y="3169768"/>
              <a:ext cx="182108" cy="147706"/>
            </a:xfrm>
            <a:custGeom>
              <a:rect b="b" l="l" r="r" t="t"/>
              <a:pathLst>
                <a:path extrusionOk="0" h="717" w="884">
                  <a:moveTo>
                    <a:pt x="708" y="1"/>
                  </a:moveTo>
                  <a:lnTo>
                    <a:pt x="348" y="361"/>
                  </a:lnTo>
                  <a:lnTo>
                    <a:pt x="176" y="189"/>
                  </a:lnTo>
                  <a:lnTo>
                    <a:pt x="0" y="369"/>
                  </a:lnTo>
                  <a:lnTo>
                    <a:pt x="348" y="717"/>
                  </a:lnTo>
                  <a:lnTo>
                    <a:pt x="884" y="181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43"/>
            <p:cNvSpPr/>
            <p:nvPr/>
          </p:nvSpPr>
          <p:spPr>
            <a:xfrm>
              <a:off x="6218851" y="2685039"/>
              <a:ext cx="963897" cy="39759"/>
            </a:xfrm>
            <a:custGeom>
              <a:rect b="b" l="l" r="r" t="t"/>
              <a:pathLst>
                <a:path extrusionOk="0" h="193" w="4679">
                  <a:moveTo>
                    <a:pt x="1" y="1"/>
                  </a:moveTo>
                  <a:lnTo>
                    <a:pt x="1" y="193"/>
                  </a:lnTo>
                  <a:lnTo>
                    <a:pt x="4678" y="193"/>
                  </a:lnTo>
                  <a:lnTo>
                    <a:pt x="467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43"/>
            <p:cNvSpPr/>
            <p:nvPr/>
          </p:nvSpPr>
          <p:spPr>
            <a:xfrm>
              <a:off x="6218851" y="2760025"/>
              <a:ext cx="963897" cy="39965"/>
            </a:xfrm>
            <a:custGeom>
              <a:rect b="b" l="l" r="r" t="t"/>
              <a:pathLst>
                <a:path extrusionOk="0" h="194" w="4679">
                  <a:moveTo>
                    <a:pt x="1" y="1"/>
                  </a:moveTo>
                  <a:lnTo>
                    <a:pt x="1" y="193"/>
                  </a:lnTo>
                  <a:lnTo>
                    <a:pt x="4678" y="193"/>
                  </a:lnTo>
                  <a:lnTo>
                    <a:pt x="467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43"/>
            <p:cNvSpPr/>
            <p:nvPr/>
          </p:nvSpPr>
          <p:spPr>
            <a:xfrm>
              <a:off x="6218851" y="2833363"/>
              <a:ext cx="433641" cy="40789"/>
            </a:xfrm>
            <a:custGeom>
              <a:rect b="b" l="l" r="r" t="t"/>
              <a:pathLst>
                <a:path extrusionOk="0" h="198" w="2105">
                  <a:moveTo>
                    <a:pt x="1" y="1"/>
                  </a:moveTo>
                  <a:lnTo>
                    <a:pt x="1" y="197"/>
                  </a:lnTo>
                  <a:lnTo>
                    <a:pt x="2104" y="197"/>
                  </a:lnTo>
                  <a:lnTo>
                    <a:pt x="21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43"/>
            <p:cNvSpPr/>
            <p:nvPr/>
          </p:nvSpPr>
          <p:spPr>
            <a:xfrm>
              <a:off x="6218851" y="2920297"/>
              <a:ext cx="963897" cy="39759"/>
            </a:xfrm>
            <a:custGeom>
              <a:rect b="b" l="l" r="r" t="t"/>
              <a:pathLst>
                <a:path extrusionOk="0" h="193" w="4679">
                  <a:moveTo>
                    <a:pt x="1" y="0"/>
                  </a:moveTo>
                  <a:lnTo>
                    <a:pt x="1" y="193"/>
                  </a:lnTo>
                  <a:lnTo>
                    <a:pt x="4678" y="193"/>
                  </a:lnTo>
                  <a:lnTo>
                    <a:pt x="467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43"/>
            <p:cNvSpPr/>
            <p:nvPr/>
          </p:nvSpPr>
          <p:spPr>
            <a:xfrm>
              <a:off x="6218851" y="2995282"/>
              <a:ext cx="963897" cy="39759"/>
            </a:xfrm>
            <a:custGeom>
              <a:rect b="b" l="l" r="r" t="t"/>
              <a:pathLst>
                <a:path extrusionOk="0" h="193" w="4679">
                  <a:moveTo>
                    <a:pt x="1" y="1"/>
                  </a:moveTo>
                  <a:lnTo>
                    <a:pt x="1" y="193"/>
                  </a:lnTo>
                  <a:lnTo>
                    <a:pt x="4678" y="193"/>
                  </a:lnTo>
                  <a:lnTo>
                    <a:pt x="467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43"/>
            <p:cNvSpPr/>
            <p:nvPr/>
          </p:nvSpPr>
          <p:spPr>
            <a:xfrm>
              <a:off x="6218851" y="3069444"/>
              <a:ext cx="433641" cy="39759"/>
            </a:xfrm>
            <a:custGeom>
              <a:rect b="b" l="l" r="r" t="t"/>
              <a:pathLst>
                <a:path extrusionOk="0" h="193" w="2105">
                  <a:moveTo>
                    <a:pt x="1" y="1"/>
                  </a:moveTo>
                  <a:lnTo>
                    <a:pt x="1" y="193"/>
                  </a:lnTo>
                  <a:lnTo>
                    <a:pt x="2104" y="193"/>
                  </a:lnTo>
                  <a:lnTo>
                    <a:pt x="21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43"/>
            <p:cNvSpPr/>
            <p:nvPr/>
          </p:nvSpPr>
          <p:spPr>
            <a:xfrm>
              <a:off x="6218851" y="3160498"/>
              <a:ext cx="963897" cy="39759"/>
            </a:xfrm>
            <a:custGeom>
              <a:rect b="b" l="l" r="r" t="t"/>
              <a:pathLst>
                <a:path extrusionOk="0" h="193" w="4679">
                  <a:moveTo>
                    <a:pt x="1" y="1"/>
                  </a:moveTo>
                  <a:lnTo>
                    <a:pt x="1" y="193"/>
                  </a:lnTo>
                  <a:lnTo>
                    <a:pt x="4678" y="193"/>
                  </a:lnTo>
                  <a:lnTo>
                    <a:pt x="467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43"/>
            <p:cNvSpPr/>
            <p:nvPr/>
          </p:nvSpPr>
          <p:spPr>
            <a:xfrm>
              <a:off x="6218851" y="3235484"/>
              <a:ext cx="963897" cy="39965"/>
            </a:xfrm>
            <a:custGeom>
              <a:rect b="b" l="l" r="r" t="t"/>
              <a:pathLst>
                <a:path extrusionOk="0" h="194" w="4679">
                  <a:moveTo>
                    <a:pt x="1" y="1"/>
                  </a:moveTo>
                  <a:lnTo>
                    <a:pt x="1" y="193"/>
                  </a:lnTo>
                  <a:lnTo>
                    <a:pt x="4678" y="193"/>
                  </a:lnTo>
                  <a:lnTo>
                    <a:pt x="467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43"/>
            <p:cNvSpPr/>
            <p:nvPr/>
          </p:nvSpPr>
          <p:spPr>
            <a:xfrm>
              <a:off x="6218851" y="3308821"/>
              <a:ext cx="433641" cy="39965"/>
            </a:xfrm>
            <a:custGeom>
              <a:rect b="b" l="l" r="r" t="t"/>
              <a:pathLst>
                <a:path extrusionOk="0" h="194" w="2105">
                  <a:moveTo>
                    <a:pt x="1" y="1"/>
                  </a:moveTo>
                  <a:lnTo>
                    <a:pt x="1" y="193"/>
                  </a:lnTo>
                  <a:lnTo>
                    <a:pt x="2104" y="193"/>
                  </a:lnTo>
                  <a:lnTo>
                    <a:pt x="21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43"/>
            <p:cNvSpPr/>
            <p:nvPr/>
          </p:nvSpPr>
          <p:spPr>
            <a:xfrm>
              <a:off x="7285343" y="2297956"/>
              <a:ext cx="1212339" cy="1131585"/>
            </a:xfrm>
            <a:custGeom>
              <a:rect b="b" l="l" r="r" t="t"/>
              <a:pathLst>
                <a:path extrusionOk="0" h="5493" w="5885">
                  <a:moveTo>
                    <a:pt x="3423" y="1"/>
                  </a:moveTo>
                  <a:cubicBezTo>
                    <a:pt x="3289" y="1"/>
                    <a:pt x="3153" y="17"/>
                    <a:pt x="3016" y="50"/>
                  </a:cubicBezTo>
                  <a:lnTo>
                    <a:pt x="1920" y="316"/>
                  </a:lnTo>
                  <a:cubicBezTo>
                    <a:pt x="381" y="693"/>
                    <a:pt x="0" y="2960"/>
                    <a:pt x="1269" y="4188"/>
                  </a:cubicBezTo>
                  <a:lnTo>
                    <a:pt x="2026" y="4920"/>
                  </a:lnTo>
                  <a:cubicBezTo>
                    <a:pt x="2427" y="5309"/>
                    <a:pt x="2900" y="5493"/>
                    <a:pt x="3356" y="5493"/>
                  </a:cubicBezTo>
                  <a:cubicBezTo>
                    <a:pt x="4080" y="5493"/>
                    <a:pt x="4761" y="5029"/>
                    <a:pt x="5042" y="4188"/>
                  </a:cubicBezTo>
                  <a:lnTo>
                    <a:pt x="5377" y="3185"/>
                  </a:lnTo>
                  <a:cubicBezTo>
                    <a:pt x="5884" y="1661"/>
                    <a:pt x="4782" y="1"/>
                    <a:pt x="34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43"/>
            <p:cNvSpPr/>
            <p:nvPr/>
          </p:nvSpPr>
          <p:spPr>
            <a:xfrm>
              <a:off x="7499383" y="2298368"/>
              <a:ext cx="627491" cy="275635"/>
            </a:xfrm>
            <a:custGeom>
              <a:rect b="b" l="l" r="r" t="t"/>
              <a:pathLst>
                <a:path extrusionOk="0" h="1338" w="3046">
                  <a:moveTo>
                    <a:pt x="2170" y="0"/>
                  </a:moveTo>
                  <a:cubicBezTo>
                    <a:pt x="1936" y="0"/>
                    <a:pt x="1668" y="33"/>
                    <a:pt x="1388" y="102"/>
                  </a:cubicBezTo>
                  <a:cubicBezTo>
                    <a:pt x="586" y="298"/>
                    <a:pt x="1" y="707"/>
                    <a:pt x="79" y="1022"/>
                  </a:cubicBezTo>
                  <a:cubicBezTo>
                    <a:pt x="129" y="1226"/>
                    <a:pt x="443" y="1338"/>
                    <a:pt x="875" y="1338"/>
                  </a:cubicBezTo>
                  <a:cubicBezTo>
                    <a:pt x="1110" y="1338"/>
                    <a:pt x="1381" y="1304"/>
                    <a:pt x="1662" y="1235"/>
                  </a:cubicBezTo>
                  <a:cubicBezTo>
                    <a:pt x="2460" y="1043"/>
                    <a:pt x="3045" y="630"/>
                    <a:pt x="2972" y="314"/>
                  </a:cubicBezTo>
                  <a:cubicBezTo>
                    <a:pt x="2921" y="112"/>
                    <a:pt x="2605" y="0"/>
                    <a:pt x="21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43"/>
            <p:cNvSpPr/>
            <p:nvPr/>
          </p:nvSpPr>
          <p:spPr>
            <a:xfrm>
              <a:off x="7250734" y="1682826"/>
              <a:ext cx="1005098" cy="749446"/>
            </a:xfrm>
            <a:custGeom>
              <a:rect b="b" l="l" r="r" t="t"/>
              <a:pathLst>
                <a:path extrusionOk="0" h="3638" w="4879">
                  <a:moveTo>
                    <a:pt x="2440" y="0"/>
                  </a:moveTo>
                  <a:cubicBezTo>
                    <a:pt x="1093" y="0"/>
                    <a:pt x="1" y="1044"/>
                    <a:pt x="1" y="2157"/>
                  </a:cubicBezTo>
                  <a:cubicBezTo>
                    <a:pt x="1" y="3270"/>
                    <a:pt x="1093" y="3638"/>
                    <a:pt x="2440" y="3638"/>
                  </a:cubicBezTo>
                  <a:cubicBezTo>
                    <a:pt x="3786" y="3638"/>
                    <a:pt x="4878" y="3270"/>
                    <a:pt x="4878" y="2157"/>
                  </a:cubicBezTo>
                  <a:cubicBezTo>
                    <a:pt x="4878" y="1044"/>
                    <a:pt x="3786" y="0"/>
                    <a:pt x="24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43"/>
            <p:cNvSpPr/>
            <p:nvPr/>
          </p:nvSpPr>
          <p:spPr>
            <a:xfrm>
              <a:off x="7249910" y="1820231"/>
              <a:ext cx="906422" cy="442705"/>
            </a:xfrm>
            <a:custGeom>
              <a:rect b="b" l="l" r="r" t="t"/>
              <a:pathLst>
                <a:path extrusionOk="0" h="2149" w="4400">
                  <a:moveTo>
                    <a:pt x="713" y="0"/>
                  </a:moveTo>
                  <a:cubicBezTo>
                    <a:pt x="275" y="397"/>
                    <a:pt x="0" y="937"/>
                    <a:pt x="0" y="1490"/>
                  </a:cubicBezTo>
                  <a:cubicBezTo>
                    <a:pt x="0" y="1510"/>
                    <a:pt x="5" y="1531"/>
                    <a:pt x="5" y="1551"/>
                  </a:cubicBezTo>
                  <a:cubicBezTo>
                    <a:pt x="316" y="2136"/>
                    <a:pt x="1400" y="2148"/>
                    <a:pt x="1400" y="2148"/>
                  </a:cubicBezTo>
                  <a:cubicBezTo>
                    <a:pt x="4400" y="2148"/>
                    <a:pt x="3442" y="0"/>
                    <a:pt x="34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43"/>
            <p:cNvSpPr/>
            <p:nvPr/>
          </p:nvSpPr>
          <p:spPr>
            <a:xfrm>
              <a:off x="7321600" y="1897689"/>
              <a:ext cx="149354" cy="168718"/>
            </a:xfrm>
            <a:custGeom>
              <a:rect b="b" l="l" r="r" t="t"/>
              <a:pathLst>
                <a:path extrusionOk="0" h="819" w="725">
                  <a:moveTo>
                    <a:pt x="360" y="1"/>
                  </a:moveTo>
                  <a:cubicBezTo>
                    <a:pt x="164" y="1"/>
                    <a:pt x="0" y="185"/>
                    <a:pt x="0" y="410"/>
                  </a:cubicBezTo>
                  <a:cubicBezTo>
                    <a:pt x="0" y="639"/>
                    <a:pt x="164" y="819"/>
                    <a:pt x="360" y="819"/>
                  </a:cubicBezTo>
                  <a:cubicBezTo>
                    <a:pt x="561" y="819"/>
                    <a:pt x="725" y="639"/>
                    <a:pt x="725" y="410"/>
                  </a:cubicBezTo>
                  <a:cubicBezTo>
                    <a:pt x="725" y="185"/>
                    <a:pt x="561" y="1"/>
                    <a:pt x="3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43"/>
            <p:cNvSpPr/>
            <p:nvPr/>
          </p:nvSpPr>
          <p:spPr>
            <a:xfrm>
              <a:off x="7581992" y="1897689"/>
              <a:ext cx="149560" cy="168718"/>
            </a:xfrm>
            <a:custGeom>
              <a:rect b="b" l="l" r="r" t="t"/>
              <a:pathLst>
                <a:path extrusionOk="0" h="819" w="726">
                  <a:moveTo>
                    <a:pt x="365" y="1"/>
                  </a:moveTo>
                  <a:cubicBezTo>
                    <a:pt x="164" y="1"/>
                    <a:pt x="1" y="185"/>
                    <a:pt x="1" y="410"/>
                  </a:cubicBezTo>
                  <a:cubicBezTo>
                    <a:pt x="1" y="639"/>
                    <a:pt x="164" y="819"/>
                    <a:pt x="365" y="819"/>
                  </a:cubicBezTo>
                  <a:cubicBezTo>
                    <a:pt x="566" y="819"/>
                    <a:pt x="725" y="639"/>
                    <a:pt x="725" y="410"/>
                  </a:cubicBezTo>
                  <a:cubicBezTo>
                    <a:pt x="725" y="185"/>
                    <a:pt x="566" y="1"/>
                    <a:pt x="3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43"/>
            <p:cNvSpPr/>
            <p:nvPr/>
          </p:nvSpPr>
          <p:spPr>
            <a:xfrm>
              <a:off x="7430371" y="2086595"/>
              <a:ext cx="140907" cy="66746"/>
            </a:xfrm>
            <a:custGeom>
              <a:rect b="b" l="l" r="r" t="t"/>
              <a:pathLst>
                <a:path extrusionOk="0" h="324" w="684"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1"/>
                    <a:pt x="8" y="323"/>
                    <a:pt x="344" y="323"/>
                  </a:cubicBezTo>
                  <a:cubicBezTo>
                    <a:pt x="680" y="323"/>
                    <a:pt x="684" y="21"/>
                    <a:pt x="684" y="17"/>
                  </a:cubicBezTo>
                  <a:cubicBezTo>
                    <a:pt x="684" y="8"/>
                    <a:pt x="680" y="0"/>
                    <a:pt x="667" y="0"/>
                  </a:cubicBezTo>
                  <a:cubicBezTo>
                    <a:pt x="659" y="0"/>
                    <a:pt x="651" y="8"/>
                    <a:pt x="651" y="17"/>
                  </a:cubicBezTo>
                  <a:cubicBezTo>
                    <a:pt x="651" y="29"/>
                    <a:pt x="647" y="291"/>
                    <a:pt x="344" y="291"/>
                  </a:cubicBezTo>
                  <a:cubicBezTo>
                    <a:pt x="41" y="291"/>
                    <a:pt x="33" y="29"/>
                    <a:pt x="33" y="17"/>
                  </a:cubicBezTo>
                  <a:cubicBezTo>
                    <a:pt x="33" y="8"/>
                    <a:pt x="29" y="0"/>
                    <a:pt x="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43"/>
            <p:cNvSpPr/>
            <p:nvPr/>
          </p:nvSpPr>
          <p:spPr>
            <a:xfrm>
              <a:off x="8014604" y="1772232"/>
              <a:ext cx="140907" cy="589380"/>
            </a:xfrm>
            <a:custGeom>
              <a:rect b="b" l="l" r="r" t="t"/>
              <a:pathLst>
                <a:path extrusionOk="0" h="2861" w="684">
                  <a:moveTo>
                    <a:pt x="19" y="1"/>
                  </a:moveTo>
                  <a:cubicBezTo>
                    <a:pt x="14" y="1"/>
                    <a:pt x="10" y="2"/>
                    <a:pt x="8" y="4"/>
                  </a:cubicBezTo>
                  <a:cubicBezTo>
                    <a:pt x="0" y="12"/>
                    <a:pt x="0" y="20"/>
                    <a:pt x="4" y="28"/>
                  </a:cubicBezTo>
                  <a:cubicBezTo>
                    <a:pt x="332" y="405"/>
                    <a:pt x="544" y="888"/>
                    <a:pt x="598" y="1383"/>
                  </a:cubicBezTo>
                  <a:cubicBezTo>
                    <a:pt x="651" y="1878"/>
                    <a:pt x="553" y="2394"/>
                    <a:pt x="315" y="2836"/>
                  </a:cubicBezTo>
                  <a:cubicBezTo>
                    <a:pt x="311" y="2844"/>
                    <a:pt x="315" y="2852"/>
                    <a:pt x="323" y="2856"/>
                  </a:cubicBezTo>
                  <a:cubicBezTo>
                    <a:pt x="323" y="2859"/>
                    <a:pt x="326" y="2860"/>
                    <a:pt x="329" y="2860"/>
                  </a:cubicBezTo>
                  <a:lnTo>
                    <a:pt x="329" y="2860"/>
                  </a:lnTo>
                  <a:cubicBezTo>
                    <a:pt x="336" y="2860"/>
                    <a:pt x="340" y="2856"/>
                    <a:pt x="344" y="2852"/>
                  </a:cubicBezTo>
                  <a:cubicBezTo>
                    <a:pt x="585" y="2406"/>
                    <a:pt x="683" y="1882"/>
                    <a:pt x="630" y="1379"/>
                  </a:cubicBezTo>
                  <a:cubicBezTo>
                    <a:pt x="577" y="876"/>
                    <a:pt x="360" y="389"/>
                    <a:pt x="33" y="4"/>
                  </a:cubicBezTo>
                  <a:cubicBezTo>
                    <a:pt x="29" y="2"/>
                    <a:pt x="24" y="1"/>
                    <a:pt x="19" y="1"/>
                  </a:cubicBezTo>
                  <a:close/>
                  <a:moveTo>
                    <a:pt x="329" y="2860"/>
                  </a:moveTo>
                  <a:lnTo>
                    <a:pt x="329" y="2860"/>
                  </a:lnTo>
                  <a:cubicBezTo>
                    <a:pt x="328" y="2860"/>
                    <a:pt x="328" y="2860"/>
                    <a:pt x="327" y="2860"/>
                  </a:cubicBezTo>
                  <a:lnTo>
                    <a:pt x="332" y="2860"/>
                  </a:lnTo>
                  <a:cubicBezTo>
                    <a:pt x="331" y="2860"/>
                    <a:pt x="330" y="2860"/>
                    <a:pt x="329" y="28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43"/>
            <p:cNvSpPr/>
            <p:nvPr/>
          </p:nvSpPr>
          <p:spPr>
            <a:xfrm>
              <a:off x="7766573" y="1456015"/>
              <a:ext cx="74574" cy="279961"/>
            </a:xfrm>
            <a:custGeom>
              <a:rect b="b" l="l" r="r" t="t"/>
              <a:pathLst>
                <a:path extrusionOk="0" h="1359" w="362">
                  <a:moveTo>
                    <a:pt x="202" y="0"/>
                  </a:moveTo>
                  <a:cubicBezTo>
                    <a:pt x="193" y="4"/>
                    <a:pt x="189" y="13"/>
                    <a:pt x="189" y="21"/>
                  </a:cubicBezTo>
                  <a:cubicBezTo>
                    <a:pt x="328" y="459"/>
                    <a:pt x="259" y="950"/>
                    <a:pt x="5" y="1334"/>
                  </a:cubicBezTo>
                  <a:cubicBezTo>
                    <a:pt x="1" y="1342"/>
                    <a:pt x="1" y="1351"/>
                    <a:pt x="9" y="1355"/>
                  </a:cubicBezTo>
                  <a:cubicBezTo>
                    <a:pt x="13" y="1359"/>
                    <a:pt x="17" y="1359"/>
                    <a:pt x="21" y="1359"/>
                  </a:cubicBezTo>
                  <a:cubicBezTo>
                    <a:pt x="26" y="1359"/>
                    <a:pt x="30" y="1355"/>
                    <a:pt x="34" y="1351"/>
                  </a:cubicBezTo>
                  <a:cubicBezTo>
                    <a:pt x="292" y="962"/>
                    <a:pt x="361" y="459"/>
                    <a:pt x="222" y="13"/>
                  </a:cubicBezTo>
                  <a:cubicBezTo>
                    <a:pt x="218" y="4"/>
                    <a:pt x="210" y="0"/>
                    <a:pt x="2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43"/>
            <p:cNvSpPr/>
            <p:nvPr/>
          </p:nvSpPr>
          <p:spPr>
            <a:xfrm>
              <a:off x="7712806" y="1342918"/>
              <a:ext cx="191379" cy="191585"/>
            </a:xfrm>
            <a:custGeom>
              <a:rect b="b" l="l" r="r" t="t"/>
              <a:pathLst>
                <a:path extrusionOk="0" h="930" w="929">
                  <a:moveTo>
                    <a:pt x="467" y="1"/>
                  </a:moveTo>
                  <a:cubicBezTo>
                    <a:pt x="209" y="1"/>
                    <a:pt x="0" y="205"/>
                    <a:pt x="0" y="463"/>
                  </a:cubicBezTo>
                  <a:cubicBezTo>
                    <a:pt x="0" y="721"/>
                    <a:pt x="209" y="930"/>
                    <a:pt x="467" y="930"/>
                  </a:cubicBezTo>
                  <a:cubicBezTo>
                    <a:pt x="720" y="930"/>
                    <a:pt x="929" y="721"/>
                    <a:pt x="929" y="463"/>
                  </a:cubicBezTo>
                  <a:cubicBezTo>
                    <a:pt x="929" y="205"/>
                    <a:pt x="720" y="1"/>
                    <a:pt x="4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43"/>
            <p:cNvSpPr/>
            <p:nvPr/>
          </p:nvSpPr>
          <p:spPr>
            <a:xfrm>
              <a:off x="8028819" y="2531566"/>
              <a:ext cx="291909" cy="369573"/>
            </a:xfrm>
            <a:custGeom>
              <a:rect b="b" l="l" r="r" t="t"/>
              <a:pathLst>
                <a:path extrusionOk="0" h="1794" w="1417">
                  <a:moveTo>
                    <a:pt x="709" y="1"/>
                  </a:moveTo>
                  <a:cubicBezTo>
                    <a:pt x="320" y="1"/>
                    <a:pt x="1" y="402"/>
                    <a:pt x="1" y="897"/>
                  </a:cubicBezTo>
                  <a:cubicBezTo>
                    <a:pt x="1" y="1392"/>
                    <a:pt x="320" y="1793"/>
                    <a:pt x="709" y="1793"/>
                  </a:cubicBezTo>
                  <a:cubicBezTo>
                    <a:pt x="1097" y="1793"/>
                    <a:pt x="1417" y="1392"/>
                    <a:pt x="1417" y="897"/>
                  </a:cubicBezTo>
                  <a:cubicBezTo>
                    <a:pt x="1417" y="402"/>
                    <a:pt x="1097" y="1"/>
                    <a:pt x="7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43"/>
            <p:cNvSpPr/>
            <p:nvPr/>
          </p:nvSpPr>
          <p:spPr>
            <a:xfrm>
              <a:off x="7255884" y="2606551"/>
              <a:ext cx="1030231" cy="392234"/>
            </a:xfrm>
            <a:custGeom>
              <a:rect b="b" l="l" r="r" t="t"/>
              <a:pathLst>
                <a:path extrusionOk="0" h="1904" w="5001">
                  <a:moveTo>
                    <a:pt x="4529" y="1"/>
                  </a:moveTo>
                  <a:cubicBezTo>
                    <a:pt x="4417" y="1"/>
                    <a:pt x="4307" y="45"/>
                    <a:pt x="4223" y="132"/>
                  </a:cubicBezTo>
                  <a:cubicBezTo>
                    <a:pt x="3777" y="590"/>
                    <a:pt x="3180" y="901"/>
                    <a:pt x="2550" y="1008"/>
                  </a:cubicBezTo>
                  <a:cubicBezTo>
                    <a:pt x="2385" y="1035"/>
                    <a:pt x="2219" y="1049"/>
                    <a:pt x="2053" y="1049"/>
                  </a:cubicBezTo>
                  <a:cubicBezTo>
                    <a:pt x="1578" y="1049"/>
                    <a:pt x="1103" y="938"/>
                    <a:pt x="675" y="725"/>
                  </a:cubicBezTo>
                  <a:cubicBezTo>
                    <a:pt x="614" y="694"/>
                    <a:pt x="549" y="680"/>
                    <a:pt x="485" y="680"/>
                  </a:cubicBezTo>
                  <a:cubicBezTo>
                    <a:pt x="329" y="680"/>
                    <a:pt x="178" y="766"/>
                    <a:pt x="102" y="914"/>
                  </a:cubicBezTo>
                  <a:cubicBezTo>
                    <a:pt x="0" y="1126"/>
                    <a:pt x="82" y="1384"/>
                    <a:pt x="295" y="1487"/>
                  </a:cubicBezTo>
                  <a:cubicBezTo>
                    <a:pt x="839" y="1761"/>
                    <a:pt x="1445" y="1904"/>
                    <a:pt x="2050" y="1904"/>
                  </a:cubicBezTo>
                  <a:cubicBezTo>
                    <a:pt x="2263" y="1904"/>
                    <a:pt x="2480" y="1883"/>
                    <a:pt x="2689" y="1851"/>
                  </a:cubicBezTo>
                  <a:cubicBezTo>
                    <a:pt x="3499" y="1716"/>
                    <a:pt x="4260" y="1315"/>
                    <a:pt x="4833" y="725"/>
                  </a:cubicBezTo>
                  <a:cubicBezTo>
                    <a:pt x="5001" y="558"/>
                    <a:pt x="4997" y="288"/>
                    <a:pt x="4829" y="124"/>
                  </a:cubicBezTo>
                  <a:cubicBezTo>
                    <a:pt x="4745" y="41"/>
                    <a:pt x="4636" y="1"/>
                    <a:pt x="45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43"/>
            <p:cNvSpPr/>
            <p:nvPr/>
          </p:nvSpPr>
          <p:spPr>
            <a:xfrm>
              <a:off x="6234095" y="2350282"/>
              <a:ext cx="422516" cy="285935"/>
            </a:xfrm>
            <a:custGeom>
              <a:rect b="b" l="l" r="r" t="t"/>
              <a:pathLst>
                <a:path extrusionOk="0" h="1388" w="2051">
                  <a:moveTo>
                    <a:pt x="1024" y="0"/>
                  </a:moveTo>
                  <a:cubicBezTo>
                    <a:pt x="969" y="0"/>
                    <a:pt x="915" y="5"/>
                    <a:pt x="860" y="13"/>
                  </a:cubicBezTo>
                  <a:cubicBezTo>
                    <a:pt x="442" y="79"/>
                    <a:pt x="94" y="410"/>
                    <a:pt x="25" y="856"/>
                  </a:cubicBezTo>
                  <a:lnTo>
                    <a:pt x="21" y="897"/>
                  </a:lnTo>
                  <a:cubicBezTo>
                    <a:pt x="0" y="1020"/>
                    <a:pt x="86" y="1135"/>
                    <a:pt x="209" y="1155"/>
                  </a:cubicBezTo>
                  <a:cubicBezTo>
                    <a:pt x="220" y="1156"/>
                    <a:pt x="230" y="1157"/>
                    <a:pt x="240" y="1157"/>
                  </a:cubicBezTo>
                  <a:cubicBezTo>
                    <a:pt x="351" y="1157"/>
                    <a:pt x="448" y="1079"/>
                    <a:pt x="463" y="967"/>
                  </a:cubicBezTo>
                  <a:lnTo>
                    <a:pt x="471" y="922"/>
                  </a:lnTo>
                  <a:cubicBezTo>
                    <a:pt x="512" y="647"/>
                    <a:pt x="749" y="449"/>
                    <a:pt x="1019" y="449"/>
                  </a:cubicBezTo>
                  <a:cubicBezTo>
                    <a:pt x="1046" y="449"/>
                    <a:pt x="1074" y="451"/>
                    <a:pt x="1101" y="455"/>
                  </a:cubicBezTo>
                  <a:cubicBezTo>
                    <a:pt x="1248" y="476"/>
                    <a:pt x="1375" y="553"/>
                    <a:pt x="1465" y="672"/>
                  </a:cubicBezTo>
                  <a:cubicBezTo>
                    <a:pt x="1555" y="791"/>
                    <a:pt x="1592" y="938"/>
                    <a:pt x="1568" y="1085"/>
                  </a:cubicBezTo>
                  <a:lnTo>
                    <a:pt x="1564" y="1130"/>
                  </a:lnTo>
                  <a:cubicBezTo>
                    <a:pt x="1543" y="1253"/>
                    <a:pt x="1629" y="1368"/>
                    <a:pt x="1752" y="1384"/>
                  </a:cubicBezTo>
                  <a:cubicBezTo>
                    <a:pt x="1764" y="1386"/>
                    <a:pt x="1776" y="1387"/>
                    <a:pt x="1788" y="1387"/>
                  </a:cubicBezTo>
                  <a:cubicBezTo>
                    <a:pt x="1896" y="1387"/>
                    <a:pt x="1991" y="1307"/>
                    <a:pt x="2006" y="1196"/>
                  </a:cubicBezTo>
                  <a:lnTo>
                    <a:pt x="2014" y="1151"/>
                  </a:lnTo>
                  <a:cubicBezTo>
                    <a:pt x="2051" y="889"/>
                    <a:pt x="1985" y="623"/>
                    <a:pt x="1825" y="406"/>
                  </a:cubicBezTo>
                  <a:cubicBezTo>
                    <a:pt x="1666" y="189"/>
                    <a:pt x="1433" y="50"/>
                    <a:pt x="1167" y="9"/>
                  </a:cubicBezTo>
                  <a:cubicBezTo>
                    <a:pt x="1119" y="4"/>
                    <a:pt x="1072" y="0"/>
                    <a:pt x="10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43"/>
            <p:cNvSpPr/>
            <p:nvPr/>
          </p:nvSpPr>
          <p:spPr>
            <a:xfrm>
              <a:off x="7056059" y="2555050"/>
              <a:ext cx="300355" cy="378019"/>
            </a:xfrm>
            <a:custGeom>
              <a:rect b="b" l="l" r="r" t="t"/>
              <a:pathLst>
                <a:path extrusionOk="0" h="1835" w="1458">
                  <a:moveTo>
                    <a:pt x="717" y="0"/>
                  </a:moveTo>
                  <a:cubicBezTo>
                    <a:pt x="631" y="0"/>
                    <a:pt x="553" y="54"/>
                    <a:pt x="524" y="141"/>
                  </a:cubicBezTo>
                  <a:cubicBezTo>
                    <a:pt x="483" y="247"/>
                    <a:pt x="540" y="366"/>
                    <a:pt x="647" y="407"/>
                  </a:cubicBezTo>
                  <a:lnTo>
                    <a:pt x="688" y="419"/>
                  </a:lnTo>
                  <a:cubicBezTo>
                    <a:pt x="954" y="513"/>
                    <a:pt x="1093" y="808"/>
                    <a:pt x="999" y="1078"/>
                  </a:cubicBezTo>
                  <a:cubicBezTo>
                    <a:pt x="954" y="1205"/>
                    <a:pt x="860" y="1307"/>
                    <a:pt x="737" y="1368"/>
                  </a:cubicBezTo>
                  <a:cubicBezTo>
                    <a:pt x="665" y="1401"/>
                    <a:pt x="588" y="1418"/>
                    <a:pt x="513" y="1418"/>
                  </a:cubicBezTo>
                  <a:cubicBezTo>
                    <a:pt x="455" y="1418"/>
                    <a:pt x="399" y="1408"/>
                    <a:pt x="344" y="1389"/>
                  </a:cubicBezTo>
                  <a:lnTo>
                    <a:pt x="303" y="1372"/>
                  </a:lnTo>
                  <a:cubicBezTo>
                    <a:pt x="280" y="1364"/>
                    <a:pt x="256" y="1361"/>
                    <a:pt x="233" y="1361"/>
                  </a:cubicBezTo>
                  <a:cubicBezTo>
                    <a:pt x="147" y="1361"/>
                    <a:pt x="69" y="1412"/>
                    <a:pt x="37" y="1499"/>
                  </a:cubicBezTo>
                  <a:cubicBezTo>
                    <a:pt x="0" y="1606"/>
                    <a:pt x="53" y="1724"/>
                    <a:pt x="164" y="1765"/>
                  </a:cubicBezTo>
                  <a:lnTo>
                    <a:pt x="201" y="1777"/>
                  </a:lnTo>
                  <a:cubicBezTo>
                    <a:pt x="306" y="1815"/>
                    <a:pt x="413" y="1834"/>
                    <a:pt x="519" y="1834"/>
                  </a:cubicBezTo>
                  <a:cubicBezTo>
                    <a:pt x="654" y="1834"/>
                    <a:pt x="787" y="1804"/>
                    <a:pt x="913" y="1745"/>
                  </a:cubicBezTo>
                  <a:cubicBezTo>
                    <a:pt x="1138" y="1638"/>
                    <a:pt x="1310" y="1450"/>
                    <a:pt x="1392" y="1217"/>
                  </a:cubicBezTo>
                  <a:cubicBezTo>
                    <a:pt x="1424" y="1123"/>
                    <a:pt x="1441" y="1029"/>
                    <a:pt x="1445" y="934"/>
                  </a:cubicBezTo>
                  <a:cubicBezTo>
                    <a:pt x="1457" y="542"/>
                    <a:pt x="1220" y="165"/>
                    <a:pt x="827" y="26"/>
                  </a:cubicBezTo>
                  <a:lnTo>
                    <a:pt x="790" y="14"/>
                  </a:lnTo>
                  <a:cubicBezTo>
                    <a:pt x="766" y="5"/>
                    <a:pt x="741" y="0"/>
                    <a:pt x="7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43"/>
            <p:cNvSpPr/>
            <p:nvPr/>
          </p:nvSpPr>
          <p:spPr>
            <a:xfrm>
              <a:off x="5977000" y="3705998"/>
              <a:ext cx="607097" cy="607097"/>
            </a:xfrm>
            <a:custGeom>
              <a:rect b="b" l="l" r="r" t="t"/>
              <a:pathLst>
                <a:path extrusionOk="0" h="2947" w="2947">
                  <a:moveTo>
                    <a:pt x="0" y="0"/>
                  </a:moveTo>
                  <a:lnTo>
                    <a:pt x="0" y="2947"/>
                  </a:lnTo>
                  <a:lnTo>
                    <a:pt x="2947" y="2947"/>
                  </a:lnTo>
                  <a:lnTo>
                    <a:pt x="29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43"/>
            <p:cNvSpPr/>
            <p:nvPr/>
          </p:nvSpPr>
          <p:spPr>
            <a:xfrm>
              <a:off x="5897687" y="3478363"/>
              <a:ext cx="2021733" cy="146882"/>
            </a:xfrm>
            <a:custGeom>
              <a:rect b="b" l="l" r="r" t="t"/>
              <a:pathLst>
                <a:path extrusionOk="0" h="713" w="9814">
                  <a:moveTo>
                    <a:pt x="234" y="0"/>
                  </a:moveTo>
                  <a:cubicBezTo>
                    <a:pt x="107" y="0"/>
                    <a:pt x="1" y="107"/>
                    <a:pt x="1" y="234"/>
                  </a:cubicBezTo>
                  <a:lnTo>
                    <a:pt x="1" y="712"/>
                  </a:lnTo>
                  <a:lnTo>
                    <a:pt x="9814" y="712"/>
                  </a:lnTo>
                  <a:lnTo>
                    <a:pt x="9814" y="234"/>
                  </a:lnTo>
                  <a:cubicBezTo>
                    <a:pt x="9814" y="107"/>
                    <a:pt x="9711" y="0"/>
                    <a:pt x="95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43"/>
            <p:cNvSpPr/>
            <p:nvPr/>
          </p:nvSpPr>
          <p:spPr>
            <a:xfrm>
              <a:off x="5891713" y="3472389"/>
              <a:ext cx="2033681" cy="1291651"/>
            </a:xfrm>
            <a:custGeom>
              <a:rect b="b" l="l" r="r" t="t"/>
              <a:pathLst>
                <a:path extrusionOk="0" h="6270" w="9872">
                  <a:moveTo>
                    <a:pt x="9609" y="58"/>
                  </a:moveTo>
                  <a:cubicBezTo>
                    <a:pt x="9724" y="58"/>
                    <a:pt x="9814" y="152"/>
                    <a:pt x="9814" y="263"/>
                  </a:cubicBezTo>
                  <a:lnTo>
                    <a:pt x="9814" y="6008"/>
                  </a:lnTo>
                  <a:cubicBezTo>
                    <a:pt x="9814" y="6123"/>
                    <a:pt x="9724" y="6213"/>
                    <a:pt x="9609" y="6213"/>
                  </a:cubicBezTo>
                  <a:lnTo>
                    <a:pt x="263" y="6213"/>
                  </a:lnTo>
                  <a:cubicBezTo>
                    <a:pt x="148" y="6213"/>
                    <a:pt x="58" y="6123"/>
                    <a:pt x="58" y="6008"/>
                  </a:cubicBezTo>
                  <a:lnTo>
                    <a:pt x="58" y="263"/>
                  </a:lnTo>
                  <a:cubicBezTo>
                    <a:pt x="58" y="152"/>
                    <a:pt x="148" y="58"/>
                    <a:pt x="263" y="58"/>
                  </a:cubicBezTo>
                  <a:close/>
                  <a:moveTo>
                    <a:pt x="263" y="1"/>
                  </a:moveTo>
                  <a:cubicBezTo>
                    <a:pt x="120" y="1"/>
                    <a:pt x="1" y="119"/>
                    <a:pt x="1" y="263"/>
                  </a:cubicBezTo>
                  <a:lnTo>
                    <a:pt x="1" y="6008"/>
                  </a:lnTo>
                  <a:cubicBezTo>
                    <a:pt x="1" y="6151"/>
                    <a:pt x="120" y="6270"/>
                    <a:pt x="263" y="6270"/>
                  </a:cubicBezTo>
                  <a:lnTo>
                    <a:pt x="9609" y="6270"/>
                  </a:lnTo>
                  <a:cubicBezTo>
                    <a:pt x="9753" y="6270"/>
                    <a:pt x="9871" y="6151"/>
                    <a:pt x="9871" y="6008"/>
                  </a:cubicBezTo>
                  <a:lnTo>
                    <a:pt x="9871" y="263"/>
                  </a:lnTo>
                  <a:cubicBezTo>
                    <a:pt x="9871" y="119"/>
                    <a:pt x="9753" y="1"/>
                    <a:pt x="96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43"/>
            <p:cNvSpPr/>
            <p:nvPr/>
          </p:nvSpPr>
          <p:spPr>
            <a:xfrm>
              <a:off x="7682317" y="3527186"/>
              <a:ext cx="163774" cy="48205"/>
            </a:xfrm>
            <a:custGeom>
              <a:rect b="b" l="l" r="r" t="t"/>
              <a:pathLst>
                <a:path extrusionOk="0" h="234" w="795">
                  <a:moveTo>
                    <a:pt x="115" y="1"/>
                  </a:moveTo>
                  <a:cubicBezTo>
                    <a:pt x="83" y="1"/>
                    <a:pt x="54" y="17"/>
                    <a:pt x="34" y="38"/>
                  </a:cubicBezTo>
                  <a:cubicBezTo>
                    <a:pt x="13" y="58"/>
                    <a:pt x="1" y="87"/>
                    <a:pt x="1" y="119"/>
                  </a:cubicBezTo>
                  <a:cubicBezTo>
                    <a:pt x="1" y="181"/>
                    <a:pt x="54" y="234"/>
                    <a:pt x="115" y="234"/>
                  </a:cubicBezTo>
                  <a:lnTo>
                    <a:pt x="676" y="234"/>
                  </a:lnTo>
                  <a:cubicBezTo>
                    <a:pt x="709" y="234"/>
                    <a:pt x="737" y="222"/>
                    <a:pt x="758" y="201"/>
                  </a:cubicBezTo>
                  <a:cubicBezTo>
                    <a:pt x="782" y="177"/>
                    <a:pt x="795" y="148"/>
                    <a:pt x="795" y="119"/>
                  </a:cubicBezTo>
                  <a:cubicBezTo>
                    <a:pt x="795" y="54"/>
                    <a:pt x="741" y="1"/>
                    <a:pt x="6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43"/>
            <p:cNvSpPr/>
            <p:nvPr/>
          </p:nvSpPr>
          <p:spPr>
            <a:xfrm>
              <a:off x="7490113" y="3527186"/>
              <a:ext cx="162950" cy="48205"/>
            </a:xfrm>
            <a:custGeom>
              <a:rect b="b" l="l" r="r" t="t"/>
              <a:pathLst>
                <a:path extrusionOk="0" h="234" w="791">
                  <a:moveTo>
                    <a:pt x="115" y="1"/>
                  </a:moveTo>
                  <a:cubicBezTo>
                    <a:pt x="83" y="1"/>
                    <a:pt x="54" y="17"/>
                    <a:pt x="33" y="38"/>
                  </a:cubicBezTo>
                  <a:cubicBezTo>
                    <a:pt x="13" y="58"/>
                    <a:pt x="1" y="87"/>
                    <a:pt x="1" y="119"/>
                  </a:cubicBezTo>
                  <a:cubicBezTo>
                    <a:pt x="1" y="181"/>
                    <a:pt x="50" y="234"/>
                    <a:pt x="115" y="234"/>
                  </a:cubicBezTo>
                  <a:lnTo>
                    <a:pt x="676" y="234"/>
                  </a:lnTo>
                  <a:cubicBezTo>
                    <a:pt x="709" y="234"/>
                    <a:pt x="737" y="222"/>
                    <a:pt x="758" y="201"/>
                  </a:cubicBezTo>
                  <a:cubicBezTo>
                    <a:pt x="778" y="177"/>
                    <a:pt x="791" y="148"/>
                    <a:pt x="791" y="119"/>
                  </a:cubicBezTo>
                  <a:cubicBezTo>
                    <a:pt x="791" y="54"/>
                    <a:pt x="741" y="1"/>
                    <a:pt x="6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43"/>
            <p:cNvSpPr/>
            <p:nvPr/>
          </p:nvSpPr>
          <p:spPr>
            <a:xfrm>
              <a:off x="7293790" y="3527186"/>
              <a:ext cx="163774" cy="48205"/>
            </a:xfrm>
            <a:custGeom>
              <a:rect b="b" l="l" r="r" t="t"/>
              <a:pathLst>
                <a:path extrusionOk="0" h="234" w="795">
                  <a:moveTo>
                    <a:pt x="119" y="1"/>
                  </a:moveTo>
                  <a:cubicBezTo>
                    <a:pt x="86" y="1"/>
                    <a:pt x="58" y="17"/>
                    <a:pt x="37" y="38"/>
                  </a:cubicBezTo>
                  <a:cubicBezTo>
                    <a:pt x="17" y="58"/>
                    <a:pt x="0" y="87"/>
                    <a:pt x="0" y="119"/>
                  </a:cubicBezTo>
                  <a:cubicBezTo>
                    <a:pt x="0" y="181"/>
                    <a:pt x="53" y="234"/>
                    <a:pt x="119" y="234"/>
                  </a:cubicBezTo>
                  <a:lnTo>
                    <a:pt x="680" y="234"/>
                  </a:lnTo>
                  <a:cubicBezTo>
                    <a:pt x="712" y="234"/>
                    <a:pt x="741" y="222"/>
                    <a:pt x="761" y="201"/>
                  </a:cubicBezTo>
                  <a:cubicBezTo>
                    <a:pt x="782" y="177"/>
                    <a:pt x="794" y="148"/>
                    <a:pt x="794" y="119"/>
                  </a:cubicBezTo>
                  <a:cubicBezTo>
                    <a:pt x="794" y="54"/>
                    <a:pt x="741" y="1"/>
                    <a:pt x="6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43"/>
            <p:cNvSpPr/>
            <p:nvPr/>
          </p:nvSpPr>
          <p:spPr>
            <a:xfrm>
              <a:off x="6007283" y="3784280"/>
              <a:ext cx="554153" cy="450533"/>
            </a:xfrm>
            <a:custGeom>
              <a:rect b="b" l="l" r="r" t="t"/>
              <a:pathLst>
                <a:path extrusionOk="0" h="2187" w="2690">
                  <a:moveTo>
                    <a:pt x="2227" y="1"/>
                  </a:moveTo>
                  <a:lnTo>
                    <a:pt x="970" y="1257"/>
                  </a:lnTo>
                  <a:lnTo>
                    <a:pt x="463" y="754"/>
                  </a:lnTo>
                  <a:lnTo>
                    <a:pt x="1" y="1216"/>
                  </a:lnTo>
                  <a:lnTo>
                    <a:pt x="970" y="2186"/>
                  </a:lnTo>
                  <a:lnTo>
                    <a:pt x="2689" y="463"/>
                  </a:lnTo>
                  <a:lnTo>
                    <a:pt x="22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43"/>
            <p:cNvSpPr/>
            <p:nvPr/>
          </p:nvSpPr>
          <p:spPr>
            <a:xfrm>
              <a:off x="5977000" y="4395496"/>
              <a:ext cx="1848895" cy="34815"/>
            </a:xfrm>
            <a:custGeom>
              <a:rect b="b" l="l" r="r" t="t"/>
              <a:pathLst>
                <a:path extrusionOk="0" h="169" w="8975">
                  <a:moveTo>
                    <a:pt x="70" y="1"/>
                  </a:moveTo>
                  <a:cubicBezTo>
                    <a:pt x="33" y="1"/>
                    <a:pt x="0" y="29"/>
                    <a:pt x="0" y="66"/>
                  </a:cubicBezTo>
                  <a:lnTo>
                    <a:pt x="0" y="103"/>
                  </a:lnTo>
                  <a:cubicBezTo>
                    <a:pt x="0" y="140"/>
                    <a:pt x="33" y="168"/>
                    <a:pt x="70" y="168"/>
                  </a:cubicBezTo>
                  <a:lnTo>
                    <a:pt x="8909" y="168"/>
                  </a:lnTo>
                  <a:cubicBezTo>
                    <a:pt x="8946" y="168"/>
                    <a:pt x="8974" y="140"/>
                    <a:pt x="8974" y="103"/>
                  </a:cubicBezTo>
                  <a:lnTo>
                    <a:pt x="8974" y="66"/>
                  </a:lnTo>
                  <a:cubicBezTo>
                    <a:pt x="8974" y="29"/>
                    <a:pt x="8946" y="1"/>
                    <a:pt x="89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43"/>
            <p:cNvSpPr/>
            <p:nvPr/>
          </p:nvSpPr>
          <p:spPr>
            <a:xfrm>
              <a:off x="5979472" y="4519511"/>
              <a:ext cx="1848895" cy="34609"/>
            </a:xfrm>
            <a:custGeom>
              <a:rect b="b" l="l" r="r" t="t"/>
              <a:pathLst>
                <a:path extrusionOk="0" h="168" w="8975">
                  <a:moveTo>
                    <a:pt x="66" y="0"/>
                  </a:moveTo>
                  <a:cubicBezTo>
                    <a:pt x="29" y="0"/>
                    <a:pt x="1" y="29"/>
                    <a:pt x="1" y="66"/>
                  </a:cubicBezTo>
                  <a:lnTo>
                    <a:pt x="1" y="103"/>
                  </a:lnTo>
                  <a:cubicBezTo>
                    <a:pt x="1" y="139"/>
                    <a:pt x="29" y="168"/>
                    <a:pt x="66" y="168"/>
                  </a:cubicBezTo>
                  <a:lnTo>
                    <a:pt x="8909" y="168"/>
                  </a:lnTo>
                  <a:cubicBezTo>
                    <a:pt x="8946" y="168"/>
                    <a:pt x="8975" y="139"/>
                    <a:pt x="8975" y="103"/>
                  </a:cubicBezTo>
                  <a:lnTo>
                    <a:pt x="8975" y="66"/>
                  </a:lnTo>
                  <a:cubicBezTo>
                    <a:pt x="8975" y="29"/>
                    <a:pt x="8946" y="0"/>
                    <a:pt x="89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43"/>
            <p:cNvSpPr/>
            <p:nvPr/>
          </p:nvSpPr>
          <p:spPr>
            <a:xfrm>
              <a:off x="5978648" y="4635698"/>
              <a:ext cx="1297625" cy="34815"/>
            </a:xfrm>
            <a:custGeom>
              <a:rect b="b" l="l" r="r" t="t"/>
              <a:pathLst>
                <a:path extrusionOk="0" h="169" w="6299">
                  <a:moveTo>
                    <a:pt x="66" y="1"/>
                  </a:moveTo>
                  <a:cubicBezTo>
                    <a:pt x="29" y="1"/>
                    <a:pt x="0" y="30"/>
                    <a:pt x="0" y="66"/>
                  </a:cubicBezTo>
                  <a:lnTo>
                    <a:pt x="0" y="103"/>
                  </a:lnTo>
                  <a:cubicBezTo>
                    <a:pt x="0" y="140"/>
                    <a:pt x="29" y="169"/>
                    <a:pt x="66" y="169"/>
                  </a:cubicBezTo>
                  <a:lnTo>
                    <a:pt x="6233" y="169"/>
                  </a:lnTo>
                  <a:cubicBezTo>
                    <a:pt x="6270" y="169"/>
                    <a:pt x="6298" y="140"/>
                    <a:pt x="6298" y="103"/>
                  </a:cubicBezTo>
                  <a:lnTo>
                    <a:pt x="6298" y="66"/>
                  </a:lnTo>
                  <a:cubicBezTo>
                    <a:pt x="6298" y="30"/>
                    <a:pt x="6270" y="1"/>
                    <a:pt x="62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43"/>
            <p:cNvSpPr/>
            <p:nvPr/>
          </p:nvSpPr>
          <p:spPr>
            <a:xfrm>
              <a:off x="6735720" y="3713621"/>
              <a:ext cx="999124" cy="550651"/>
            </a:xfrm>
            <a:custGeom>
              <a:rect b="b" l="l" r="r" t="t"/>
              <a:pathLst>
                <a:path extrusionOk="0" h="2673" w="4850">
                  <a:moveTo>
                    <a:pt x="487" y="0"/>
                  </a:moveTo>
                  <a:cubicBezTo>
                    <a:pt x="217" y="0"/>
                    <a:pt x="0" y="213"/>
                    <a:pt x="0" y="483"/>
                  </a:cubicBezTo>
                  <a:lnTo>
                    <a:pt x="0" y="2476"/>
                  </a:lnTo>
                  <a:cubicBezTo>
                    <a:pt x="0" y="2496"/>
                    <a:pt x="21" y="2517"/>
                    <a:pt x="41" y="2517"/>
                  </a:cubicBezTo>
                  <a:cubicBezTo>
                    <a:pt x="66" y="2517"/>
                    <a:pt x="82" y="2496"/>
                    <a:pt x="82" y="2476"/>
                  </a:cubicBezTo>
                  <a:lnTo>
                    <a:pt x="82" y="483"/>
                  </a:lnTo>
                  <a:cubicBezTo>
                    <a:pt x="82" y="258"/>
                    <a:pt x="262" y="82"/>
                    <a:pt x="487" y="82"/>
                  </a:cubicBezTo>
                  <a:cubicBezTo>
                    <a:pt x="708" y="82"/>
                    <a:pt x="888" y="262"/>
                    <a:pt x="888" y="483"/>
                  </a:cubicBezTo>
                  <a:lnTo>
                    <a:pt x="888" y="1547"/>
                  </a:lnTo>
                  <a:cubicBezTo>
                    <a:pt x="888" y="1813"/>
                    <a:pt x="1105" y="2030"/>
                    <a:pt x="1371" y="2030"/>
                  </a:cubicBezTo>
                  <a:lnTo>
                    <a:pt x="1387" y="2030"/>
                  </a:lnTo>
                  <a:cubicBezTo>
                    <a:pt x="1658" y="2030"/>
                    <a:pt x="1874" y="1813"/>
                    <a:pt x="1874" y="1547"/>
                  </a:cubicBezTo>
                  <a:lnTo>
                    <a:pt x="1874" y="585"/>
                  </a:lnTo>
                  <a:cubicBezTo>
                    <a:pt x="1874" y="340"/>
                    <a:pt x="2071" y="139"/>
                    <a:pt x="2316" y="139"/>
                  </a:cubicBezTo>
                  <a:cubicBezTo>
                    <a:pt x="2562" y="139"/>
                    <a:pt x="2762" y="340"/>
                    <a:pt x="2762" y="585"/>
                  </a:cubicBezTo>
                  <a:lnTo>
                    <a:pt x="2762" y="1760"/>
                  </a:lnTo>
                  <a:cubicBezTo>
                    <a:pt x="2762" y="2063"/>
                    <a:pt x="3008" y="2308"/>
                    <a:pt x="3311" y="2308"/>
                  </a:cubicBezTo>
                  <a:lnTo>
                    <a:pt x="3315" y="2308"/>
                  </a:lnTo>
                  <a:cubicBezTo>
                    <a:pt x="3618" y="2308"/>
                    <a:pt x="3863" y="2063"/>
                    <a:pt x="3863" y="1760"/>
                  </a:cubicBezTo>
                  <a:lnTo>
                    <a:pt x="3863" y="1477"/>
                  </a:lnTo>
                  <a:cubicBezTo>
                    <a:pt x="3863" y="1228"/>
                    <a:pt x="4068" y="1023"/>
                    <a:pt x="4313" y="1023"/>
                  </a:cubicBezTo>
                  <a:cubicBezTo>
                    <a:pt x="4563" y="1023"/>
                    <a:pt x="4768" y="1228"/>
                    <a:pt x="4768" y="1477"/>
                  </a:cubicBezTo>
                  <a:lnTo>
                    <a:pt x="4768" y="2631"/>
                  </a:lnTo>
                  <a:cubicBezTo>
                    <a:pt x="4768" y="2656"/>
                    <a:pt x="4784" y="2672"/>
                    <a:pt x="4809" y="2672"/>
                  </a:cubicBezTo>
                  <a:cubicBezTo>
                    <a:pt x="4829" y="2672"/>
                    <a:pt x="4849" y="2656"/>
                    <a:pt x="4849" y="2631"/>
                  </a:cubicBezTo>
                  <a:lnTo>
                    <a:pt x="4849" y="1477"/>
                  </a:lnTo>
                  <a:cubicBezTo>
                    <a:pt x="4849" y="1183"/>
                    <a:pt x="4608" y="941"/>
                    <a:pt x="4313" y="941"/>
                  </a:cubicBezTo>
                  <a:cubicBezTo>
                    <a:pt x="4019" y="941"/>
                    <a:pt x="3781" y="1183"/>
                    <a:pt x="3781" y="1477"/>
                  </a:cubicBezTo>
                  <a:lnTo>
                    <a:pt x="3781" y="1760"/>
                  </a:lnTo>
                  <a:cubicBezTo>
                    <a:pt x="3781" y="2018"/>
                    <a:pt x="3573" y="2226"/>
                    <a:pt x="3315" y="2226"/>
                  </a:cubicBezTo>
                  <a:cubicBezTo>
                    <a:pt x="3057" y="2226"/>
                    <a:pt x="2844" y="2018"/>
                    <a:pt x="2844" y="1760"/>
                  </a:cubicBezTo>
                  <a:lnTo>
                    <a:pt x="2844" y="585"/>
                  </a:lnTo>
                  <a:cubicBezTo>
                    <a:pt x="2844" y="295"/>
                    <a:pt x="2611" y="57"/>
                    <a:pt x="2321" y="57"/>
                  </a:cubicBezTo>
                  <a:cubicBezTo>
                    <a:pt x="2026" y="57"/>
                    <a:pt x="1793" y="295"/>
                    <a:pt x="1793" y="585"/>
                  </a:cubicBezTo>
                  <a:lnTo>
                    <a:pt x="1793" y="1547"/>
                  </a:lnTo>
                  <a:cubicBezTo>
                    <a:pt x="1793" y="1768"/>
                    <a:pt x="1613" y="1948"/>
                    <a:pt x="1387" y="1948"/>
                  </a:cubicBezTo>
                  <a:lnTo>
                    <a:pt x="1371" y="1948"/>
                  </a:lnTo>
                  <a:cubicBezTo>
                    <a:pt x="1150" y="1948"/>
                    <a:pt x="970" y="1768"/>
                    <a:pt x="970" y="1547"/>
                  </a:cubicBezTo>
                  <a:lnTo>
                    <a:pt x="970" y="483"/>
                  </a:lnTo>
                  <a:cubicBezTo>
                    <a:pt x="970" y="217"/>
                    <a:pt x="753" y="0"/>
                    <a:pt x="4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43"/>
            <p:cNvSpPr/>
            <p:nvPr/>
          </p:nvSpPr>
          <p:spPr>
            <a:xfrm>
              <a:off x="6776097" y="3668094"/>
              <a:ext cx="103827" cy="104651"/>
            </a:xfrm>
            <a:custGeom>
              <a:rect b="b" l="l" r="r" t="t"/>
              <a:pathLst>
                <a:path extrusionOk="0" h="508" w="504">
                  <a:moveTo>
                    <a:pt x="254" y="0"/>
                  </a:moveTo>
                  <a:cubicBezTo>
                    <a:pt x="115" y="0"/>
                    <a:pt x="1" y="115"/>
                    <a:pt x="1" y="254"/>
                  </a:cubicBezTo>
                  <a:cubicBezTo>
                    <a:pt x="1" y="393"/>
                    <a:pt x="115" y="508"/>
                    <a:pt x="254" y="508"/>
                  </a:cubicBezTo>
                  <a:cubicBezTo>
                    <a:pt x="394" y="508"/>
                    <a:pt x="504" y="393"/>
                    <a:pt x="504" y="254"/>
                  </a:cubicBezTo>
                  <a:cubicBezTo>
                    <a:pt x="504" y="115"/>
                    <a:pt x="394" y="0"/>
                    <a:pt x="2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43"/>
            <p:cNvSpPr/>
            <p:nvPr/>
          </p:nvSpPr>
          <p:spPr>
            <a:xfrm>
              <a:off x="7056059" y="3876158"/>
              <a:ext cx="104651" cy="104033"/>
            </a:xfrm>
            <a:custGeom>
              <a:rect b="b" l="l" r="r" t="t"/>
              <a:pathLst>
                <a:path extrusionOk="0" h="505" w="508">
                  <a:moveTo>
                    <a:pt x="254" y="1"/>
                  </a:moveTo>
                  <a:cubicBezTo>
                    <a:pt x="115" y="1"/>
                    <a:pt x="0" y="111"/>
                    <a:pt x="0" y="251"/>
                  </a:cubicBezTo>
                  <a:cubicBezTo>
                    <a:pt x="0" y="390"/>
                    <a:pt x="115" y="504"/>
                    <a:pt x="254" y="504"/>
                  </a:cubicBezTo>
                  <a:cubicBezTo>
                    <a:pt x="393" y="504"/>
                    <a:pt x="508" y="390"/>
                    <a:pt x="508" y="251"/>
                  </a:cubicBezTo>
                  <a:cubicBezTo>
                    <a:pt x="508" y="111"/>
                    <a:pt x="393" y="1"/>
                    <a:pt x="2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43"/>
            <p:cNvSpPr/>
            <p:nvPr/>
          </p:nvSpPr>
          <p:spPr>
            <a:xfrm>
              <a:off x="7269275" y="3764916"/>
              <a:ext cx="104857" cy="104033"/>
            </a:xfrm>
            <a:custGeom>
              <a:rect b="b" l="l" r="r" t="t"/>
              <a:pathLst>
                <a:path extrusionOk="0" h="505" w="509">
                  <a:moveTo>
                    <a:pt x="254" y="1"/>
                  </a:moveTo>
                  <a:cubicBezTo>
                    <a:pt x="115" y="1"/>
                    <a:pt x="1" y="115"/>
                    <a:pt x="1" y="254"/>
                  </a:cubicBezTo>
                  <a:cubicBezTo>
                    <a:pt x="1" y="394"/>
                    <a:pt x="115" y="504"/>
                    <a:pt x="254" y="504"/>
                  </a:cubicBezTo>
                  <a:cubicBezTo>
                    <a:pt x="393" y="504"/>
                    <a:pt x="508" y="394"/>
                    <a:pt x="508" y="254"/>
                  </a:cubicBezTo>
                  <a:cubicBezTo>
                    <a:pt x="508" y="115"/>
                    <a:pt x="393" y="1"/>
                    <a:pt x="2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43"/>
            <p:cNvSpPr/>
            <p:nvPr/>
          </p:nvSpPr>
          <p:spPr>
            <a:xfrm>
              <a:off x="7360329" y="4122334"/>
              <a:ext cx="104651" cy="104033"/>
            </a:xfrm>
            <a:custGeom>
              <a:rect b="b" l="l" r="r" t="t"/>
              <a:pathLst>
                <a:path extrusionOk="0" h="505" w="508">
                  <a:moveTo>
                    <a:pt x="254" y="1"/>
                  </a:moveTo>
                  <a:cubicBezTo>
                    <a:pt x="115" y="1"/>
                    <a:pt x="1" y="111"/>
                    <a:pt x="1" y="250"/>
                  </a:cubicBezTo>
                  <a:cubicBezTo>
                    <a:pt x="1" y="390"/>
                    <a:pt x="115" y="504"/>
                    <a:pt x="254" y="504"/>
                  </a:cubicBezTo>
                  <a:cubicBezTo>
                    <a:pt x="393" y="504"/>
                    <a:pt x="508" y="390"/>
                    <a:pt x="508" y="250"/>
                  </a:cubicBezTo>
                  <a:cubicBezTo>
                    <a:pt x="508" y="111"/>
                    <a:pt x="393" y="1"/>
                    <a:pt x="2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43"/>
            <p:cNvSpPr/>
            <p:nvPr/>
          </p:nvSpPr>
          <p:spPr>
            <a:xfrm>
              <a:off x="7673870" y="4187225"/>
              <a:ext cx="104033" cy="104033"/>
            </a:xfrm>
            <a:custGeom>
              <a:rect b="b" l="l" r="r" t="t"/>
              <a:pathLst>
                <a:path extrusionOk="0" h="505" w="505">
                  <a:moveTo>
                    <a:pt x="255" y="1"/>
                  </a:moveTo>
                  <a:cubicBezTo>
                    <a:pt x="115" y="1"/>
                    <a:pt x="1" y="115"/>
                    <a:pt x="1" y="255"/>
                  </a:cubicBezTo>
                  <a:cubicBezTo>
                    <a:pt x="1" y="394"/>
                    <a:pt x="115" y="504"/>
                    <a:pt x="255" y="504"/>
                  </a:cubicBezTo>
                  <a:cubicBezTo>
                    <a:pt x="394" y="504"/>
                    <a:pt x="504" y="394"/>
                    <a:pt x="504" y="255"/>
                  </a:cubicBezTo>
                  <a:cubicBezTo>
                    <a:pt x="504" y="115"/>
                    <a:pt x="394" y="1"/>
                    <a:pt x="2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43"/>
            <p:cNvSpPr/>
            <p:nvPr/>
          </p:nvSpPr>
          <p:spPr>
            <a:xfrm>
              <a:off x="6691840" y="4174659"/>
              <a:ext cx="103827" cy="103827"/>
            </a:xfrm>
            <a:custGeom>
              <a:rect b="b" l="l" r="r" t="t"/>
              <a:pathLst>
                <a:path extrusionOk="0" h="504" w="504">
                  <a:moveTo>
                    <a:pt x="254" y="1"/>
                  </a:moveTo>
                  <a:cubicBezTo>
                    <a:pt x="115" y="1"/>
                    <a:pt x="0" y="115"/>
                    <a:pt x="0" y="254"/>
                  </a:cubicBezTo>
                  <a:cubicBezTo>
                    <a:pt x="0" y="393"/>
                    <a:pt x="115" y="504"/>
                    <a:pt x="254" y="504"/>
                  </a:cubicBezTo>
                  <a:cubicBezTo>
                    <a:pt x="393" y="504"/>
                    <a:pt x="504" y="393"/>
                    <a:pt x="504" y="254"/>
                  </a:cubicBezTo>
                  <a:cubicBezTo>
                    <a:pt x="504" y="115"/>
                    <a:pt x="393" y="1"/>
                    <a:pt x="2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43"/>
            <p:cNvSpPr/>
            <p:nvPr/>
          </p:nvSpPr>
          <p:spPr>
            <a:xfrm>
              <a:off x="5939095" y="941827"/>
              <a:ext cx="1824380" cy="961219"/>
            </a:xfrm>
            <a:custGeom>
              <a:rect b="b" l="l" r="r" t="t"/>
              <a:pathLst>
                <a:path extrusionOk="0" h="4666" w="8856">
                  <a:moveTo>
                    <a:pt x="6458" y="0"/>
                  </a:moveTo>
                  <a:cubicBezTo>
                    <a:pt x="6400" y="0"/>
                    <a:pt x="6343" y="8"/>
                    <a:pt x="6286" y="20"/>
                  </a:cubicBezTo>
                  <a:cubicBezTo>
                    <a:pt x="6273" y="25"/>
                    <a:pt x="6265" y="41"/>
                    <a:pt x="6269" y="53"/>
                  </a:cubicBezTo>
                  <a:cubicBezTo>
                    <a:pt x="6269" y="65"/>
                    <a:pt x="6282" y="74"/>
                    <a:pt x="6294" y="74"/>
                  </a:cubicBezTo>
                  <a:cubicBezTo>
                    <a:pt x="6294" y="74"/>
                    <a:pt x="6298" y="74"/>
                    <a:pt x="6298" y="70"/>
                  </a:cubicBezTo>
                  <a:cubicBezTo>
                    <a:pt x="6351" y="57"/>
                    <a:pt x="6404" y="53"/>
                    <a:pt x="6458" y="53"/>
                  </a:cubicBezTo>
                  <a:lnTo>
                    <a:pt x="6597" y="53"/>
                  </a:lnTo>
                  <a:cubicBezTo>
                    <a:pt x="6613" y="53"/>
                    <a:pt x="6621" y="41"/>
                    <a:pt x="6621" y="25"/>
                  </a:cubicBezTo>
                  <a:cubicBezTo>
                    <a:pt x="6621" y="12"/>
                    <a:pt x="6609" y="0"/>
                    <a:pt x="6593" y="0"/>
                  </a:cubicBezTo>
                  <a:close/>
                  <a:moveTo>
                    <a:pt x="6893" y="70"/>
                  </a:moveTo>
                  <a:cubicBezTo>
                    <a:pt x="6883" y="70"/>
                    <a:pt x="6874" y="77"/>
                    <a:pt x="6871" y="86"/>
                  </a:cubicBezTo>
                  <a:cubicBezTo>
                    <a:pt x="6863" y="98"/>
                    <a:pt x="6871" y="115"/>
                    <a:pt x="6883" y="119"/>
                  </a:cubicBezTo>
                  <a:cubicBezTo>
                    <a:pt x="6969" y="164"/>
                    <a:pt x="7051" y="225"/>
                    <a:pt x="7108" y="303"/>
                  </a:cubicBezTo>
                  <a:cubicBezTo>
                    <a:pt x="7112" y="311"/>
                    <a:pt x="7121" y="315"/>
                    <a:pt x="7129" y="315"/>
                  </a:cubicBezTo>
                  <a:cubicBezTo>
                    <a:pt x="7137" y="315"/>
                    <a:pt x="7141" y="311"/>
                    <a:pt x="7145" y="307"/>
                  </a:cubicBezTo>
                  <a:cubicBezTo>
                    <a:pt x="7157" y="299"/>
                    <a:pt x="7157" y="282"/>
                    <a:pt x="7149" y="270"/>
                  </a:cubicBezTo>
                  <a:cubicBezTo>
                    <a:pt x="7084" y="188"/>
                    <a:pt x="7002" y="119"/>
                    <a:pt x="6904" y="74"/>
                  </a:cubicBezTo>
                  <a:cubicBezTo>
                    <a:pt x="6900" y="71"/>
                    <a:pt x="6896" y="70"/>
                    <a:pt x="6893" y="70"/>
                  </a:cubicBezTo>
                  <a:close/>
                  <a:moveTo>
                    <a:pt x="6021" y="160"/>
                  </a:moveTo>
                  <a:cubicBezTo>
                    <a:pt x="6015" y="160"/>
                    <a:pt x="6009" y="162"/>
                    <a:pt x="6003" y="168"/>
                  </a:cubicBezTo>
                  <a:cubicBezTo>
                    <a:pt x="5926" y="233"/>
                    <a:pt x="5856" y="323"/>
                    <a:pt x="5815" y="417"/>
                  </a:cubicBezTo>
                  <a:cubicBezTo>
                    <a:pt x="5807" y="430"/>
                    <a:pt x="5815" y="446"/>
                    <a:pt x="5827" y="450"/>
                  </a:cubicBezTo>
                  <a:cubicBezTo>
                    <a:pt x="5831" y="454"/>
                    <a:pt x="5836" y="454"/>
                    <a:pt x="5840" y="454"/>
                  </a:cubicBezTo>
                  <a:cubicBezTo>
                    <a:pt x="5848" y="454"/>
                    <a:pt x="5856" y="450"/>
                    <a:pt x="5860" y="438"/>
                  </a:cubicBezTo>
                  <a:cubicBezTo>
                    <a:pt x="5901" y="348"/>
                    <a:pt x="5962" y="270"/>
                    <a:pt x="6036" y="205"/>
                  </a:cubicBezTo>
                  <a:cubicBezTo>
                    <a:pt x="6048" y="196"/>
                    <a:pt x="6048" y="180"/>
                    <a:pt x="6040" y="168"/>
                  </a:cubicBezTo>
                  <a:cubicBezTo>
                    <a:pt x="6036" y="163"/>
                    <a:pt x="6029" y="160"/>
                    <a:pt x="6021" y="160"/>
                  </a:cubicBezTo>
                  <a:close/>
                  <a:moveTo>
                    <a:pt x="733" y="417"/>
                  </a:moveTo>
                  <a:cubicBezTo>
                    <a:pt x="626" y="417"/>
                    <a:pt x="524" y="438"/>
                    <a:pt x="426" y="483"/>
                  </a:cubicBezTo>
                  <a:cubicBezTo>
                    <a:pt x="413" y="487"/>
                    <a:pt x="405" y="503"/>
                    <a:pt x="413" y="516"/>
                  </a:cubicBezTo>
                  <a:cubicBezTo>
                    <a:pt x="418" y="524"/>
                    <a:pt x="426" y="532"/>
                    <a:pt x="438" y="532"/>
                  </a:cubicBezTo>
                  <a:cubicBezTo>
                    <a:pt x="438" y="532"/>
                    <a:pt x="442" y="532"/>
                    <a:pt x="446" y="528"/>
                  </a:cubicBezTo>
                  <a:cubicBezTo>
                    <a:pt x="536" y="487"/>
                    <a:pt x="634" y="467"/>
                    <a:pt x="733" y="467"/>
                  </a:cubicBezTo>
                  <a:cubicBezTo>
                    <a:pt x="749" y="467"/>
                    <a:pt x="757" y="454"/>
                    <a:pt x="757" y="442"/>
                  </a:cubicBezTo>
                  <a:cubicBezTo>
                    <a:pt x="757" y="426"/>
                    <a:pt x="745" y="417"/>
                    <a:pt x="733" y="417"/>
                  </a:cubicBezTo>
                  <a:close/>
                  <a:moveTo>
                    <a:pt x="1032" y="481"/>
                  </a:moveTo>
                  <a:cubicBezTo>
                    <a:pt x="1021" y="481"/>
                    <a:pt x="1013" y="486"/>
                    <a:pt x="1007" y="495"/>
                  </a:cubicBezTo>
                  <a:cubicBezTo>
                    <a:pt x="1003" y="507"/>
                    <a:pt x="1007" y="524"/>
                    <a:pt x="1019" y="528"/>
                  </a:cubicBezTo>
                  <a:cubicBezTo>
                    <a:pt x="1109" y="573"/>
                    <a:pt x="1191" y="634"/>
                    <a:pt x="1252" y="708"/>
                  </a:cubicBezTo>
                  <a:cubicBezTo>
                    <a:pt x="1260" y="712"/>
                    <a:pt x="1265" y="716"/>
                    <a:pt x="1273" y="716"/>
                  </a:cubicBezTo>
                  <a:cubicBezTo>
                    <a:pt x="1277" y="716"/>
                    <a:pt x="1285" y="716"/>
                    <a:pt x="1289" y="712"/>
                  </a:cubicBezTo>
                  <a:cubicBezTo>
                    <a:pt x="1301" y="704"/>
                    <a:pt x="1301" y="687"/>
                    <a:pt x="1293" y="675"/>
                  </a:cubicBezTo>
                  <a:cubicBezTo>
                    <a:pt x="1224" y="593"/>
                    <a:pt x="1138" y="528"/>
                    <a:pt x="1044" y="483"/>
                  </a:cubicBezTo>
                  <a:cubicBezTo>
                    <a:pt x="1040" y="482"/>
                    <a:pt x="1036" y="481"/>
                    <a:pt x="1032" y="481"/>
                  </a:cubicBezTo>
                  <a:close/>
                  <a:moveTo>
                    <a:pt x="7260" y="539"/>
                  </a:moveTo>
                  <a:cubicBezTo>
                    <a:pt x="7257" y="539"/>
                    <a:pt x="7254" y="539"/>
                    <a:pt x="7251" y="540"/>
                  </a:cubicBezTo>
                  <a:cubicBezTo>
                    <a:pt x="7239" y="540"/>
                    <a:pt x="7231" y="557"/>
                    <a:pt x="7231" y="569"/>
                  </a:cubicBezTo>
                  <a:cubicBezTo>
                    <a:pt x="7243" y="614"/>
                    <a:pt x="7247" y="659"/>
                    <a:pt x="7247" y="704"/>
                  </a:cubicBezTo>
                  <a:cubicBezTo>
                    <a:pt x="7247" y="761"/>
                    <a:pt x="7256" y="818"/>
                    <a:pt x="7268" y="876"/>
                  </a:cubicBezTo>
                  <a:cubicBezTo>
                    <a:pt x="7272" y="884"/>
                    <a:pt x="7280" y="892"/>
                    <a:pt x="7292" y="892"/>
                  </a:cubicBezTo>
                  <a:lnTo>
                    <a:pt x="7296" y="892"/>
                  </a:lnTo>
                  <a:cubicBezTo>
                    <a:pt x="7313" y="888"/>
                    <a:pt x="7321" y="876"/>
                    <a:pt x="7317" y="863"/>
                  </a:cubicBezTo>
                  <a:cubicBezTo>
                    <a:pt x="7305" y="810"/>
                    <a:pt x="7296" y="757"/>
                    <a:pt x="7296" y="708"/>
                  </a:cubicBezTo>
                  <a:cubicBezTo>
                    <a:pt x="7296" y="655"/>
                    <a:pt x="7292" y="606"/>
                    <a:pt x="7284" y="561"/>
                  </a:cubicBezTo>
                  <a:cubicBezTo>
                    <a:pt x="7281" y="547"/>
                    <a:pt x="7272" y="539"/>
                    <a:pt x="7260" y="539"/>
                  </a:cubicBezTo>
                  <a:close/>
                  <a:moveTo>
                    <a:pt x="192" y="665"/>
                  </a:moveTo>
                  <a:cubicBezTo>
                    <a:pt x="185" y="665"/>
                    <a:pt x="178" y="667"/>
                    <a:pt x="172" y="671"/>
                  </a:cubicBezTo>
                  <a:cubicBezTo>
                    <a:pt x="102" y="753"/>
                    <a:pt x="53" y="847"/>
                    <a:pt x="25" y="949"/>
                  </a:cubicBezTo>
                  <a:cubicBezTo>
                    <a:pt x="21" y="966"/>
                    <a:pt x="29" y="978"/>
                    <a:pt x="41" y="982"/>
                  </a:cubicBezTo>
                  <a:lnTo>
                    <a:pt x="49" y="982"/>
                  </a:lnTo>
                  <a:cubicBezTo>
                    <a:pt x="61" y="982"/>
                    <a:pt x="70" y="978"/>
                    <a:pt x="74" y="966"/>
                  </a:cubicBezTo>
                  <a:cubicBezTo>
                    <a:pt x="102" y="868"/>
                    <a:pt x="147" y="782"/>
                    <a:pt x="213" y="708"/>
                  </a:cubicBezTo>
                  <a:cubicBezTo>
                    <a:pt x="221" y="696"/>
                    <a:pt x="221" y="679"/>
                    <a:pt x="209" y="671"/>
                  </a:cubicBezTo>
                  <a:cubicBezTo>
                    <a:pt x="205" y="667"/>
                    <a:pt x="199" y="665"/>
                    <a:pt x="192" y="665"/>
                  </a:cubicBezTo>
                  <a:close/>
                  <a:moveTo>
                    <a:pt x="5778" y="700"/>
                  </a:moveTo>
                  <a:cubicBezTo>
                    <a:pt x="5766" y="700"/>
                    <a:pt x="5754" y="712"/>
                    <a:pt x="5754" y="728"/>
                  </a:cubicBezTo>
                  <a:lnTo>
                    <a:pt x="5754" y="1035"/>
                  </a:lnTo>
                  <a:cubicBezTo>
                    <a:pt x="5754" y="1048"/>
                    <a:pt x="5766" y="1060"/>
                    <a:pt x="5778" y="1060"/>
                  </a:cubicBezTo>
                  <a:cubicBezTo>
                    <a:pt x="5795" y="1060"/>
                    <a:pt x="5803" y="1048"/>
                    <a:pt x="5803" y="1035"/>
                  </a:cubicBezTo>
                  <a:lnTo>
                    <a:pt x="5803" y="728"/>
                  </a:lnTo>
                  <a:cubicBezTo>
                    <a:pt x="5803" y="712"/>
                    <a:pt x="5795" y="700"/>
                    <a:pt x="5778" y="700"/>
                  </a:cubicBezTo>
                  <a:close/>
                  <a:moveTo>
                    <a:pt x="3593" y="1044"/>
                  </a:moveTo>
                  <a:cubicBezTo>
                    <a:pt x="3544" y="1044"/>
                    <a:pt x="3499" y="1048"/>
                    <a:pt x="3454" y="1060"/>
                  </a:cubicBezTo>
                  <a:cubicBezTo>
                    <a:pt x="3442" y="1060"/>
                    <a:pt x="3429" y="1072"/>
                    <a:pt x="3433" y="1089"/>
                  </a:cubicBezTo>
                  <a:cubicBezTo>
                    <a:pt x="3438" y="1101"/>
                    <a:pt x="3450" y="1109"/>
                    <a:pt x="3462" y="1109"/>
                  </a:cubicBezTo>
                  <a:cubicBezTo>
                    <a:pt x="3503" y="1101"/>
                    <a:pt x="3548" y="1097"/>
                    <a:pt x="3589" y="1097"/>
                  </a:cubicBezTo>
                  <a:lnTo>
                    <a:pt x="3601" y="1097"/>
                  </a:lnTo>
                  <a:cubicBezTo>
                    <a:pt x="3654" y="1097"/>
                    <a:pt x="3708" y="1101"/>
                    <a:pt x="3757" y="1113"/>
                  </a:cubicBezTo>
                  <a:lnTo>
                    <a:pt x="3765" y="1113"/>
                  </a:lnTo>
                  <a:cubicBezTo>
                    <a:pt x="3773" y="1113"/>
                    <a:pt x="3785" y="1105"/>
                    <a:pt x="3789" y="1097"/>
                  </a:cubicBezTo>
                  <a:cubicBezTo>
                    <a:pt x="3794" y="1080"/>
                    <a:pt x="3781" y="1068"/>
                    <a:pt x="3769" y="1064"/>
                  </a:cubicBezTo>
                  <a:cubicBezTo>
                    <a:pt x="3716" y="1052"/>
                    <a:pt x="3659" y="1044"/>
                    <a:pt x="3605" y="1044"/>
                  </a:cubicBezTo>
                  <a:close/>
                  <a:moveTo>
                    <a:pt x="1416" y="936"/>
                  </a:moveTo>
                  <a:cubicBezTo>
                    <a:pt x="1413" y="936"/>
                    <a:pt x="1411" y="936"/>
                    <a:pt x="1408" y="937"/>
                  </a:cubicBezTo>
                  <a:cubicBezTo>
                    <a:pt x="1396" y="941"/>
                    <a:pt x="1387" y="953"/>
                    <a:pt x="1391" y="966"/>
                  </a:cubicBezTo>
                  <a:cubicBezTo>
                    <a:pt x="1408" y="1027"/>
                    <a:pt x="1416" y="1089"/>
                    <a:pt x="1416" y="1150"/>
                  </a:cubicBezTo>
                  <a:lnTo>
                    <a:pt x="1416" y="1264"/>
                  </a:lnTo>
                  <a:cubicBezTo>
                    <a:pt x="1416" y="1281"/>
                    <a:pt x="1428" y="1289"/>
                    <a:pt x="1441" y="1289"/>
                  </a:cubicBezTo>
                  <a:cubicBezTo>
                    <a:pt x="1457" y="1289"/>
                    <a:pt x="1469" y="1277"/>
                    <a:pt x="1469" y="1264"/>
                  </a:cubicBezTo>
                  <a:lnTo>
                    <a:pt x="1469" y="1150"/>
                  </a:lnTo>
                  <a:cubicBezTo>
                    <a:pt x="1469" y="1084"/>
                    <a:pt x="1457" y="1015"/>
                    <a:pt x="1441" y="953"/>
                  </a:cubicBezTo>
                  <a:cubicBezTo>
                    <a:pt x="1437" y="943"/>
                    <a:pt x="1428" y="936"/>
                    <a:pt x="1416" y="936"/>
                  </a:cubicBezTo>
                  <a:close/>
                  <a:moveTo>
                    <a:pt x="7430" y="1114"/>
                  </a:moveTo>
                  <a:cubicBezTo>
                    <a:pt x="7424" y="1114"/>
                    <a:pt x="7419" y="1116"/>
                    <a:pt x="7415" y="1121"/>
                  </a:cubicBezTo>
                  <a:cubicBezTo>
                    <a:pt x="7403" y="1129"/>
                    <a:pt x="7403" y="1146"/>
                    <a:pt x="7411" y="1154"/>
                  </a:cubicBezTo>
                  <a:cubicBezTo>
                    <a:pt x="7477" y="1236"/>
                    <a:pt x="7567" y="1305"/>
                    <a:pt x="7661" y="1346"/>
                  </a:cubicBezTo>
                  <a:cubicBezTo>
                    <a:pt x="7665" y="1350"/>
                    <a:pt x="7669" y="1350"/>
                    <a:pt x="7673" y="1350"/>
                  </a:cubicBezTo>
                  <a:cubicBezTo>
                    <a:pt x="7681" y="1350"/>
                    <a:pt x="7689" y="1342"/>
                    <a:pt x="7693" y="1334"/>
                  </a:cubicBezTo>
                  <a:cubicBezTo>
                    <a:pt x="7702" y="1322"/>
                    <a:pt x="7693" y="1305"/>
                    <a:pt x="7681" y="1301"/>
                  </a:cubicBezTo>
                  <a:cubicBezTo>
                    <a:pt x="7591" y="1260"/>
                    <a:pt x="7513" y="1199"/>
                    <a:pt x="7448" y="1121"/>
                  </a:cubicBezTo>
                  <a:cubicBezTo>
                    <a:pt x="7443" y="1117"/>
                    <a:pt x="7436" y="1114"/>
                    <a:pt x="7430" y="1114"/>
                  </a:cubicBezTo>
                  <a:close/>
                  <a:moveTo>
                    <a:pt x="7972" y="1359"/>
                  </a:moveTo>
                  <a:cubicBezTo>
                    <a:pt x="7955" y="1359"/>
                    <a:pt x="7943" y="1371"/>
                    <a:pt x="7943" y="1383"/>
                  </a:cubicBezTo>
                  <a:cubicBezTo>
                    <a:pt x="7943" y="1400"/>
                    <a:pt x="7955" y="1408"/>
                    <a:pt x="7972" y="1408"/>
                  </a:cubicBezTo>
                  <a:lnTo>
                    <a:pt x="8279" y="1408"/>
                  </a:lnTo>
                  <a:cubicBezTo>
                    <a:pt x="8291" y="1408"/>
                    <a:pt x="8303" y="1400"/>
                    <a:pt x="8303" y="1383"/>
                  </a:cubicBezTo>
                  <a:cubicBezTo>
                    <a:pt x="8303" y="1371"/>
                    <a:pt x="8291" y="1359"/>
                    <a:pt x="8279" y="1359"/>
                  </a:cubicBezTo>
                  <a:close/>
                  <a:moveTo>
                    <a:pt x="3181" y="1177"/>
                  </a:moveTo>
                  <a:cubicBezTo>
                    <a:pt x="3175" y="1177"/>
                    <a:pt x="3169" y="1179"/>
                    <a:pt x="3163" y="1183"/>
                  </a:cubicBezTo>
                  <a:cubicBezTo>
                    <a:pt x="3077" y="1244"/>
                    <a:pt x="3004" y="1326"/>
                    <a:pt x="2951" y="1416"/>
                  </a:cubicBezTo>
                  <a:cubicBezTo>
                    <a:pt x="2946" y="1428"/>
                    <a:pt x="2951" y="1445"/>
                    <a:pt x="2963" y="1453"/>
                  </a:cubicBezTo>
                  <a:lnTo>
                    <a:pt x="2975" y="1453"/>
                  </a:lnTo>
                  <a:cubicBezTo>
                    <a:pt x="2983" y="1453"/>
                    <a:pt x="2991" y="1449"/>
                    <a:pt x="2996" y="1440"/>
                  </a:cubicBezTo>
                  <a:cubicBezTo>
                    <a:pt x="3045" y="1355"/>
                    <a:pt x="3114" y="1281"/>
                    <a:pt x="3192" y="1224"/>
                  </a:cubicBezTo>
                  <a:cubicBezTo>
                    <a:pt x="3204" y="1215"/>
                    <a:pt x="3208" y="1199"/>
                    <a:pt x="3200" y="1187"/>
                  </a:cubicBezTo>
                  <a:cubicBezTo>
                    <a:pt x="3196" y="1180"/>
                    <a:pt x="3189" y="1177"/>
                    <a:pt x="3181" y="1177"/>
                  </a:cubicBezTo>
                  <a:close/>
                  <a:moveTo>
                    <a:pt x="4039" y="1195"/>
                  </a:moveTo>
                  <a:cubicBezTo>
                    <a:pt x="4032" y="1195"/>
                    <a:pt x="4024" y="1198"/>
                    <a:pt x="4019" y="1203"/>
                  </a:cubicBezTo>
                  <a:cubicBezTo>
                    <a:pt x="4010" y="1215"/>
                    <a:pt x="4010" y="1232"/>
                    <a:pt x="4023" y="1240"/>
                  </a:cubicBezTo>
                  <a:cubicBezTo>
                    <a:pt x="4100" y="1301"/>
                    <a:pt x="4166" y="1379"/>
                    <a:pt x="4211" y="1465"/>
                  </a:cubicBezTo>
                  <a:cubicBezTo>
                    <a:pt x="4215" y="1473"/>
                    <a:pt x="4223" y="1481"/>
                    <a:pt x="4231" y="1481"/>
                  </a:cubicBezTo>
                  <a:cubicBezTo>
                    <a:pt x="4236" y="1481"/>
                    <a:pt x="4240" y="1477"/>
                    <a:pt x="4244" y="1477"/>
                  </a:cubicBezTo>
                  <a:cubicBezTo>
                    <a:pt x="4256" y="1469"/>
                    <a:pt x="4260" y="1457"/>
                    <a:pt x="4256" y="1440"/>
                  </a:cubicBezTo>
                  <a:cubicBezTo>
                    <a:pt x="4207" y="1350"/>
                    <a:pt x="4137" y="1264"/>
                    <a:pt x="4051" y="1199"/>
                  </a:cubicBezTo>
                  <a:cubicBezTo>
                    <a:pt x="4048" y="1196"/>
                    <a:pt x="4044" y="1195"/>
                    <a:pt x="4039" y="1195"/>
                  </a:cubicBezTo>
                  <a:close/>
                  <a:moveTo>
                    <a:pt x="8583" y="1366"/>
                  </a:moveTo>
                  <a:cubicBezTo>
                    <a:pt x="8570" y="1366"/>
                    <a:pt x="8560" y="1377"/>
                    <a:pt x="8557" y="1387"/>
                  </a:cubicBezTo>
                  <a:cubicBezTo>
                    <a:pt x="8557" y="1400"/>
                    <a:pt x="8565" y="1416"/>
                    <a:pt x="8577" y="1416"/>
                  </a:cubicBezTo>
                  <a:cubicBezTo>
                    <a:pt x="8671" y="1436"/>
                    <a:pt x="8757" y="1494"/>
                    <a:pt x="8807" y="1575"/>
                  </a:cubicBezTo>
                  <a:cubicBezTo>
                    <a:pt x="8811" y="1584"/>
                    <a:pt x="8819" y="1588"/>
                    <a:pt x="8827" y="1588"/>
                  </a:cubicBezTo>
                  <a:cubicBezTo>
                    <a:pt x="8831" y="1588"/>
                    <a:pt x="8839" y="1588"/>
                    <a:pt x="8843" y="1584"/>
                  </a:cubicBezTo>
                  <a:cubicBezTo>
                    <a:pt x="8856" y="1575"/>
                    <a:pt x="8856" y="1559"/>
                    <a:pt x="8852" y="1551"/>
                  </a:cubicBezTo>
                  <a:cubicBezTo>
                    <a:pt x="8790" y="1457"/>
                    <a:pt x="8696" y="1391"/>
                    <a:pt x="8590" y="1367"/>
                  </a:cubicBezTo>
                  <a:cubicBezTo>
                    <a:pt x="8587" y="1366"/>
                    <a:pt x="8585" y="1366"/>
                    <a:pt x="8583" y="1366"/>
                  </a:cubicBezTo>
                  <a:close/>
                  <a:moveTo>
                    <a:pt x="25" y="1236"/>
                  </a:moveTo>
                  <a:cubicBezTo>
                    <a:pt x="8" y="1236"/>
                    <a:pt x="0" y="1248"/>
                    <a:pt x="0" y="1260"/>
                  </a:cubicBezTo>
                  <a:lnTo>
                    <a:pt x="0" y="1567"/>
                  </a:lnTo>
                  <a:cubicBezTo>
                    <a:pt x="0" y="1584"/>
                    <a:pt x="8" y="1596"/>
                    <a:pt x="25" y="1596"/>
                  </a:cubicBezTo>
                  <a:cubicBezTo>
                    <a:pt x="37" y="1596"/>
                    <a:pt x="49" y="1584"/>
                    <a:pt x="49" y="1567"/>
                  </a:cubicBezTo>
                  <a:lnTo>
                    <a:pt x="49" y="1260"/>
                  </a:lnTo>
                  <a:cubicBezTo>
                    <a:pt x="49" y="1248"/>
                    <a:pt x="37" y="1236"/>
                    <a:pt x="25" y="1236"/>
                  </a:cubicBezTo>
                  <a:close/>
                  <a:moveTo>
                    <a:pt x="5778" y="1314"/>
                  </a:moveTo>
                  <a:cubicBezTo>
                    <a:pt x="5766" y="1314"/>
                    <a:pt x="5754" y="1326"/>
                    <a:pt x="5754" y="1342"/>
                  </a:cubicBezTo>
                  <a:lnTo>
                    <a:pt x="5754" y="1649"/>
                  </a:lnTo>
                  <a:cubicBezTo>
                    <a:pt x="5754" y="1661"/>
                    <a:pt x="5766" y="1674"/>
                    <a:pt x="5778" y="1674"/>
                  </a:cubicBezTo>
                  <a:cubicBezTo>
                    <a:pt x="5795" y="1674"/>
                    <a:pt x="5807" y="1661"/>
                    <a:pt x="5807" y="1649"/>
                  </a:cubicBezTo>
                  <a:lnTo>
                    <a:pt x="5807" y="1342"/>
                  </a:lnTo>
                  <a:cubicBezTo>
                    <a:pt x="5807" y="1326"/>
                    <a:pt x="5795" y="1314"/>
                    <a:pt x="5778" y="1314"/>
                  </a:cubicBezTo>
                  <a:close/>
                  <a:moveTo>
                    <a:pt x="1441" y="1547"/>
                  </a:moveTo>
                  <a:cubicBezTo>
                    <a:pt x="1428" y="1547"/>
                    <a:pt x="1416" y="1555"/>
                    <a:pt x="1416" y="1571"/>
                  </a:cubicBezTo>
                  <a:lnTo>
                    <a:pt x="1416" y="1878"/>
                  </a:lnTo>
                  <a:cubicBezTo>
                    <a:pt x="1416" y="1891"/>
                    <a:pt x="1428" y="1903"/>
                    <a:pt x="1441" y="1903"/>
                  </a:cubicBezTo>
                  <a:cubicBezTo>
                    <a:pt x="1457" y="1903"/>
                    <a:pt x="1469" y="1891"/>
                    <a:pt x="1469" y="1878"/>
                  </a:cubicBezTo>
                  <a:lnTo>
                    <a:pt x="1469" y="1571"/>
                  </a:lnTo>
                  <a:cubicBezTo>
                    <a:pt x="1469" y="1555"/>
                    <a:pt x="1457" y="1547"/>
                    <a:pt x="1441" y="1547"/>
                  </a:cubicBezTo>
                  <a:close/>
                  <a:moveTo>
                    <a:pt x="2889" y="1694"/>
                  </a:moveTo>
                  <a:cubicBezTo>
                    <a:pt x="2873" y="1694"/>
                    <a:pt x="2861" y="1702"/>
                    <a:pt x="2861" y="1719"/>
                  </a:cubicBezTo>
                  <a:cubicBezTo>
                    <a:pt x="2856" y="1739"/>
                    <a:pt x="2856" y="1760"/>
                    <a:pt x="2856" y="1780"/>
                  </a:cubicBezTo>
                  <a:lnTo>
                    <a:pt x="2856" y="2026"/>
                  </a:lnTo>
                  <a:cubicBezTo>
                    <a:pt x="2856" y="2042"/>
                    <a:pt x="2869" y="2050"/>
                    <a:pt x="2881" y="2050"/>
                  </a:cubicBezTo>
                  <a:cubicBezTo>
                    <a:pt x="2897" y="2050"/>
                    <a:pt x="2910" y="2042"/>
                    <a:pt x="2910" y="2026"/>
                  </a:cubicBezTo>
                  <a:lnTo>
                    <a:pt x="2910" y="1780"/>
                  </a:lnTo>
                  <a:cubicBezTo>
                    <a:pt x="2910" y="1760"/>
                    <a:pt x="2910" y="1739"/>
                    <a:pt x="2910" y="1723"/>
                  </a:cubicBezTo>
                  <a:cubicBezTo>
                    <a:pt x="2914" y="1706"/>
                    <a:pt x="2901" y="1694"/>
                    <a:pt x="2889" y="1694"/>
                  </a:cubicBezTo>
                  <a:close/>
                  <a:moveTo>
                    <a:pt x="4309" y="1723"/>
                  </a:moveTo>
                  <a:cubicBezTo>
                    <a:pt x="4297" y="1723"/>
                    <a:pt x="4285" y="1735"/>
                    <a:pt x="4285" y="1747"/>
                  </a:cubicBezTo>
                  <a:cubicBezTo>
                    <a:pt x="4289" y="1760"/>
                    <a:pt x="4289" y="1768"/>
                    <a:pt x="4289" y="1780"/>
                  </a:cubicBezTo>
                  <a:lnTo>
                    <a:pt x="4289" y="2054"/>
                  </a:lnTo>
                  <a:cubicBezTo>
                    <a:pt x="4289" y="2071"/>
                    <a:pt x="4297" y="2079"/>
                    <a:pt x="4313" y="2079"/>
                  </a:cubicBezTo>
                  <a:cubicBezTo>
                    <a:pt x="4326" y="2079"/>
                    <a:pt x="4338" y="2071"/>
                    <a:pt x="4338" y="2054"/>
                  </a:cubicBezTo>
                  <a:lnTo>
                    <a:pt x="4338" y="1780"/>
                  </a:lnTo>
                  <a:cubicBezTo>
                    <a:pt x="4338" y="1768"/>
                    <a:pt x="4338" y="1760"/>
                    <a:pt x="4338" y="1747"/>
                  </a:cubicBezTo>
                  <a:cubicBezTo>
                    <a:pt x="4338" y="1731"/>
                    <a:pt x="4326" y="1723"/>
                    <a:pt x="4309" y="1723"/>
                  </a:cubicBezTo>
                  <a:close/>
                  <a:moveTo>
                    <a:pt x="25" y="1850"/>
                  </a:moveTo>
                  <a:cubicBezTo>
                    <a:pt x="12" y="1850"/>
                    <a:pt x="0" y="1862"/>
                    <a:pt x="0" y="1878"/>
                  </a:cubicBezTo>
                  <a:lnTo>
                    <a:pt x="0" y="2185"/>
                  </a:lnTo>
                  <a:cubicBezTo>
                    <a:pt x="0" y="2198"/>
                    <a:pt x="12" y="2210"/>
                    <a:pt x="25" y="2210"/>
                  </a:cubicBezTo>
                  <a:cubicBezTo>
                    <a:pt x="41" y="2210"/>
                    <a:pt x="49" y="2198"/>
                    <a:pt x="49" y="2185"/>
                  </a:cubicBezTo>
                  <a:lnTo>
                    <a:pt x="49" y="1878"/>
                  </a:lnTo>
                  <a:cubicBezTo>
                    <a:pt x="49" y="1862"/>
                    <a:pt x="41" y="1850"/>
                    <a:pt x="25" y="1850"/>
                  </a:cubicBezTo>
                  <a:close/>
                  <a:moveTo>
                    <a:pt x="5778" y="1927"/>
                  </a:moveTo>
                  <a:cubicBezTo>
                    <a:pt x="5766" y="1927"/>
                    <a:pt x="5754" y="1940"/>
                    <a:pt x="5754" y="1956"/>
                  </a:cubicBezTo>
                  <a:lnTo>
                    <a:pt x="5754" y="2263"/>
                  </a:lnTo>
                  <a:cubicBezTo>
                    <a:pt x="5754" y="2275"/>
                    <a:pt x="5766" y="2288"/>
                    <a:pt x="5778" y="2288"/>
                  </a:cubicBezTo>
                  <a:cubicBezTo>
                    <a:pt x="5795" y="2288"/>
                    <a:pt x="5807" y="2275"/>
                    <a:pt x="5807" y="2263"/>
                  </a:cubicBezTo>
                  <a:lnTo>
                    <a:pt x="5807" y="1956"/>
                  </a:lnTo>
                  <a:cubicBezTo>
                    <a:pt x="5807" y="1940"/>
                    <a:pt x="5795" y="1927"/>
                    <a:pt x="5778" y="1927"/>
                  </a:cubicBezTo>
                  <a:close/>
                  <a:moveTo>
                    <a:pt x="1441" y="2161"/>
                  </a:moveTo>
                  <a:cubicBezTo>
                    <a:pt x="1428" y="2161"/>
                    <a:pt x="1416" y="2173"/>
                    <a:pt x="1416" y="2185"/>
                  </a:cubicBezTo>
                  <a:lnTo>
                    <a:pt x="1416" y="2492"/>
                  </a:lnTo>
                  <a:cubicBezTo>
                    <a:pt x="1416" y="2509"/>
                    <a:pt x="1428" y="2517"/>
                    <a:pt x="1441" y="2517"/>
                  </a:cubicBezTo>
                  <a:cubicBezTo>
                    <a:pt x="1457" y="2517"/>
                    <a:pt x="1469" y="2509"/>
                    <a:pt x="1469" y="2492"/>
                  </a:cubicBezTo>
                  <a:lnTo>
                    <a:pt x="1469" y="2185"/>
                  </a:lnTo>
                  <a:cubicBezTo>
                    <a:pt x="1469" y="2173"/>
                    <a:pt x="1457" y="2161"/>
                    <a:pt x="1441" y="2161"/>
                  </a:cubicBezTo>
                  <a:close/>
                  <a:moveTo>
                    <a:pt x="2885" y="2308"/>
                  </a:moveTo>
                  <a:cubicBezTo>
                    <a:pt x="2869" y="2308"/>
                    <a:pt x="2856" y="2320"/>
                    <a:pt x="2856" y="2333"/>
                  </a:cubicBezTo>
                  <a:lnTo>
                    <a:pt x="2856" y="2639"/>
                  </a:lnTo>
                  <a:cubicBezTo>
                    <a:pt x="2856" y="2656"/>
                    <a:pt x="2869" y="2668"/>
                    <a:pt x="2885" y="2668"/>
                  </a:cubicBezTo>
                  <a:cubicBezTo>
                    <a:pt x="2897" y="2668"/>
                    <a:pt x="2910" y="2656"/>
                    <a:pt x="2910" y="2639"/>
                  </a:cubicBezTo>
                  <a:lnTo>
                    <a:pt x="2910" y="2333"/>
                  </a:lnTo>
                  <a:cubicBezTo>
                    <a:pt x="2910" y="2320"/>
                    <a:pt x="2897" y="2308"/>
                    <a:pt x="2885" y="2308"/>
                  </a:cubicBezTo>
                  <a:close/>
                  <a:moveTo>
                    <a:pt x="4313" y="2337"/>
                  </a:moveTo>
                  <a:cubicBezTo>
                    <a:pt x="4297" y="2337"/>
                    <a:pt x="4289" y="2349"/>
                    <a:pt x="4289" y="2361"/>
                  </a:cubicBezTo>
                  <a:lnTo>
                    <a:pt x="4289" y="2668"/>
                  </a:lnTo>
                  <a:cubicBezTo>
                    <a:pt x="4289" y="2684"/>
                    <a:pt x="4297" y="2697"/>
                    <a:pt x="4313" y="2697"/>
                  </a:cubicBezTo>
                  <a:cubicBezTo>
                    <a:pt x="4326" y="2697"/>
                    <a:pt x="4338" y="2684"/>
                    <a:pt x="4338" y="2668"/>
                  </a:cubicBezTo>
                  <a:lnTo>
                    <a:pt x="4338" y="2361"/>
                  </a:lnTo>
                  <a:cubicBezTo>
                    <a:pt x="4338" y="2349"/>
                    <a:pt x="4326" y="2337"/>
                    <a:pt x="4313" y="2337"/>
                  </a:cubicBezTo>
                  <a:close/>
                  <a:moveTo>
                    <a:pt x="25" y="2468"/>
                  </a:moveTo>
                  <a:cubicBezTo>
                    <a:pt x="12" y="2468"/>
                    <a:pt x="0" y="2476"/>
                    <a:pt x="0" y="2492"/>
                  </a:cubicBezTo>
                  <a:lnTo>
                    <a:pt x="0" y="2799"/>
                  </a:lnTo>
                  <a:cubicBezTo>
                    <a:pt x="0" y="2811"/>
                    <a:pt x="12" y="2824"/>
                    <a:pt x="25" y="2824"/>
                  </a:cubicBezTo>
                  <a:cubicBezTo>
                    <a:pt x="41" y="2824"/>
                    <a:pt x="49" y="2811"/>
                    <a:pt x="49" y="2799"/>
                  </a:cubicBezTo>
                  <a:lnTo>
                    <a:pt x="49" y="2492"/>
                  </a:lnTo>
                  <a:cubicBezTo>
                    <a:pt x="49" y="2476"/>
                    <a:pt x="41" y="2468"/>
                    <a:pt x="25" y="2468"/>
                  </a:cubicBezTo>
                  <a:close/>
                  <a:moveTo>
                    <a:pt x="5782" y="2545"/>
                  </a:moveTo>
                  <a:cubicBezTo>
                    <a:pt x="5766" y="2545"/>
                    <a:pt x="5754" y="2554"/>
                    <a:pt x="5754" y="2570"/>
                  </a:cubicBezTo>
                  <a:lnTo>
                    <a:pt x="5754" y="2877"/>
                  </a:lnTo>
                  <a:cubicBezTo>
                    <a:pt x="5754" y="2889"/>
                    <a:pt x="5766" y="2901"/>
                    <a:pt x="5782" y="2901"/>
                  </a:cubicBezTo>
                  <a:cubicBezTo>
                    <a:pt x="5795" y="2901"/>
                    <a:pt x="5807" y="2889"/>
                    <a:pt x="5807" y="2877"/>
                  </a:cubicBezTo>
                  <a:lnTo>
                    <a:pt x="5807" y="2570"/>
                  </a:lnTo>
                  <a:cubicBezTo>
                    <a:pt x="5807" y="2554"/>
                    <a:pt x="5795" y="2545"/>
                    <a:pt x="5782" y="2545"/>
                  </a:cubicBezTo>
                  <a:close/>
                  <a:moveTo>
                    <a:pt x="1445" y="2775"/>
                  </a:moveTo>
                  <a:cubicBezTo>
                    <a:pt x="1428" y="2775"/>
                    <a:pt x="1416" y="2787"/>
                    <a:pt x="1416" y="2799"/>
                  </a:cubicBezTo>
                  <a:lnTo>
                    <a:pt x="1416" y="3106"/>
                  </a:lnTo>
                  <a:cubicBezTo>
                    <a:pt x="1416" y="3122"/>
                    <a:pt x="1428" y="3135"/>
                    <a:pt x="1445" y="3135"/>
                  </a:cubicBezTo>
                  <a:cubicBezTo>
                    <a:pt x="1457" y="3135"/>
                    <a:pt x="1469" y="3122"/>
                    <a:pt x="1469" y="3106"/>
                  </a:cubicBezTo>
                  <a:lnTo>
                    <a:pt x="1469" y="2799"/>
                  </a:lnTo>
                  <a:cubicBezTo>
                    <a:pt x="1469" y="2787"/>
                    <a:pt x="1457" y="2775"/>
                    <a:pt x="1445" y="2775"/>
                  </a:cubicBezTo>
                  <a:close/>
                  <a:moveTo>
                    <a:pt x="2885" y="2922"/>
                  </a:moveTo>
                  <a:cubicBezTo>
                    <a:pt x="2869" y="2922"/>
                    <a:pt x="2856" y="2934"/>
                    <a:pt x="2856" y="2950"/>
                  </a:cubicBezTo>
                  <a:lnTo>
                    <a:pt x="2856" y="3131"/>
                  </a:lnTo>
                  <a:cubicBezTo>
                    <a:pt x="2856" y="3171"/>
                    <a:pt x="2856" y="3212"/>
                    <a:pt x="2848" y="3249"/>
                  </a:cubicBezTo>
                  <a:cubicBezTo>
                    <a:pt x="2844" y="3266"/>
                    <a:pt x="2852" y="3278"/>
                    <a:pt x="2869" y="3282"/>
                  </a:cubicBezTo>
                  <a:lnTo>
                    <a:pt x="2873" y="3282"/>
                  </a:lnTo>
                  <a:cubicBezTo>
                    <a:pt x="2885" y="3282"/>
                    <a:pt x="2897" y="3270"/>
                    <a:pt x="2897" y="3257"/>
                  </a:cubicBezTo>
                  <a:cubicBezTo>
                    <a:pt x="2906" y="3216"/>
                    <a:pt x="2910" y="3171"/>
                    <a:pt x="2910" y="3131"/>
                  </a:cubicBezTo>
                  <a:lnTo>
                    <a:pt x="2910" y="2950"/>
                  </a:lnTo>
                  <a:cubicBezTo>
                    <a:pt x="2910" y="2934"/>
                    <a:pt x="2897" y="2922"/>
                    <a:pt x="2885" y="2922"/>
                  </a:cubicBezTo>
                  <a:close/>
                  <a:moveTo>
                    <a:pt x="4313" y="2950"/>
                  </a:moveTo>
                  <a:cubicBezTo>
                    <a:pt x="4297" y="2950"/>
                    <a:pt x="4289" y="2963"/>
                    <a:pt x="4289" y="2975"/>
                  </a:cubicBezTo>
                  <a:lnTo>
                    <a:pt x="4289" y="3282"/>
                  </a:lnTo>
                  <a:cubicBezTo>
                    <a:pt x="4289" y="3298"/>
                    <a:pt x="4297" y="3311"/>
                    <a:pt x="4313" y="3311"/>
                  </a:cubicBezTo>
                  <a:cubicBezTo>
                    <a:pt x="4330" y="3311"/>
                    <a:pt x="4338" y="3298"/>
                    <a:pt x="4338" y="3282"/>
                  </a:cubicBezTo>
                  <a:lnTo>
                    <a:pt x="4338" y="2975"/>
                  </a:lnTo>
                  <a:cubicBezTo>
                    <a:pt x="4338" y="2963"/>
                    <a:pt x="4330" y="2950"/>
                    <a:pt x="4313" y="2950"/>
                  </a:cubicBezTo>
                  <a:close/>
                  <a:moveTo>
                    <a:pt x="25" y="3081"/>
                  </a:moveTo>
                  <a:cubicBezTo>
                    <a:pt x="12" y="3081"/>
                    <a:pt x="0" y="3090"/>
                    <a:pt x="0" y="3106"/>
                  </a:cubicBezTo>
                  <a:lnTo>
                    <a:pt x="0" y="3413"/>
                  </a:lnTo>
                  <a:cubicBezTo>
                    <a:pt x="0" y="3425"/>
                    <a:pt x="12" y="3437"/>
                    <a:pt x="25" y="3437"/>
                  </a:cubicBezTo>
                  <a:cubicBezTo>
                    <a:pt x="41" y="3437"/>
                    <a:pt x="49" y="3425"/>
                    <a:pt x="49" y="3413"/>
                  </a:cubicBezTo>
                  <a:lnTo>
                    <a:pt x="49" y="3106"/>
                  </a:lnTo>
                  <a:cubicBezTo>
                    <a:pt x="49" y="3090"/>
                    <a:pt x="41" y="3081"/>
                    <a:pt x="25" y="3081"/>
                  </a:cubicBezTo>
                  <a:close/>
                  <a:moveTo>
                    <a:pt x="5782" y="3159"/>
                  </a:moveTo>
                  <a:cubicBezTo>
                    <a:pt x="5766" y="3159"/>
                    <a:pt x="5754" y="3167"/>
                    <a:pt x="5754" y="3184"/>
                  </a:cubicBezTo>
                  <a:lnTo>
                    <a:pt x="5754" y="3491"/>
                  </a:lnTo>
                  <a:cubicBezTo>
                    <a:pt x="5754" y="3503"/>
                    <a:pt x="5766" y="3515"/>
                    <a:pt x="5782" y="3515"/>
                  </a:cubicBezTo>
                  <a:cubicBezTo>
                    <a:pt x="5795" y="3515"/>
                    <a:pt x="5807" y="3503"/>
                    <a:pt x="5807" y="3491"/>
                  </a:cubicBezTo>
                  <a:lnTo>
                    <a:pt x="5807" y="3184"/>
                  </a:lnTo>
                  <a:cubicBezTo>
                    <a:pt x="5807" y="3167"/>
                    <a:pt x="5795" y="3159"/>
                    <a:pt x="5782" y="3159"/>
                  </a:cubicBezTo>
                  <a:close/>
                  <a:moveTo>
                    <a:pt x="1501" y="3381"/>
                  </a:moveTo>
                  <a:cubicBezTo>
                    <a:pt x="1497" y="3381"/>
                    <a:pt x="1493" y="3382"/>
                    <a:pt x="1490" y="3384"/>
                  </a:cubicBezTo>
                  <a:cubicBezTo>
                    <a:pt x="1477" y="3388"/>
                    <a:pt x="1469" y="3405"/>
                    <a:pt x="1473" y="3417"/>
                  </a:cubicBezTo>
                  <a:cubicBezTo>
                    <a:pt x="1514" y="3515"/>
                    <a:pt x="1580" y="3601"/>
                    <a:pt x="1657" y="3675"/>
                  </a:cubicBezTo>
                  <a:cubicBezTo>
                    <a:pt x="1662" y="3679"/>
                    <a:pt x="1670" y="3679"/>
                    <a:pt x="1674" y="3679"/>
                  </a:cubicBezTo>
                  <a:cubicBezTo>
                    <a:pt x="1682" y="3679"/>
                    <a:pt x="1690" y="3679"/>
                    <a:pt x="1694" y="3671"/>
                  </a:cubicBezTo>
                  <a:cubicBezTo>
                    <a:pt x="1702" y="3663"/>
                    <a:pt x="1702" y="3646"/>
                    <a:pt x="1694" y="3634"/>
                  </a:cubicBezTo>
                  <a:cubicBezTo>
                    <a:pt x="1621" y="3568"/>
                    <a:pt x="1559" y="3487"/>
                    <a:pt x="1522" y="3397"/>
                  </a:cubicBezTo>
                  <a:cubicBezTo>
                    <a:pt x="1519" y="3388"/>
                    <a:pt x="1510" y="3381"/>
                    <a:pt x="1501" y="3381"/>
                  </a:cubicBezTo>
                  <a:close/>
                  <a:moveTo>
                    <a:pt x="2755" y="3511"/>
                  </a:moveTo>
                  <a:cubicBezTo>
                    <a:pt x="2747" y="3511"/>
                    <a:pt x="2739" y="3514"/>
                    <a:pt x="2734" y="3519"/>
                  </a:cubicBezTo>
                  <a:cubicBezTo>
                    <a:pt x="2680" y="3601"/>
                    <a:pt x="2603" y="3671"/>
                    <a:pt x="2521" y="3720"/>
                  </a:cubicBezTo>
                  <a:cubicBezTo>
                    <a:pt x="2509" y="3728"/>
                    <a:pt x="2505" y="3744"/>
                    <a:pt x="2513" y="3757"/>
                  </a:cubicBezTo>
                  <a:cubicBezTo>
                    <a:pt x="2517" y="3765"/>
                    <a:pt x="2525" y="3769"/>
                    <a:pt x="2533" y="3769"/>
                  </a:cubicBezTo>
                  <a:cubicBezTo>
                    <a:pt x="2537" y="3769"/>
                    <a:pt x="2541" y="3769"/>
                    <a:pt x="2545" y="3765"/>
                  </a:cubicBezTo>
                  <a:cubicBezTo>
                    <a:pt x="2635" y="3712"/>
                    <a:pt x="2717" y="3638"/>
                    <a:pt x="2779" y="3552"/>
                  </a:cubicBezTo>
                  <a:cubicBezTo>
                    <a:pt x="2787" y="3540"/>
                    <a:pt x="2783" y="3523"/>
                    <a:pt x="2771" y="3515"/>
                  </a:cubicBezTo>
                  <a:cubicBezTo>
                    <a:pt x="2766" y="3512"/>
                    <a:pt x="2761" y="3511"/>
                    <a:pt x="2755" y="3511"/>
                  </a:cubicBezTo>
                  <a:close/>
                  <a:moveTo>
                    <a:pt x="1940" y="3780"/>
                  </a:moveTo>
                  <a:cubicBezTo>
                    <a:pt x="1928" y="3780"/>
                    <a:pt x="1919" y="3787"/>
                    <a:pt x="1915" y="3798"/>
                  </a:cubicBezTo>
                  <a:cubicBezTo>
                    <a:pt x="1911" y="3814"/>
                    <a:pt x="1919" y="3826"/>
                    <a:pt x="1932" y="3830"/>
                  </a:cubicBezTo>
                  <a:cubicBezTo>
                    <a:pt x="2001" y="3855"/>
                    <a:pt x="2075" y="3863"/>
                    <a:pt x="2153" y="3863"/>
                  </a:cubicBezTo>
                  <a:lnTo>
                    <a:pt x="2177" y="3863"/>
                  </a:lnTo>
                  <a:cubicBezTo>
                    <a:pt x="2198" y="3863"/>
                    <a:pt x="2222" y="3863"/>
                    <a:pt x="2247" y="3859"/>
                  </a:cubicBezTo>
                  <a:cubicBezTo>
                    <a:pt x="2259" y="3859"/>
                    <a:pt x="2271" y="3847"/>
                    <a:pt x="2267" y="3834"/>
                  </a:cubicBezTo>
                  <a:cubicBezTo>
                    <a:pt x="2267" y="3818"/>
                    <a:pt x="2255" y="3810"/>
                    <a:pt x="2239" y="3810"/>
                  </a:cubicBezTo>
                  <a:cubicBezTo>
                    <a:pt x="2218" y="3810"/>
                    <a:pt x="2198" y="3814"/>
                    <a:pt x="2177" y="3814"/>
                  </a:cubicBezTo>
                  <a:lnTo>
                    <a:pt x="2153" y="3814"/>
                  </a:lnTo>
                  <a:cubicBezTo>
                    <a:pt x="2083" y="3814"/>
                    <a:pt x="2013" y="3802"/>
                    <a:pt x="1948" y="3781"/>
                  </a:cubicBezTo>
                  <a:cubicBezTo>
                    <a:pt x="1945" y="3780"/>
                    <a:pt x="1942" y="3780"/>
                    <a:pt x="1940" y="3780"/>
                  </a:cubicBezTo>
                  <a:close/>
                  <a:moveTo>
                    <a:pt x="4313" y="3564"/>
                  </a:moveTo>
                  <a:cubicBezTo>
                    <a:pt x="4301" y="3564"/>
                    <a:pt x="4289" y="3577"/>
                    <a:pt x="4289" y="3589"/>
                  </a:cubicBezTo>
                  <a:lnTo>
                    <a:pt x="4289" y="3630"/>
                  </a:lnTo>
                  <a:cubicBezTo>
                    <a:pt x="4289" y="3724"/>
                    <a:pt x="4305" y="3814"/>
                    <a:pt x="4338" y="3900"/>
                  </a:cubicBezTo>
                  <a:cubicBezTo>
                    <a:pt x="4342" y="3912"/>
                    <a:pt x="4354" y="3916"/>
                    <a:pt x="4362" y="3916"/>
                  </a:cubicBezTo>
                  <a:lnTo>
                    <a:pt x="4375" y="3916"/>
                  </a:lnTo>
                  <a:cubicBezTo>
                    <a:pt x="4387" y="3908"/>
                    <a:pt x="4391" y="3896"/>
                    <a:pt x="4387" y="3883"/>
                  </a:cubicBezTo>
                  <a:cubicBezTo>
                    <a:pt x="4354" y="3802"/>
                    <a:pt x="4338" y="3716"/>
                    <a:pt x="4338" y="3630"/>
                  </a:cubicBezTo>
                  <a:lnTo>
                    <a:pt x="4338" y="3589"/>
                  </a:lnTo>
                  <a:cubicBezTo>
                    <a:pt x="4338" y="3577"/>
                    <a:pt x="4330" y="3564"/>
                    <a:pt x="4313" y="3564"/>
                  </a:cubicBezTo>
                  <a:close/>
                  <a:moveTo>
                    <a:pt x="25" y="3695"/>
                  </a:moveTo>
                  <a:cubicBezTo>
                    <a:pt x="12" y="3695"/>
                    <a:pt x="0" y="3703"/>
                    <a:pt x="0" y="3720"/>
                  </a:cubicBezTo>
                  <a:lnTo>
                    <a:pt x="0" y="4027"/>
                  </a:lnTo>
                  <a:cubicBezTo>
                    <a:pt x="0" y="4039"/>
                    <a:pt x="12" y="4051"/>
                    <a:pt x="25" y="4051"/>
                  </a:cubicBezTo>
                  <a:cubicBezTo>
                    <a:pt x="41" y="4051"/>
                    <a:pt x="53" y="4039"/>
                    <a:pt x="53" y="4027"/>
                  </a:cubicBezTo>
                  <a:lnTo>
                    <a:pt x="53" y="3720"/>
                  </a:lnTo>
                  <a:cubicBezTo>
                    <a:pt x="53" y="3703"/>
                    <a:pt x="41" y="3695"/>
                    <a:pt x="25" y="3695"/>
                  </a:cubicBezTo>
                  <a:close/>
                  <a:moveTo>
                    <a:pt x="5761" y="3768"/>
                  </a:moveTo>
                  <a:cubicBezTo>
                    <a:pt x="5751" y="3768"/>
                    <a:pt x="5741" y="3779"/>
                    <a:pt x="5737" y="3789"/>
                  </a:cubicBezTo>
                  <a:cubicBezTo>
                    <a:pt x="5713" y="3888"/>
                    <a:pt x="5672" y="3974"/>
                    <a:pt x="5611" y="4051"/>
                  </a:cubicBezTo>
                  <a:cubicBezTo>
                    <a:pt x="5598" y="4064"/>
                    <a:pt x="5602" y="4080"/>
                    <a:pt x="5615" y="4088"/>
                  </a:cubicBezTo>
                  <a:cubicBezTo>
                    <a:pt x="5619" y="4092"/>
                    <a:pt x="5623" y="4096"/>
                    <a:pt x="5627" y="4096"/>
                  </a:cubicBezTo>
                  <a:lnTo>
                    <a:pt x="5627" y="4092"/>
                  </a:lnTo>
                  <a:cubicBezTo>
                    <a:pt x="5635" y="4092"/>
                    <a:pt x="5643" y="4092"/>
                    <a:pt x="5647" y="4084"/>
                  </a:cubicBezTo>
                  <a:cubicBezTo>
                    <a:pt x="5717" y="4002"/>
                    <a:pt x="5762" y="3904"/>
                    <a:pt x="5786" y="3802"/>
                  </a:cubicBezTo>
                  <a:cubicBezTo>
                    <a:pt x="5791" y="3789"/>
                    <a:pt x="5782" y="3773"/>
                    <a:pt x="5766" y="3769"/>
                  </a:cubicBezTo>
                  <a:cubicBezTo>
                    <a:pt x="5764" y="3768"/>
                    <a:pt x="5763" y="3768"/>
                    <a:pt x="5761" y="3768"/>
                  </a:cubicBezTo>
                  <a:close/>
                  <a:moveTo>
                    <a:pt x="4536" y="4117"/>
                  </a:moveTo>
                  <a:cubicBezTo>
                    <a:pt x="4528" y="4117"/>
                    <a:pt x="4521" y="4120"/>
                    <a:pt x="4514" y="4125"/>
                  </a:cubicBezTo>
                  <a:cubicBezTo>
                    <a:pt x="4506" y="4137"/>
                    <a:pt x="4506" y="4154"/>
                    <a:pt x="4518" y="4162"/>
                  </a:cubicBezTo>
                  <a:cubicBezTo>
                    <a:pt x="4592" y="4235"/>
                    <a:pt x="4686" y="4293"/>
                    <a:pt x="4788" y="4325"/>
                  </a:cubicBezTo>
                  <a:lnTo>
                    <a:pt x="4796" y="4325"/>
                  </a:lnTo>
                  <a:cubicBezTo>
                    <a:pt x="4804" y="4325"/>
                    <a:pt x="4817" y="4317"/>
                    <a:pt x="4821" y="4309"/>
                  </a:cubicBezTo>
                  <a:cubicBezTo>
                    <a:pt x="4825" y="4297"/>
                    <a:pt x="4817" y="4280"/>
                    <a:pt x="4804" y="4276"/>
                  </a:cubicBezTo>
                  <a:cubicBezTo>
                    <a:pt x="4710" y="4244"/>
                    <a:pt x="4624" y="4190"/>
                    <a:pt x="4551" y="4125"/>
                  </a:cubicBezTo>
                  <a:cubicBezTo>
                    <a:pt x="4547" y="4119"/>
                    <a:pt x="4542" y="4117"/>
                    <a:pt x="4536" y="4117"/>
                  </a:cubicBezTo>
                  <a:close/>
                  <a:moveTo>
                    <a:pt x="5394" y="4235"/>
                  </a:moveTo>
                  <a:cubicBezTo>
                    <a:pt x="5390" y="4235"/>
                    <a:pt x="5385" y="4237"/>
                    <a:pt x="5381" y="4240"/>
                  </a:cubicBezTo>
                  <a:cubicBezTo>
                    <a:pt x="5291" y="4285"/>
                    <a:pt x="5197" y="4309"/>
                    <a:pt x="5099" y="4313"/>
                  </a:cubicBezTo>
                  <a:cubicBezTo>
                    <a:pt x="5083" y="4313"/>
                    <a:pt x="5074" y="4325"/>
                    <a:pt x="5074" y="4338"/>
                  </a:cubicBezTo>
                  <a:cubicBezTo>
                    <a:pt x="5074" y="4354"/>
                    <a:pt x="5083" y="4362"/>
                    <a:pt x="5099" y="4362"/>
                  </a:cubicBezTo>
                  <a:cubicBezTo>
                    <a:pt x="5205" y="4358"/>
                    <a:pt x="5308" y="4334"/>
                    <a:pt x="5406" y="4285"/>
                  </a:cubicBezTo>
                  <a:cubicBezTo>
                    <a:pt x="5418" y="4276"/>
                    <a:pt x="5422" y="4264"/>
                    <a:pt x="5414" y="4252"/>
                  </a:cubicBezTo>
                  <a:cubicBezTo>
                    <a:pt x="5411" y="4241"/>
                    <a:pt x="5403" y="4235"/>
                    <a:pt x="5394" y="4235"/>
                  </a:cubicBezTo>
                  <a:close/>
                  <a:moveTo>
                    <a:pt x="29" y="4309"/>
                  </a:moveTo>
                  <a:cubicBezTo>
                    <a:pt x="12" y="4309"/>
                    <a:pt x="0" y="4317"/>
                    <a:pt x="0" y="4334"/>
                  </a:cubicBezTo>
                  <a:lnTo>
                    <a:pt x="0" y="4641"/>
                  </a:lnTo>
                  <a:cubicBezTo>
                    <a:pt x="0" y="4653"/>
                    <a:pt x="12" y="4665"/>
                    <a:pt x="29" y="4665"/>
                  </a:cubicBezTo>
                  <a:cubicBezTo>
                    <a:pt x="41" y="4665"/>
                    <a:pt x="53" y="4653"/>
                    <a:pt x="53" y="4641"/>
                  </a:cubicBezTo>
                  <a:lnTo>
                    <a:pt x="53" y="4334"/>
                  </a:lnTo>
                  <a:cubicBezTo>
                    <a:pt x="53" y="4317"/>
                    <a:pt x="41" y="4309"/>
                    <a:pt x="29" y="430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43"/>
            <p:cNvSpPr/>
            <p:nvPr/>
          </p:nvSpPr>
          <p:spPr>
            <a:xfrm>
              <a:off x="6503757" y="985500"/>
              <a:ext cx="354329" cy="353505"/>
            </a:xfrm>
            <a:custGeom>
              <a:rect b="b" l="l" r="r" t="t"/>
              <a:pathLst>
                <a:path extrusionOk="0" h="1716" w="1720">
                  <a:moveTo>
                    <a:pt x="860" y="1"/>
                  </a:moveTo>
                  <a:cubicBezTo>
                    <a:pt x="386" y="1"/>
                    <a:pt x="1" y="385"/>
                    <a:pt x="1" y="860"/>
                  </a:cubicBezTo>
                  <a:cubicBezTo>
                    <a:pt x="1" y="1335"/>
                    <a:pt x="386" y="1715"/>
                    <a:pt x="860" y="1715"/>
                  </a:cubicBezTo>
                  <a:cubicBezTo>
                    <a:pt x="1335" y="1715"/>
                    <a:pt x="1720" y="1335"/>
                    <a:pt x="1720" y="860"/>
                  </a:cubicBezTo>
                  <a:cubicBezTo>
                    <a:pt x="1720" y="385"/>
                    <a:pt x="1335" y="1"/>
                    <a:pt x="8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43"/>
            <p:cNvSpPr/>
            <p:nvPr/>
          </p:nvSpPr>
          <p:spPr>
            <a:xfrm>
              <a:off x="6521473" y="1085413"/>
              <a:ext cx="105681" cy="154092"/>
            </a:xfrm>
            <a:custGeom>
              <a:rect b="b" l="l" r="r" t="t"/>
              <a:pathLst>
                <a:path extrusionOk="0" h="748" w="513">
                  <a:moveTo>
                    <a:pt x="455" y="1"/>
                  </a:moveTo>
                  <a:cubicBezTo>
                    <a:pt x="445" y="1"/>
                    <a:pt x="435" y="4"/>
                    <a:pt x="426" y="11"/>
                  </a:cubicBezTo>
                  <a:lnTo>
                    <a:pt x="21" y="334"/>
                  </a:lnTo>
                  <a:cubicBezTo>
                    <a:pt x="9" y="347"/>
                    <a:pt x="1" y="359"/>
                    <a:pt x="1" y="371"/>
                  </a:cubicBezTo>
                  <a:cubicBezTo>
                    <a:pt x="1" y="387"/>
                    <a:pt x="9" y="400"/>
                    <a:pt x="21" y="408"/>
                  </a:cubicBezTo>
                  <a:lnTo>
                    <a:pt x="430" y="735"/>
                  </a:lnTo>
                  <a:cubicBezTo>
                    <a:pt x="439" y="743"/>
                    <a:pt x="451" y="748"/>
                    <a:pt x="459" y="748"/>
                  </a:cubicBezTo>
                  <a:cubicBezTo>
                    <a:pt x="476" y="748"/>
                    <a:pt x="488" y="743"/>
                    <a:pt x="496" y="731"/>
                  </a:cubicBezTo>
                  <a:cubicBezTo>
                    <a:pt x="512" y="711"/>
                    <a:pt x="508" y="678"/>
                    <a:pt x="488" y="666"/>
                  </a:cubicBezTo>
                  <a:lnTo>
                    <a:pt x="124" y="375"/>
                  </a:lnTo>
                  <a:lnTo>
                    <a:pt x="484" y="89"/>
                  </a:lnTo>
                  <a:cubicBezTo>
                    <a:pt x="504" y="72"/>
                    <a:pt x="508" y="40"/>
                    <a:pt x="492" y="19"/>
                  </a:cubicBezTo>
                  <a:cubicBezTo>
                    <a:pt x="482" y="7"/>
                    <a:pt x="469" y="1"/>
                    <a:pt x="4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43"/>
            <p:cNvSpPr/>
            <p:nvPr/>
          </p:nvSpPr>
          <p:spPr>
            <a:xfrm>
              <a:off x="6734896" y="1085413"/>
              <a:ext cx="105475" cy="154092"/>
            </a:xfrm>
            <a:custGeom>
              <a:rect b="b" l="l" r="r" t="t"/>
              <a:pathLst>
                <a:path extrusionOk="0" h="748" w="512">
                  <a:moveTo>
                    <a:pt x="58" y="1"/>
                  </a:moveTo>
                  <a:cubicBezTo>
                    <a:pt x="44" y="1"/>
                    <a:pt x="30" y="7"/>
                    <a:pt x="21" y="19"/>
                  </a:cubicBezTo>
                  <a:cubicBezTo>
                    <a:pt x="4" y="40"/>
                    <a:pt x="8" y="68"/>
                    <a:pt x="29" y="85"/>
                  </a:cubicBezTo>
                  <a:lnTo>
                    <a:pt x="389" y="371"/>
                  </a:lnTo>
                  <a:lnTo>
                    <a:pt x="25" y="662"/>
                  </a:lnTo>
                  <a:cubicBezTo>
                    <a:pt x="4" y="678"/>
                    <a:pt x="0" y="711"/>
                    <a:pt x="17" y="731"/>
                  </a:cubicBezTo>
                  <a:cubicBezTo>
                    <a:pt x="25" y="739"/>
                    <a:pt x="37" y="748"/>
                    <a:pt x="53" y="748"/>
                  </a:cubicBezTo>
                  <a:cubicBezTo>
                    <a:pt x="62" y="748"/>
                    <a:pt x="74" y="743"/>
                    <a:pt x="82" y="735"/>
                  </a:cubicBezTo>
                  <a:lnTo>
                    <a:pt x="491" y="408"/>
                  </a:lnTo>
                  <a:cubicBezTo>
                    <a:pt x="503" y="400"/>
                    <a:pt x="512" y="387"/>
                    <a:pt x="512" y="371"/>
                  </a:cubicBezTo>
                  <a:cubicBezTo>
                    <a:pt x="512" y="359"/>
                    <a:pt x="503" y="342"/>
                    <a:pt x="491" y="334"/>
                  </a:cubicBezTo>
                  <a:lnTo>
                    <a:pt x="86" y="11"/>
                  </a:lnTo>
                  <a:cubicBezTo>
                    <a:pt x="78" y="4"/>
                    <a:pt x="68" y="1"/>
                    <a:pt x="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43"/>
            <p:cNvSpPr/>
            <p:nvPr/>
          </p:nvSpPr>
          <p:spPr>
            <a:xfrm>
              <a:off x="6649609" y="1067696"/>
              <a:ext cx="74368" cy="189525"/>
            </a:xfrm>
            <a:custGeom>
              <a:rect b="b" l="l" r="r" t="t"/>
              <a:pathLst>
                <a:path extrusionOk="0" h="920" w="361">
                  <a:moveTo>
                    <a:pt x="307" y="1"/>
                  </a:moveTo>
                  <a:cubicBezTo>
                    <a:pt x="287" y="1"/>
                    <a:pt x="269" y="15"/>
                    <a:pt x="263" y="36"/>
                  </a:cubicBezTo>
                  <a:lnTo>
                    <a:pt x="9" y="858"/>
                  </a:lnTo>
                  <a:cubicBezTo>
                    <a:pt x="1" y="883"/>
                    <a:pt x="13" y="911"/>
                    <a:pt x="42" y="919"/>
                  </a:cubicBezTo>
                  <a:lnTo>
                    <a:pt x="58" y="919"/>
                  </a:lnTo>
                  <a:cubicBezTo>
                    <a:pt x="79" y="919"/>
                    <a:pt x="91" y="903"/>
                    <a:pt x="99" y="887"/>
                  </a:cubicBezTo>
                  <a:lnTo>
                    <a:pt x="353" y="64"/>
                  </a:lnTo>
                  <a:cubicBezTo>
                    <a:pt x="361" y="36"/>
                    <a:pt x="345" y="11"/>
                    <a:pt x="320" y="3"/>
                  </a:cubicBezTo>
                  <a:cubicBezTo>
                    <a:pt x="316" y="1"/>
                    <a:pt x="311" y="1"/>
                    <a:pt x="3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43"/>
            <p:cNvSpPr/>
            <p:nvPr/>
          </p:nvSpPr>
          <p:spPr>
            <a:xfrm>
              <a:off x="6441543" y="1897689"/>
              <a:ext cx="306947" cy="302415"/>
            </a:xfrm>
            <a:custGeom>
              <a:rect b="b" l="l" r="r" t="t"/>
              <a:pathLst>
                <a:path extrusionOk="0" h="1468" w="1490">
                  <a:moveTo>
                    <a:pt x="745" y="324"/>
                  </a:moveTo>
                  <a:cubicBezTo>
                    <a:pt x="970" y="324"/>
                    <a:pt x="1154" y="508"/>
                    <a:pt x="1154" y="733"/>
                  </a:cubicBezTo>
                  <a:cubicBezTo>
                    <a:pt x="1154" y="958"/>
                    <a:pt x="970" y="1142"/>
                    <a:pt x="745" y="1142"/>
                  </a:cubicBezTo>
                  <a:cubicBezTo>
                    <a:pt x="520" y="1142"/>
                    <a:pt x="336" y="958"/>
                    <a:pt x="336" y="733"/>
                  </a:cubicBezTo>
                  <a:cubicBezTo>
                    <a:pt x="336" y="508"/>
                    <a:pt x="520" y="324"/>
                    <a:pt x="745" y="324"/>
                  </a:cubicBezTo>
                  <a:close/>
                  <a:moveTo>
                    <a:pt x="581" y="1"/>
                  </a:moveTo>
                  <a:cubicBezTo>
                    <a:pt x="524" y="13"/>
                    <a:pt x="471" y="29"/>
                    <a:pt x="422" y="54"/>
                  </a:cubicBezTo>
                  <a:cubicBezTo>
                    <a:pt x="372" y="78"/>
                    <a:pt x="323" y="107"/>
                    <a:pt x="282" y="144"/>
                  </a:cubicBezTo>
                  <a:lnTo>
                    <a:pt x="364" y="246"/>
                  </a:lnTo>
                  <a:cubicBezTo>
                    <a:pt x="295" y="303"/>
                    <a:pt x="233" y="377"/>
                    <a:pt x="196" y="459"/>
                  </a:cubicBezTo>
                  <a:lnTo>
                    <a:pt x="74" y="402"/>
                  </a:lnTo>
                  <a:cubicBezTo>
                    <a:pt x="29" y="500"/>
                    <a:pt x="0" y="614"/>
                    <a:pt x="0" y="725"/>
                  </a:cubicBezTo>
                  <a:lnTo>
                    <a:pt x="135" y="725"/>
                  </a:lnTo>
                  <a:cubicBezTo>
                    <a:pt x="135" y="819"/>
                    <a:pt x="156" y="909"/>
                    <a:pt x="196" y="991"/>
                  </a:cubicBezTo>
                  <a:lnTo>
                    <a:pt x="74" y="1048"/>
                  </a:lnTo>
                  <a:cubicBezTo>
                    <a:pt x="123" y="1146"/>
                    <a:pt x="196" y="1236"/>
                    <a:pt x="282" y="1306"/>
                  </a:cubicBezTo>
                  <a:lnTo>
                    <a:pt x="364" y="1204"/>
                  </a:lnTo>
                  <a:cubicBezTo>
                    <a:pt x="434" y="1257"/>
                    <a:pt x="520" y="1298"/>
                    <a:pt x="610" y="1318"/>
                  </a:cubicBezTo>
                  <a:lnTo>
                    <a:pt x="581" y="1449"/>
                  </a:lnTo>
                  <a:cubicBezTo>
                    <a:pt x="634" y="1461"/>
                    <a:pt x="690" y="1468"/>
                    <a:pt x="745" y="1468"/>
                  </a:cubicBezTo>
                  <a:cubicBezTo>
                    <a:pt x="801" y="1468"/>
                    <a:pt x="857" y="1461"/>
                    <a:pt x="913" y="1449"/>
                  </a:cubicBezTo>
                  <a:lnTo>
                    <a:pt x="880" y="1318"/>
                  </a:lnTo>
                  <a:cubicBezTo>
                    <a:pt x="974" y="1298"/>
                    <a:pt x="1056" y="1257"/>
                    <a:pt x="1125" y="1204"/>
                  </a:cubicBezTo>
                  <a:lnTo>
                    <a:pt x="1207" y="1306"/>
                  </a:lnTo>
                  <a:cubicBezTo>
                    <a:pt x="1297" y="1236"/>
                    <a:pt x="1367" y="1146"/>
                    <a:pt x="1416" y="1048"/>
                  </a:cubicBezTo>
                  <a:lnTo>
                    <a:pt x="1297" y="991"/>
                  </a:lnTo>
                  <a:cubicBezTo>
                    <a:pt x="1334" y="909"/>
                    <a:pt x="1359" y="819"/>
                    <a:pt x="1359" y="725"/>
                  </a:cubicBezTo>
                  <a:lnTo>
                    <a:pt x="1490" y="725"/>
                  </a:lnTo>
                  <a:cubicBezTo>
                    <a:pt x="1490" y="614"/>
                    <a:pt x="1465" y="500"/>
                    <a:pt x="1416" y="402"/>
                  </a:cubicBezTo>
                  <a:lnTo>
                    <a:pt x="1297" y="459"/>
                  </a:lnTo>
                  <a:cubicBezTo>
                    <a:pt x="1256" y="377"/>
                    <a:pt x="1199" y="303"/>
                    <a:pt x="1125" y="246"/>
                  </a:cubicBezTo>
                  <a:lnTo>
                    <a:pt x="1207" y="144"/>
                  </a:lnTo>
                  <a:cubicBezTo>
                    <a:pt x="1166" y="107"/>
                    <a:pt x="1117" y="78"/>
                    <a:pt x="1068" y="54"/>
                  </a:cubicBezTo>
                  <a:cubicBezTo>
                    <a:pt x="1019" y="29"/>
                    <a:pt x="966" y="13"/>
                    <a:pt x="909" y="1"/>
                  </a:cubicBezTo>
                  <a:lnTo>
                    <a:pt x="880" y="127"/>
                  </a:lnTo>
                  <a:cubicBezTo>
                    <a:pt x="839" y="119"/>
                    <a:pt x="794" y="111"/>
                    <a:pt x="745" y="111"/>
                  </a:cubicBezTo>
                  <a:cubicBezTo>
                    <a:pt x="700" y="111"/>
                    <a:pt x="651" y="119"/>
                    <a:pt x="610" y="127"/>
                  </a:cubicBezTo>
                  <a:lnTo>
                    <a:pt x="58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43"/>
            <p:cNvSpPr/>
            <p:nvPr/>
          </p:nvSpPr>
          <p:spPr>
            <a:xfrm>
              <a:off x="6700287" y="2049103"/>
              <a:ext cx="472163" cy="460833"/>
            </a:xfrm>
            <a:custGeom>
              <a:rect b="b" l="l" r="r" t="t"/>
              <a:pathLst>
                <a:path extrusionOk="0" h="2237" w="2292">
                  <a:moveTo>
                    <a:pt x="1146" y="608"/>
                  </a:moveTo>
                  <a:cubicBezTo>
                    <a:pt x="1424" y="608"/>
                    <a:pt x="1654" y="837"/>
                    <a:pt x="1654" y="1115"/>
                  </a:cubicBezTo>
                  <a:cubicBezTo>
                    <a:pt x="1654" y="1398"/>
                    <a:pt x="1424" y="1627"/>
                    <a:pt x="1146" y="1627"/>
                  </a:cubicBezTo>
                  <a:cubicBezTo>
                    <a:pt x="864" y="1627"/>
                    <a:pt x="635" y="1398"/>
                    <a:pt x="635" y="1115"/>
                  </a:cubicBezTo>
                  <a:cubicBezTo>
                    <a:pt x="635" y="837"/>
                    <a:pt x="864" y="608"/>
                    <a:pt x="1146" y="608"/>
                  </a:cubicBezTo>
                  <a:close/>
                  <a:moveTo>
                    <a:pt x="1144" y="0"/>
                  </a:moveTo>
                  <a:cubicBezTo>
                    <a:pt x="1024" y="0"/>
                    <a:pt x="905" y="18"/>
                    <a:pt x="790" y="55"/>
                  </a:cubicBezTo>
                  <a:lnTo>
                    <a:pt x="868" y="301"/>
                  </a:lnTo>
                  <a:cubicBezTo>
                    <a:pt x="688" y="358"/>
                    <a:pt x="532" y="473"/>
                    <a:pt x="426" y="624"/>
                  </a:cubicBezTo>
                  <a:lnTo>
                    <a:pt x="217" y="473"/>
                  </a:lnTo>
                  <a:cubicBezTo>
                    <a:pt x="180" y="518"/>
                    <a:pt x="152" y="571"/>
                    <a:pt x="123" y="624"/>
                  </a:cubicBezTo>
                  <a:cubicBezTo>
                    <a:pt x="94" y="677"/>
                    <a:pt x="74" y="735"/>
                    <a:pt x="54" y="792"/>
                  </a:cubicBezTo>
                  <a:cubicBezTo>
                    <a:pt x="37" y="849"/>
                    <a:pt x="21" y="907"/>
                    <a:pt x="13" y="968"/>
                  </a:cubicBezTo>
                  <a:cubicBezTo>
                    <a:pt x="4" y="1025"/>
                    <a:pt x="0" y="1087"/>
                    <a:pt x="0" y="1144"/>
                  </a:cubicBezTo>
                  <a:lnTo>
                    <a:pt x="254" y="1144"/>
                  </a:lnTo>
                  <a:cubicBezTo>
                    <a:pt x="254" y="1340"/>
                    <a:pt x="320" y="1520"/>
                    <a:pt x="426" y="1668"/>
                  </a:cubicBezTo>
                  <a:lnTo>
                    <a:pt x="217" y="1819"/>
                  </a:lnTo>
                  <a:cubicBezTo>
                    <a:pt x="360" y="2015"/>
                    <a:pt x="561" y="2163"/>
                    <a:pt x="790" y="2236"/>
                  </a:cubicBezTo>
                  <a:lnTo>
                    <a:pt x="872" y="1991"/>
                  </a:lnTo>
                  <a:cubicBezTo>
                    <a:pt x="958" y="2020"/>
                    <a:pt x="1048" y="2036"/>
                    <a:pt x="1146" y="2036"/>
                  </a:cubicBezTo>
                  <a:cubicBezTo>
                    <a:pt x="1240" y="2036"/>
                    <a:pt x="1334" y="2020"/>
                    <a:pt x="1420" y="1991"/>
                  </a:cubicBezTo>
                  <a:lnTo>
                    <a:pt x="1498" y="2236"/>
                  </a:lnTo>
                  <a:cubicBezTo>
                    <a:pt x="1727" y="2163"/>
                    <a:pt x="1932" y="2015"/>
                    <a:pt x="2071" y="1819"/>
                  </a:cubicBezTo>
                  <a:lnTo>
                    <a:pt x="1862" y="1668"/>
                  </a:lnTo>
                  <a:cubicBezTo>
                    <a:pt x="1973" y="1520"/>
                    <a:pt x="2034" y="1340"/>
                    <a:pt x="2034" y="1144"/>
                  </a:cubicBezTo>
                  <a:lnTo>
                    <a:pt x="2292" y="1144"/>
                  </a:lnTo>
                  <a:cubicBezTo>
                    <a:pt x="2292" y="1087"/>
                    <a:pt x="2288" y="1025"/>
                    <a:pt x="2276" y="968"/>
                  </a:cubicBezTo>
                  <a:cubicBezTo>
                    <a:pt x="2267" y="907"/>
                    <a:pt x="2255" y="849"/>
                    <a:pt x="2235" y="792"/>
                  </a:cubicBezTo>
                  <a:cubicBezTo>
                    <a:pt x="2218" y="735"/>
                    <a:pt x="2194" y="677"/>
                    <a:pt x="2165" y="624"/>
                  </a:cubicBezTo>
                  <a:cubicBezTo>
                    <a:pt x="2141" y="571"/>
                    <a:pt x="2108" y="522"/>
                    <a:pt x="2071" y="473"/>
                  </a:cubicBezTo>
                  <a:lnTo>
                    <a:pt x="1862" y="624"/>
                  </a:lnTo>
                  <a:cubicBezTo>
                    <a:pt x="1756" y="473"/>
                    <a:pt x="1600" y="358"/>
                    <a:pt x="1420" y="301"/>
                  </a:cubicBezTo>
                  <a:lnTo>
                    <a:pt x="1498" y="55"/>
                  </a:lnTo>
                  <a:cubicBezTo>
                    <a:pt x="1384" y="18"/>
                    <a:pt x="1264" y="0"/>
                    <a:pt x="11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43"/>
            <p:cNvSpPr/>
            <p:nvPr/>
          </p:nvSpPr>
          <p:spPr>
            <a:xfrm>
              <a:off x="6761882" y="1897689"/>
              <a:ext cx="125663" cy="125045"/>
            </a:xfrm>
            <a:custGeom>
              <a:rect b="b" l="l" r="r" t="t"/>
              <a:pathLst>
                <a:path extrusionOk="0" h="607" w="610">
                  <a:moveTo>
                    <a:pt x="303" y="1"/>
                  </a:moveTo>
                  <a:cubicBezTo>
                    <a:pt x="135" y="1"/>
                    <a:pt x="0" y="136"/>
                    <a:pt x="0" y="303"/>
                  </a:cubicBezTo>
                  <a:cubicBezTo>
                    <a:pt x="0" y="471"/>
                    <a:pt x="135" y="606"/>
                    <a:pt x="303" y="606"/>
                  </a:cubicBezTo>
                  <a:cubicBezTo>
                    <a:pt x="471" y="606"/>
                    <a:pt x="610" y="471"/>
                    <a:pt x="610" y="303"/>
                  </a:cubicBezTo>
                  <a:cubicBezTo>
                    <a:pt x="610" y="136"/>
                    <a:pt x="471" y="1"/>
                    <a:pt x="3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43"/>
            <p:cNvSpPr/>
            <p:nvPr/>
          </p:nvSpPr>
          <p:spPr>
            <a:xfrm>
              <a:off x="4026124" y="5132375"/>
              <a:ext cx="4965545" cy="8652"/>
            </a:xfrm>
            <a:custGeom>
              <a:rect b="b" l="l" r="r" t="t"/>
              <a:pathLst>
                <a:path extrusionOk="0" h="42" w="24104">
                  <a:moveTo>
                    <a:pt x="21" y="0"/>
                  </a:moveTo>
                  <a:cubicBezTo>
                    <a:pt x="9" y="0"/>
                    <a:pt x="1" y="8"/>
                    <a:pt x="1" y="21"/>
                  </a:cubicBezTo>
                  <a:cubicBezTo>
                    <a:pt x="1" y="29"/>
                    <a:pt x="9" y="41"/>
                    <a:pt x="21" y="41"/>
                  </a:cubicBezTo>
                  <a:lnTo>
                    <a:pt x="24083" y="41"/>
                  </a:lnTo>
                  <a:cubicBezTo>
                    <a:pt x="24092" y="41"/>
                    <a:pt x="24104" y="29"/>
                    <a:pt x="24104" y="21"/>
                  </a:cubicBezTo>
                  <a:cubicBezTo>
                    <a:pt x="24104" y="8"/>
                    <a:pt x="24092" y="0"/>
                    <a:pt x="240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0" name="Shape 1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1" name="Google Shape;1231;p44" title="Screen Recording 2024-04-08 at 12.30.12 PM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5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6" name="Google Shape;1236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2238" y="0"/>
            <a:ext cx="6739528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echnology Pitch Deck by Slidesgo">
  <a:themeElements>
    <a:clrScheme name="Simple Light">
      <a:dk1>
        <a:srgbClr val="1E2427"/>
      </a:dk1>
      <a:lt1>
        <a:srgbClr val="FFFBF5"/>
      </a:lt1>
      <a:dk2>
        <a:srgbClr val="FFA800"/>
      </a:dk2>
      <a:lt2>
        <a:srgbClr val="FFBD00"/>
      </a:lt2>
      <a:accent1>
        <a:srgbClr val="FAD9AD"/>
      </a:accent1>
      <a:accent2>
        <a:srgbClr val="F5E9D9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E242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