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F7274B-0A20-4094-850F-A874F9DC0965}" v="1219" dt="2020-02-27T16:06:07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4" d="100"/>
          <a:sy n="104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Bishop" userId="902ad2faa7cd3e95" providerId="LiveId" clId="{4EF7274B-0A20-4094-850F-A874F9DC0965}"/>
    <pc:docChg chg="undo custSel addSld delSld modSld modMainMaster">
      <pc:chgData name="James Bishop" userId="902ad2faa7cd3e95" providerId="LiveId" clId="{4EF7274B-0A20-4094-850F-A874F9DC0965}" dt="2020-02-27T16:06:37.503" v="3254" actId="20577"/>
      <pc:docMkLst>
        <pc:docMk/>
      </pc:docMkLst>
      <pc:sldChg chg="modSp setBg">
        <pc:chgData name="James Bishop" userId="902ad2faa7cd3e95" providerId="LiveId" clId="{4EF7274B-0A20-4094-850F-A874F9DC0965}" dt="2020-02-26T04:04:42.737" v="1011"/>
        <pc:sldMkLst>
          <pc:docMk/>
          <pc:sldMk cId="1899209080" sldId="256"/>
        </pc:sldMkLst>
        <pc:spChg chg="mod">
          <ac:chgData name="James Bishop" userId="902ad2faa7cd3e95" providerId="LiveId" clId="{4EF7274B-0A20-4094-850F-A874F9DC0965}" dt="2020-02-26T03:45:49.212" v="1" actId="2711"/>
          <ac:spMkLst>
            <pc:docMk/>
            <pc:sldMk cId="1899209080" sldId="256"/>
            <ac:spMk id="2" creationId="{9C94BDB8-F57E-4677-B5AB-052385DF16FF}"/>
          </ac:spMkLst>
        </pc:spChg>
      </pc:sldChg>
      <pc:sldChg chg="addSp delSp modSp add setBg">
        <pc:chgData name="James Bishop" userId="902ad2faa7cd3e95" providerId="LiveId" clId="{4EF7274B-0A20-4094-850F-A874F9DC0965}" dt="2020-02-26T04:08:04.053" v="1312" actId="114"/>
        <pc:sldMkLst>
          <pc:docMk/>
          <pc:sldMk cId="14735689" sldId="257"/>
        </pc:sldMkLst>
        <pc:spChg chg="mod">
          <ac:chgData name="James Bishop" userId="902ad2faa7cd3e95" providerId="LiveId" clId="{4EF7274B-0A20-4094-850F-A874F9DC0965}" dt="2020-02-26T03:47:48.934" v="65" actId="20577"/>
          <ac:spMkLst>
            <pc:docMk/>
            <pc:sldMk cId="14735689" sldId="257"/>
            <ac:spMk id="2" creationId="{848D2BE2-62BD-4E01-AA6C-1152E22477C2}"/>
          </ac:spMkLst>
        </pc:spChg>
        <pc:spChg chg="mod">
          <ac:chgData name="James Bishop" userId="902ad2faa7cd3e95" providerId="LiveId" clId="{4EF7274B-0A20-4094-850F-A874F9DC0965}" dt="2020-02-26T04:08:04.053" v="1312" actId="114"/>
          <ac:spMkLst>
            <pc:docMk/>
            <pc:sldMk cId="14735689" sldId="257"/>
            <ac:spMk id="3" creationId="{334305CA-0650-405F-85A2-46FC49DDCBEC}"/>
          </ac:spMkLst>
        </pc:spChg>
        <pc:spChg chg="add mod">
          <ac:chgData name="James Bishop" userId="902ad2faa7cd3e95" providerId="LiveId" clId="{4EF7274B-0A20-4094-850F-A874F9DC0965}" dt="2020-02-26T03:46:36.855" v="3"/>
          <ac:spMkLst>
            <pc:docMk/>
            <pc:sldMk cId="14735689" sldId="257"/>
            <ac:spMk id="4" creationId="{1C7B7E9E-E47C-45FE-B2E4-CFF50B229083}"/>
          </ac:spMkLst>
        </pc:spChg>
        <pc:picChg chg="del mod">
          <ac:chgData name="James Bishop" userId="902ad2faa7cd3e95" providerId="LiveId" clId="{4EF7274B-0A20-4094-850F-A874F9DC0965}" dt="2020-02-26T03:57:54.413" v="374" actId="478"/>
          <ac:picMkLst>
            <pc:docMk/>
            <pc:sldMk cId="14735689" sldId="257"/>
            <ac:picMk id="6" creationId="{D82E45FB-515C-4F4E-BAAA-254F37765C4A}"/>
          </ac:picMkLst>
        </pc:picChg>
      </pc:sldChg>
      <pc:sldChg chg="addSp modSp add del">
        <pc:chgData name="James Bishop" userId="902ad2faa7cd3e95" providerId="LiveId" clId="{4EF7274B-0A20-4094-850F-A874F9DC0965}" dt="2020-02-26T04:02:57.673" v="990" actId="47"/>
        <pc:sldMkLst>
          <pc:docMk/>
          <pc:sldMk cId="3412131329" sldId="258"/>
        </pc:sldMkLst>
        <pc:spChg chg="add mod">
          <ac:chgData name="James Bishop" userId="902ad2faa7cd3e95" providerId="LiveId" clId="{4EF7274B-0A20-4094-850F-A874F9DC0965}" dt="2020-02-26T04:02:53.350" v="972"/>
          <ac:spMkLst>
            <pc:docMk/>
            <pc:sldMk cId="3412131329" sldId="258"/>
            <ac:spMk id="4" creationId="{FDB88948-F97B-43C5-A8FC-E0286D3118F8}"/>
          </ac:spMkLst>
        </pc:spChg>
      </pc:sldChg>
      <pc:sldChg chg="modSp add setBg">
        <pc:chgData name="James Bishop" userId="902ad2faa7cd3e95" providerId="LiveId" clId="{4EF7274B-0A20-4094-850F-A874F9DC0965}" dt="2020-02-26T04:04:42.737" v="1011"/>
        <pc:sldMkLst>
          <pc:docMk/>
          <pc:sldMk cId="3166278761" sldId="259"/>
        </pc:sldMkLst>
        <pc:spChg chg="mod">
          <ac:chgData name="James Bishop" userId="902ad2faa7cd3e95" providerId="LiveId" clId="{4EF7274B-0A20-4094-850F-A874F9DC0965}" dt="2020-02-26T04:03:07.944" v="996" actId="6549"/>
          <ac:spMkLst>
            <pc:docMk/>
            <pc:sldMk cId="3166278761" sldId="259"/>
            <ac:spMk id="3" creationId="{334305CA-0650-405F-85A2-46FC49DDCBEC}"/>
          </ac:spMkLst>
        </pc:spChg>
      </pc:sldChg>
      <pc:sldChg chg="addSp modSp add">
        <pc:chgData name="James Bishop" userId="902ad2faa7cd3e95" providerId="LiveId" clId="{4EF7274B-0A20-4094-850F-A874F9DC0965}" dt="2020-02-27T16:05:02.700" v="3025" actId="20577"/>
        <pc:sldMkLst>
          <pc:docMk/>
          <pc:sldMk cId="2493498013" sldId="260"/>
        </pc:sldMkLst>
        <pc:spChg chg="mod">
          <ac:chgData name="James Bishop" userId="902ad2faa7cd3e95" providerId="LiveId" clId="{4EF7274B-0A20-4094-850F-A874F9DC0965}" dt="2020-02-26T04:05:58.910" v="1038" actId="20577"/>
          <ac:spMkLst>
            <pc:docMk/>
            <pc:sldMk cId="2493498013" sldId="260"/>
            <ac:spMk id="2" creationId="{8D8225C5-F84F-4CE8-8411-4722DFA3AACF}"/>
          </ac:spMkLst>
        </pc:spChg>
        <pc:spChg chg="mod">
          <ac:chgData name="James Bishop" userId="902ad2faa7cd3e95" providerId="LiveId" clId="{4EF7274B-0A20-4094-850F-A874F9DC0965}" dt="2020-02-27T16:05:02.700" v="3025" actId="20577"/>
          <ac:spMkLst>
            <pc:docMk/>
            <pc:sldMk cId="2493498013" sldId="260"/>
            <ac:spMk id="3" creationId="{A21C39B6-C33D-4917-AF5F-238A65283DDD}"/>
          </ac:spMkLst>
        </pc:spChg>
        <pc:spChg chg="add mod">
          <ac:chgData name="James Bishop" userId="902ad2faa7cd3e95" providerId="LiveId" clId="{4EF7274B-0A20-4094-850F-A874F9DC0965}" dt="2020-02-26T04:03:31.820" v="1002"/>
          <ac:spMkLst>
            <pc:docMk/>
            <pc:sldMk cId="2493498013" sldId="260"/>
            <ac:spMk id="4" creationId="{F9500148-4AA6-4BE7-BB89-A57E70C650D3}"/>
          </ac:spMkLst>
        </pc:spChg>
      </pc:sldChg>
      <pc:sldChg chg="addSp modSp add">
        <pc:chgData name="James Bishop" userId="902ad2faa7cd3e95" providerId="LiveId" clId="{4EF7274B-0A20-4094-850F-A874F9DC0965}" dt="2020-02-26T04:10:26.090" v="1850" actId="14"/>
        <pc:sldMkLst>
          <pc:docMk/>
          <pc:sldMk cId="2941532225" sldId="261"/>
        </pc:sldMkLst>
        <pc:spChg chg="mod">
          <ac:chgData name="James Bishop" userId="902ad2faa7cd3e95" providerId="LiveId" clId="{4EF7274B-0A20-4094-850F-A874F9DC0965}" dt="2020-02-26T04:08:33.377" v="1408" actId="20577"/>
          <ac:spMkLst>
            <pc:docMk/>
            <pc:sldMk cId="2941532225" sldId="261"/>
            <ac:spMk id="2" creationId="{519E43BE-688C-4254-8499-E029A5B5742C}"/>
          </ac:spMkLst>
        </pc:spChg>
        <pc:spChg chg="mod">
          <ac:chgData name="James Bishop" userId="902ad2faa7cd3e95" providerId="LiveId" clId="{4EF7274B-0A20-4094-850F-A874F9DC0965}" dt="2020-02-26T04:10:26.090" v="1850" actId="14"/>
          <ac:spMkLst>
            <pc:docMk/>
            <pc:sldMk cId="2941532225" sldId="261"/>
            <ac:spMk id="3" creationId="{8A1BD6A1-9093-4C00-90C3-AE973CEE47E9}"/>
          </ac:spMkLst>
        </pc:spChg>
        <pc:spChg chg="add mod">
          <ac:chgData name="James Bishop" userId="902ad2faa7cd3e95" providerId="LiveId" clId="{4EF7274B-0A20-4094-850F-A874F9DC0965}" dt="2020-02-26T04:08:23.696" v="1379"/>
          <ac:spMkLst>
            <pc:docMk/>
            <pc:sldMk cId="2941532225" sldId="261"/>
            <ac:spMk id="4" creationId="{ACB08054-1804-4FC9-868D-F71633B4F460}"/>
          </ac:spMkLst>
        </pc:spChg>
      </pc:sldChg>
      <pc:sldChg chg="addSp modSp add">
        <pc:chgData name="James Bishop" userId="902ad2faa7cd3e95" providerId="LiveId" clId="{4EF7274B-0A20-4094-850F-A874F9DC0965}" dt="2020-02-27T16:01:38.564" v="2680" actId="20577"/>
        <pc:sldMkLst>
          <pc:docMk/>
          <pc:sldMk cId="771543565" sldId="262"/>
        </pc:sldMkLst>
        <pc:spChg chg="mod">
          <ac:chgData name="James Bishop" userId="902ad2faa7cd3e95" providerId="LiveId" clId="{4EF7274B-0A20-4094-850F-A874F9DC0965}" dt="2020-02-26T04:10:38.554" v="1879" actId="20577"/>
          <ac:spMkLst>
            <pc:docMk/>
            <pc:sldMk cId="771543565" sldId="262"/>
            <ac:spMk id="2" creationId="{4AC4B979-0051-4C14-A1C2-5BD07DA34BF5}"/>
          </ac:spMkLst>
        </pc:spChg>
        <pc:spChg chg="mod">
          <ac:chgData name="James Bishop" userId="902ad2faa7cd3e95" providerId="LiveId" clId="{4EF7274B-0A20-4094-850F-A874F9DC0965}" dt="2020-02-27T16:01:38.564" v="2680" actId="20577"/>
          <ac:spMkLst>
            <pc:docMk/>
            <pc:sldMk cId="771543565" sldId="262"/>
            <ac:spMk id="3" creationId="{C9E77075-2E73-4CED-9A6F-FB20574F19E7}"/>
          </ac:spMkLst>
        </pc:spChg>
        <pc:spChg chg="add mod">
          <ac:chgData name="James Bishop" userId="902ad2faa7cd3e95" providerId="LiveId" clId="{4EF7274B-0A20-4094-850F-A874F9DC0965}" dt="2020-02-26T04:10:33.256" v="1852"/>
          <ac:spMkLst>
            <pc:docMk/>
            <pc:sldMk cId="771543565" sldId="262"/>
            <ac:spMk id="4" creationId="{CE7820B3-44F3-4E8E-827F-DF92D37A65D6}"/>
          </ac:spMkLst>
        </pc:spChg>
      </pc:sldChg>
      <pc:sldChg chg="addSp modSp add">
        <pc:chgData name="James Bishop" userId="902ad2faa7cd3e95" providerId="LiveId" clId="{4EF7274B-0A20-4094-850F-A874F9DC0965}" dt="2020-02-27T16:06:37.503" v="3254" actId="20577"/>
        <pc:sldMkLst>
          <pc:docMk/>
          <pc:sldMk cId="2980945814" sldId="263"/>
        </pc:sldMkLst>
        <pc:spChg chg="mod">
          <ac:chgData name="James Bishop" userId="902ad2faa7cd3e95" providerId="LiveId" clId="{4EF7274B-0A20-4094-850F-A874F9DC0965}" dt="2020-02-27T16:02:03.166" v="2720" actId="20577"/>
          <ac:spMkLst>
            <pc:docMk/>
            <pc:sldMk cId="2980945814" sldId="263"/>
            <ac:spMk id="2" creationId="{F470F0CF-4BA3-4421-8B23-5606A7D7EE2E}"/>
          </ac:spMkLst>
        </pc:spChg>
        <pc:spChg chg="mod">
          <ac:chgData name="James Bishop" userId="902ad2faa7cd3e95" providerId="LiveId" clId="{4EF7274B-0A20-4094-850F-A874F9DC0965}" dt="2020-02-27T16:06:37.503" v="3254" actId="20577"/>
          <ac:spMkLst>
            <pc:docMk/>
            <pc:sldMk cId="2980945814" sldId="263"/>
            <ac:spMk id="3" creationId="{449D99A8-E935-4C69-923C-52E3D30F7837}"/>
          </ac:spMkLst>
        </pc:spChg>
        <pc:spChg chg="add mod">
          <ac:chgData name="James Bishop" userId="902ad2faa7cd3e95" providerId="LiveId" clId="{4EF7274B-0A20-4094-850F-A874F9DC0965}" dt="2020-02-27T16:01:54.705" v="2682"/>
          <ac:spMkLst>
            <pc:docMk/>
            <pc:sldMk cId="2980945814" sldId="263"/>
            <ac:spMk id="4" creationId="{0FA3982C-0FD4-41CB-AE3C-2426825CD8F7}"/>
          </ac:spMkLst>
        </pc:spChg>
      </pc:sldChg>
      <pc:sldMasterChg chg="modSp setBg modSldLayout">
        <pc:chgData name="James Bishop" userId="902ad2faa7cd3e95" providerId="LiveId" clId="{4EF7274B-0A20-4094-850F-A874F9DC0965}" dt="2020-02-27T16:01:54.719" v="2690"/>
        <pc:sldMasterMkLst>
          <pc:docMk/>
          <pc:sldMasterMk cId="1958263249" sldId="2147483648"/>
        </pc:sldMasterMkLst>
        <pc:spChg chg="mod">
          <ac:chgData name="James Bishop" userId="902ad2faa7cd3e95" providerId="LiveId" clId="{4EF7274B-0A20-4094-850F-A874F9DC0965}" dt="2020-02-26T04:05:31.988" v="1016" actId="2711"/>
          <ac:spMkLst>
            <pc:docMk/>
            <pc:sldMasterMk cId="1958263249" sldId="2147483648"/>
            <ac:spMk id="2" creationId="{D26F94D5-58A8-4E4C-9326-4A9A5F9E6323}"/>
          </ac:spMkLst>
        </pc:spChg>
        <pc:spChg chg="mod">
          <ac:chgData name="James Bishop" userId="902ad2faa7cd3e95" providerId="LiveId" clId="{4EF7274B-0A20-4094-850F-A874F9DC0965}" dt="2020-02-26T04:05:37.567" v="1018" actId="207"/>
          <ac:spMkLst>
            <pc:docMk/>
            <pc:sldMasterMk cId="1958263249" sldId="2147483648"/>
            <ac:spMk id="3" creationId="{E3288286-3478-49DE-8FAC-580A5E014EB1}"/>
          </ac:spMkLst>
        </pc:spChg>
        <pc:sldLayoutChg chg="setBg">
          <pc:chgData name="James Bishop" userId="902ad2faa7cd3e95" providerId="LiveId" clId="{4EF7274B-0A20-4094-850F-A874F9DC0965}" dt="2020-02-26T04:04:42.737" v="1011"/>
          <pc:sldLayoutMkLst>
            <pc:docMk/>
            <pc:sldMasterMk cId="1958263249" sldId="2147483648"/>
            <pc:sldLayoutMk cId="1710725186" sldId="2147483649"/>
          </pc:sldLayoutMkLst>
        </pc:sldLayoutChg>
        <pc:sldLayoutChg chg="addSp delSp modSp setBg">
          <pc:chgData name="James Bishop" userId="902ad2faa7cd3e95" providerId="LiveId" clId="{4EF7274B-0A20-4094-850F-A874F9DC0965}" dt="2020-02-27T16:01:54.719" v="2690"/>
          <pc:sldLayoutMkLst>
            <pc:docMk/>
            <pc:sldMasterMk cId="1958263249" sldId="2147483648"/>
            <pc:sldLayoutMk cId="1443457437" sldId="2147483650"/>
          </pc:sldLayoutMkLst>
          <pc:spChg chg="mod">
            <ac:chgData name="James Bishop" userId="902ad2faa7cd3e95" providerId="LiveId" clId="{4EF7274B-0A20-4094-850F-A874F9DC0965}" dt="2020-02-26T04:05:17.277" v="1013" actId="207"/>
            <ac:spMkLst>
              <pc:docMk/>
              <pc:sldMasterMk cId="1958263249" sldId="2147483648"/>
              <pc:sldLayoutMk cId="1443457437" sldId="2147483650"/>
              <ac:spMk id="2" creationId="{5D2BCF60-A86D-4A29-BE7F-3B28B4A981E6}"/>
            </ac:spMkLst>
          </pc:spChg>
          <pc:spChg chg="mod">
            <ac:chgData name="James Bishop" userId="902ad2faa7cd3e95" providerId="LiveId" clId="{4EF7274B-0A20-4094-850F-A874F9DC0965}" dt="2020-02-26T04:05:19.441" v="1014" actId="207"/>
            <ac:spMkLst>
              <pc:docMk/>
              <pc:sldMasterMk cId="1958263249" sldId="2147483648"/>
              <pc:sldLayoutMk cId="1443457437" sldId="2147483650"/>
              <ac:spMk id="3" creationId="{29FFB63A-37B2-4E53-9824-7CCDA1E10147}"/>
            </ac:spMkLst>
          </pc:spChg>
          <pc:spChg chg="add del mod modVis">
            <ac:chgData name="James Bishop" userId="902ad2faa7cd3e95" providerId="LiveId" clId="{4EF7274B-0A20-4094-850F-A874F9DC0965}" dt="2020-02-26T04:02:53.351" v="973"/>
            <ac:spMkLst>
              <pc:docMk/>
              <pc:sldMasterMk cId="1958263249" sldId="2147483648"/>
              <pc:sldLayoutMk cId="1443457437" sldId="2147483650"/>
              <ac:spMk id="7" creationId="{D2DF174E-DB4B-4B4F-BB07-7672D444CA01}"/>
            </ac:spMkLst>
          </pc:spChg>
          <pc:spChg chg="add del mod modVis">
            <ac:chgData name="James Bishop" userId="902ad2faa7cd3e95" providerId="LiveId" clId="{4EF7274B-0A20-4094-850F-A874F9DC0965}" dt="2020-02-26T04:02:55.423" v="982"/>
            <ac:spMkLst>
              <pc:docMk/>
              <pc:sldMasterMk cId="1958263249" sldId="2147483648"/>
              <pc:sldLayoutMk cId="1443457437" sldId="2147483650"/>
              <ac:spMk id="8" creationId="{1C97C2A5-2B88-4421-BB7D-9AB5DE58358B}"/>
            </ac:spMkLst>
          </pc:spChg>
          <pc:spChg chg="add del mod modVis">
            <ac:chgData name="James Bishop" userId="902ad2faa7cd3e95" providerId="LiveId" clId="{4EF7274B-0A20-4094-850F-A874F9DC0965}" dt="2020-02-26T04:03:31.821" v="1003"/>
            <ac:spMkLst>
              <pc:docMk/>
              <pc:sldMasterMk cId="1958263249" sldId="2147483648"/>
              <pc:sldLayoutMk cId="1443457437" sldId="2147483650"/>
              <ac:spMk id="9" creationId="{BF5C93C6-84BB-4C7D-8BF4-70A38BA5040B}"/>
            </ac:spMkLst>
          </pc:spChg>
          <pc:spChg chg="add del mod modVis">
            <ac:chgData name="James Bishop" userId="902ad2faa7cd3e95" providerId="LiveId" clId="{4EF7274B-0A20-4094-850F-A874F9DC0965}" dt="2020-02-26T04:08:23.696" v="1380"/>
            <ac:spMkLst>
              <pc:docMk/>
              <pc:sldMasterMk cId="1958263249" sldId="2147483648"/>
              <pc:sldLayoutMk cId="1443457437" sldId="2147483650"/>
              <ac:spMk id="10" creationId="{D3DDF3DE-5B0B-4EAC-A826-CDEB986C0568}"/>
            </ac:spMkLst>
          </pc:spChg>
          <pc:spChg chg="add del mod modVis">
            <ac:chgData name="James Bishop" userId="902ad2faa7cd3e95" providerId="LiveId" clId="{4EF7274B-0A20-4094-850F-A874F9DC0965}" dt="2020-02-26T04:10:33.257" v="1853"/>
            <ac:spMkLst>
              <pc:docMk/>
              <pc:sldMasterMk cId="1958263249" sldId="2147483648"/>
              <pc:sldLayoutMk cId="1443457437" sldId="2147483650"/>
              <ac:spMk id="11" creationId="{DB2CC630-B6DE-4CB9-BC80-62D527DBF7CA}"/>
            </ac:spMkLst>
          </pc:spChg>
          <pc:spChg chg="add del mod modVis">
            <ac:chgData name="James Bishop" userId="902ad2faa7cd3e95" providerId="LiveId" clId="{4EF7274B-0A20-4094-850F-A874F9DC0965}" dt="2020-02-27T16:01:54.707" v="2683"/>
            <ac:spMkLst>
              <pc:docMk/>
              <pc:sldMasterMk cId="1958263249" sldId="2147483648"/>
              <pc:sldLayoutMk cId="1443457437" sldId="2147483650"/>
              <ac:spMk id="12" creationId="{80726275-7947-4400-B450-BB45EE546B3E}"/>
            </ac:spMkLst>
          </pc:spChg>
          <pc:spChg chg="add mod modVis">
            <ac:chgData name="James Bishop" userId="902ad2faa7cd3e95" providerId="LiveId" clId="{4EF7274B-0A20-4094-850F-A874F9DC0965}" dt="2020-02-27T16:01:54.719" v="2690"/>
            <ac:spMkLst>
              <pc:docMk/>
              <pc:sldMasterMk cId="1958263249" sldId="2147483648"/>
              <pc:sldLayoutMk cId="1443457437" sldId="2147483650"/>
              <ac:spMk id="13" creationId="{04CB8C54-EE00-401A-A8B8-3FCD3A49CA6F}"/>
            </ac:spMkLst>
          </pc:spChg>
        </pc:sldLayoutChg>
        <pc:sldLayoutChg chg="setBg">
          <pc:chgData name="James Bishop" userId="902ad2faa7cd3e95" providerId="LiveId" clId="{4EF7274B-0A20-4094-850F-A874F9DC0965}" dt="2020-02-26T04:04:42.737" v="1011"/>
          <pc:sldLayoutMkLst>
            <pc:docMk/>
            <pc:sldMasterMk cId="1958263249" sldId="2147483648"/>
            <pc:sldLayoutMk cId="2738678649" sldId="2147483651"/>
          </pc:sldLayoutMkLst>
        </pc:sldLayoutChg>
        <pc:sldLayoutChg chg="setBg">
          <pc:chgData name="James Bishop" userId="902ad2faa7cd3e95" providerId="LiveId" clId="{4EF7274B-0A20-4094-850F-A874F9DC0965}" dt="2020-02-26T04:04:42.737" v="1011"/>
          <pc:sldLayoutMkLst>
            <pc:docMk/>
            <pc:sldMasterMk cId="1958263249" sldId="2147483648"/>
            <pc:sldLayoutMk cId="48796994" sldId="2147483652"/>
          </pc:sldLayoutMkLst>
        </pc:sldLayoutChg>
        <pc:sldLayoutChg chg="setBg">
          <pc:chgData name="James Bishop" userId="902ad2faa7cd3e95" providerId="LiveId" clId="{4EF7274B-0A20-4094-850F-A874F9DC0965}" dt="2020-02-26T04:04:42.737" v="1011"/>
          <pc:sldLayoutMkLst>
            <pc:docMk/>
            <pc:sldMasterMk cId="1958263249" sldId="2147483648"/>
            <pc:sldLayoutMk cId="2936344867" sldId="2147483653"/>
          </pc:sldLayoutMkLst>
        </pc:sldLayoutChg>
        <pc:sldLayoutChg chg="setBg">
          <pc:chgData name="James Bishop" userId="902ad2faa7cd3e95" providerId="LiveId" clId="{4EF7274B-0A20-4094-850F-A874F9DC0965}" dt="2020-02-26T04:04:42.737" v="1011"/>
          <pc:sldLayoutMkLst>
            <pc:docMk/>
            <pc:sldMasterMk cId="1958263249" sldId="2147483648"/>
            <pc:sldLayoutMk cId="3283492002" sldId="2147483654"/>
          </pc:sldLayoutMkLst>
        </pc:sldLayoutChg>
        <pc:sldLayoutChg chg="setBg">
          <pc:chgData name="James Bishop" userId="902ad2faa7cd3e95" providerId="LiveId" clId="{4EF7274B-0A20-4094-850F-A874F9DC0965}" dt="2020-02-26T04:04:42.737" v="1011"/>
          <pc:sldLayoutMkLst>
            <pc:docMk/>
            <pc:sldMasterMk cId="1958263249" sldId="2147483648"/>
            <pc:sldLayoutMk cId="3687146144" sldId="2147483655"/>
          </pc:sldLayoutMkLst>
        </pc:sldLayoutChg>
        <pc:sldLayoutChg chg="setBg">
          <pc:chgData name="James Bishop" userId="902ad2faa7cd3e95" providerId="LiveId" clId="{4EF7274B-0A20-4094-850F-A874F9DC0965}" dt="2020-02-26T04:04:42.737" v="1011"/>
          <pc:sldLayoutMkLst>
            <pc:docMk/>
            <pc:sldMasterMk cId="1958263249" sldId="2147483648"/>
            <pc:sldLayoutMk cId="2012086121" sldId="2147483656"/>
          </pc:sldLayoutMkLst>
        </pc:sldLayoutChg>
        <pc:sldLayoutChg chg="setBg">
          <pc:chgData name="James Bishop" userId="902ad2faa7cd3e95" providerId="LiveId" clId="{4EF7274B-0A20-4094-850F-A874F9DC0965}" dt="2020-02-26T04:04:42.737" v="1011"/>
          <pc:sldLayoutMkLst>
            <pc:docMk/>
            <pc:sldMasterMk cId="1958263249" sldId="2147483648"/>
            <pc:sldLayoutMk cId="3522020557" sldId="2147483657"/>
          </pc:sldLayoutMkLst>
        </pc:sldLayoutChg>
        <pc:sldLayoutChg chg="setBg">
          <pc:chgData name="James Bishop" userId="902ad2faa7cd3e95" providerId="LiveId" clId="{4EF7274B-0A20-4094-850F-A874F9DC0965}" dt="2020-02-26T04:04:42.737" v="1011"/>
          <pc:sldLayoutMkLst>
            <pc:docMk/>
            <pc:sldMasterMk cId="1958263249" sldId="2147483648"/>
            <pc:sldLayoutMk cId="3638303025" sldId="2147483658"/>
          </pc:sldLayoutMkLst>
        </pc:sldLayoutChg>
        <pc:sldLayoutChg chg="setBg">
          <pc:chgData name="James Bishop" userId="902ad2faa7cd3e95" providerId="LiveId" clId="{4EF7274B-0A20-4094-850F-A874F9DC0965}" dt="2020-02-26T04:04:42.737" v="1011"/>
          <pc:sldLayoutMkLst>
            <pc:docMk/>
            <pc:sldMasterMk cId="1958263249" sldId="2147483648"/>
            <pc:sldLayoutMk cId="339957045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419D1686-2574-4F8D-AF81-E98E2EF4692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421AE-73DC-4CA3-B9E1-F85AF9EE2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91CF2-5974-46BA-A501-E555EC0D3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A3FB0-B07B-4F51-B8A2-366969AC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7E3B-26D3-42CC-B9DA-34AC0EC3ACE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306E4-90EA-476D-89DE-BB2D5E93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8A4C5-F99F-4689-8C75-FC3AB538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1151-AF05-4D45-8DD8-DCA81AC2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2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E7D1-E859-45E9-87C4-F76BABEC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5997D-A403-4D63-9804-83E498F40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6993-3AA8-4E4C-B34B-600BA508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7E3B-26D3-42CC-B9DA-34AC0EC3ACE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15254-482E-486B-BA06-D9861A41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D97B4-9D98-4198-A715-4FF12E1A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1151-AF05-4D45-8DD8-DCA81AC2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0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37528-FF82-4048-9594-88FF32073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7E4EB-56C8-41CB-A2B4-3A6A16B6D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1F9A-FA66-45E8-A1C1-96E3D4D0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7E3B-26D3-42CC-B9DA-34AC0EC3ACE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8C93-7E3C-4C7C-94F6-BD2AA85B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3D06-180D-4CB8-8CC7-830675A3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1151-AF05-4D45-8DD8-DCA81AC2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7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 not remove" hidden="1">
            <a:extLst>
              <a:ext uri="{FF2B5EF4-FFF2-40B4-BE49-F238E27FC236}">
                <a16:creationId xmlns:a16="http://schemas.microsoft.com/office/drawing/2014/main" id="{04CB8C54-EE00-401A-A8B8-3FCD3A49CA6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CF60-A86D-4A29-BE7F-3B28B4A9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Interstate" panose="0200050308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B63A-37B2-4E53-9824-7CCDA1E10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67079-819D-4A30-9FF1-E6AF9570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7E3B-26D3-42CC-B9DA-34AC0EC3ACE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4402F-A1D4-42B9-A589-3E31CF62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56F90-01B0-438C-9BAE-982B95C4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1151-AF05-4D45-8DD8-DCA81AC2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5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4A55-BB53-41E1-AB35-ABAE5865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D12BB-6BBD-46F3-830F-8FBBCBFC1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A018-E643-43B0-9360-DB49359B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7E3B-26D3-42CC-B9DA-34AC0EC3ACE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91D90-FE42-4D6A-B52A-AA9A8F2F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C537A-7F83-4E8C-9058-202DAB26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1151-AF05-4D45-8DD8-DCA81AC2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7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692C-7BC6-41ED-9D29-55B9F327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B1272-0405-4FE5-BDCB-3A8ABFE4E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E13E2-B2E8-4407-9F62-B0028C0FF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E202E-EF06-4869-8BDD-01688B9A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7E3B-26D3-42CC-B9DA-34AC0EC3ACE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45064-21A2-4D43-B586-14F01D1F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48B6F-C080-4BFA-8B2D-4CB93D36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1151-AF05-4D45-8DD8-DCA81AC2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77B7-2456-4FBA-A809-C52FD379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03F86-8778-4F45-B9CC-1F2A6D7EB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498F5-3367-452C-A9B9-0BA645943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A7249-0839-48C4-BA90-932CFA5A4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5ACA9-A7DE-44F7-A286-6E1A1C888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90AE29-1AFD-4243-B7A9-FFFBD02B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7E3B-26D3-42CC-B9DA-34AC0EC3ACE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EF9DE-4671-46E9-80C2-5076DCCF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9B626-1183-4701-BAB3-283C0CE3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1151-AF05-4D45-8DD8-DCA81AC2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2DFA-95EA-4F21-A41B-E2DC4B38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C9D59-017A-472B-B7B5-7FC3EA41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7E3B-26D3-42CC-B9DA-34AC0EC3ACE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642CD-159C-4C5A-A6CB-8BAECB8A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8181A-BB2D-498B-B74A-1E0E9E57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1151-AF05-4D45-8DD8-DCA81AC2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9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22CFC-7C4A-4F98-B5DF-31C3ECE9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7E3B-26D3-42CC-B9DA-34AC0EC3ACE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9C082-C468-4767-8D4B-019EF220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5285D-AA01-4DBC-98EF-3898E30F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1151-AF05-4D45-8DD8-DCA81AC2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4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3508-416D-40EA-8532-F2FDE444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4A86-D4F5-433E-84AF-BA68725B3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DBB19-7E4F-46B0-9F54-F0B4CD017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4C0F7-8C05-42FA-86CA-A2B0D7BA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7E3B-26D3-42CC-B9DA-34AC0EC3ACE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84105-3BD0-4F49-A9C5-32B0F5B6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A4924-5D5A-4442-A69F-132F41AB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1151-AF05-4D45-8DD8-DCA81AC2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20ED-5689-4998-91E2-EB2B5BB7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9B69D-1520-4DEE-90F4-D270A17D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F7465-BAA5-4377-8A7A-A4BBD929F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D0468-FB6B-4D0E-B8BE-F22F8418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7E3B-26D3-42CC-B9DA-34AC0EC3ACE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86457-37E1-40B0-B5D3-C436A0BE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D218B-A320-4C1A-B82C-96E14736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1151-AF05-4D45-8DD8-DCA81AC2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2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F94D5-58A8-4E4C-9326-4A9A5F9E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88286-3478-49DE-8FAC-580A5E014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2734-769C-43B0-9C6B-D76EB4C6C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7E3B-26D3-42CC-B9DA-34AC0EC3ACE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A793D-67D0-4E64-8FDD-6EAC659AA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2625C-14EF-4B74-BB84-59F1B8710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71151-AF05-4D45-8DD8-DCA81AC2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6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Interstate" panose="0200050308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Interstate" panose="0200050308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Interstate" panose="0200050308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Interstate" panose="0200050308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Interstate" panose="0200050308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Interstate" panose="0200050308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4BDB8-F57E-4677-B5AB-052385DF1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Interstate" panose="02000503080000020004" pitchFamily="2" charset="0"/>
                <a:cs typeface="Arial" panose="020B0604020202020204" pitchFamily="34" charset="0"/>
              </a:rPr>
              <a:t>Quant Lecture Series	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63AE0-51B7-4D86-A64E-692F606FC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15FE5A-15E5-4B93-8461-621A6195A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940" y="2265245"/>
            <a:ext cx="4047843" cy="232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0EC25-021C-42EC-B982-CB9D1253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5C771151-AF05-4D45-8DD8-DCA81AC266A2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0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2BE2-62BD-4E01-AA6C-1152E224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nterstate" panose="02000503080000020004" pitchFamily="2" charset="0"/>
              </a:rPr>
              <a:t>Capital Asset Pricing Model (CAPM)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4305CA-0650-405F-85A2-46FC49DDCB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Interstate" panose="02000503080000020004" pitchFamily="2" charset="0"/>
                  </a:rPr>
                  <a:t>Premise</a:t>
                </a:r>
                <a:r>
                  <a:rPr lang="en-US" dirty="0">
                    <a:solidFill>
                      <a:schemeClr val="bg1"/>
                    </a:solidFill>
                    <a:latin typeface="Interstate" panose="02000503080000020004" pitchFamily="2" charset="0"/>
                  </a:rPr>
                  <a:t>: If markets are efficient, then an asset’s (equity’s) return is a function of its relative risk to the market</a:t>
                </a:r>
              </a:p>
              <a:p>
                <a:r>
                  <a:rPr lang="en-US" b="1" dirty="0">
                    <a:solidFill>
                      <a:schemeClr val="bg1"/>
                    </a:solidFill>
                    <a:latin typeface="Interstate" panose="02000503080000020004" pitchFamily="2" charset="0"/>
                  </a:rPr>
                  <a:t>Formula</a:t>
                </a:r>
                <a:r>
                  <a:rPr lang="en-US" dirty="0">
                    <a:solidFill>
                      <a:schemeClr val="bg1"/>
                    </a:solidFill>
                    <a:latin typeface="Interstate" panose="02000503080000020004" pitchFamily="2" charset="0"/>
                  </a:rPr>
                  <a:t>: </a:t>
                </a:r>
              </a:p>
              <a:p>
                <a:endParaRPr lang="en-US" dirty="0">
                  <a:solidFill>
                    <a:schemeClr val="bg1"/>
                  </a:solidFill>
                  <a:latin typeface="Interstate" panose="02000503080000020004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4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  <a:latin typeface="Interstate" panose="02000503080000020004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4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  <a:latin typeface="Interstate" panose="02000503080000020004" pitchFamily="2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  <a:latin typeface="Interstate" panose="02000503080000020004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4305CA-0650-405F-85A2-46FC49DDC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B7E9E-E47C-45FE-B2E4-CFF50B22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1151-AF05-4D45-8DD8-DCA81AC266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2BE2-62BD-4E01-AA6C-1152E224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nterstate" panose="02000503080000020004" pitchFamily="2" charset="0"/>
              </a:rPr>
              <a:t>Capital Asset Pricing Model (CAPM)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4305CA-0650-405F-85A2-46FC49DDCB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Interstate" panose="02000503080000020004" pitchFamily="2" charset="0"/>
                  </a:rPr>
                  <a:t>the expected return of an asset is the sum of its alpha (more on that later), the product of its exposure to market/non-idiosyncratic/systematic risk and the expected return of the market, and the risk-free rate</a:t>
                </a:r>
              </a:p>
              <a:p>
                <a:pPr/>
                <a:r>
                  <a:rPr lang="en-US" b="1" dirty="0">
                    <a:solidFill>
                      <a:schemeClr val="bg1"/>
                    </a:solidFill>
                    <a:latin typeface="Interstate" panose="02000503080000020004" pitchFamily="2" charset="0"/>
                  </a:rPr>
                  <a:t>Corollary: </a:t>
                </a:r>
                <a:r>
                  <a:rPr lang="en-US" dirty="0">
                    <a:solidFill>
                      <a:schemeClr val="bg1"/>
                    </a:solidFill>
                    <a:latin typeface="Interstate" panose="02000503080000020004" pitchFamily="2" charset="0"/>
                  </a:rPr>
                  <a:t>An asset’s expected </a:t>
                </a:r>
                <a:r>
                  <a:rPr lang="en-US" i="1" dirty="0">
                    <a:solidFill>
                      <a:schemeClr val="bg1"/>
                    </a:solidFill>
                    <a:latin typeface="Interstate" panose="02000503080000020004" pitchFamily="2" charset="0"/>
                  </a:rPr>
                  <a:t>excess </a:t>
                </a:r>
                <a:r>
                  <a:rPr lang="en-US" dirty="0">
                    <a:solidFill>
                      <a:schemeClr val="bg1"/>
                    </a:solidFill>
                    <a:latin typeface="Interstate" panose="02000503080000020004" pitchFamily="2" charset="0"/>
                  </a:rPr>
                  <a:t>return is the sum of its alpha and the product of its exposure to market risk and the expected return of the market</a:t>
                </a:r>
                <a:endParaRPr lang="en-US" b="1" dirty="0">
                  <a:solidFill>
                    <a:schemeClr val="bg1"/>
                  </a:solidFill>
                  <a:latin typeface="Interstate" panose="02000503080000020004" pitchFamily="2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  <a:latin typeface="Interstate" panose="02000503080000020004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4305CA-0650-405F-85A2-46FC49DDC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B7E9E-E47C-45FE-B2E4-CFF50B22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1151-AF05-4D45-8DD8-DCA81AC266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7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8225C5-F84F-4CE8-8411-4722DFA3AA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8225C5-F84F-4CE8-8411-4722DFA3A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C39B6-C33D-4917-AF5F-238A65283D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measures an asset’s exposure to market risk</a:t>
                </a:r>
              </a:p>
              <a:p>
                <a:pPr lvl="1"/>
                <a:r>
                  <a:rPr lang="en-US" dirty="0"/>
                  <a:t>This is UNDIVERSIFIABLE risk, unlike idiosyncratic risk (more on that in later lectures)</a:t>
                </a:r>
              </a:p>
              <a:p>
                <a:r>
                  <a:rPr lang="en-US" b="1" dirty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those of you who have taken stats, this should look familiar</a:t>
                </a:r>
              </a:p>
              <a:p>
                <a:r>
                  <a:rPr lang="en-US" dirty="0"/>
                  <a:t>What does a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mean? What about negative? What is market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C39B6-C33D-4917-AF5F-238A65283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63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00148-4AA6-4BE7-BB89-A57E70C6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1151-AF05-4D45-8DD8-DCA81AC266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9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9E43BE-688C-4254-8499-E029A5B574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9E43BE-688C-4254-8499-E029A5B57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BD6A1-9093-4C00-90C3-AE973CEE47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measure of unexplained return for an asset</a:t>
                </a:r>
              </a:p>
              <a:p>
                <a:pPr lvl="1"/>
                <a:r>
                  <a:rPr lang="en-US" dirty="0"/>
                  <a:t>It is the return not captured by an asset’s exposure to market risk</a:t>
                </a:r>
              </a:p>
              <a:p>
                <a:r>
                  <a:rPr lang="en-US" dirty="0"/>
                  <a:t>This has a lot of implications in the CAPM model and general market efficiency theory, namely: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markets are efficient,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shouldn’t exist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exists, how can we explain it? (Lecture 2)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BD6A1-9093-4C00-90C3-AE973CEE47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08054-1804-4FC9-868D-F71633B4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1151-AF05-4D45-8DD8-DCA81AC266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3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C4B979-0051-4C14-A1C2-5BD07DA34B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C4B979-0051-4C14-A1C2-5BD07DA34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77075-2E73-4CED-9A6F-FB20574F1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ways: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Run a regression</a:t>
                </a:r>
              </a:p>
              <a:p>
                <a:pPr lvl="1"/>
                <a:r>
                  <a:rPr lang="en-US" dirty="0"/>
                  <a:t>A simple OLS regression where we regress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will yield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which will be the Y-intercept </a:t>
                </a:r>
              </a:p>
              <a:p>
                <a:pPr lvl="2"/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Calculate on a rolling basis (with or without regression)</a:t>
                </a:r>
              </a:p>
              <a:p>
                <a:pPr lvl="1"/>
                <a:r>
                  <a:rPr lang="en-US" dirty="0"/>
                  <a:t>Can run regressions over a rolling time period or use Simple-Moving Average (SMA) method </a:t>
                </a:r>
              </a:p>
              <a:p>
                <a:pPr lvl="1"/>
                <a:r>
                  <a:rPr lang="en-US" dirty="0"/>
                  <a:t>May be more accurate if appropriate window chosen</a:t>
                </a:r>
              </a:p>
              <a:p>
                <a:pPr lvl="1"/>
                <a:r>
                  <a:rPr lang="en-US" dirty="0"/>
                  <a:t>Calculating alpha is less clear </a:t>
                </a:r>
              </a:p>
              <a:p>
                <a:pPr lvl="2"/>
                <a:endParaRPr lang="en-US" b="0" dirty="0"/>
              </a:p>
              <a:p>
                <a:pPr lvl="2"/>
                <a:endParaRPr lang="en-US" b="0" dirty="0"/>
              </a:p>
              <a:p>
                <a:pPr lvl="2"/>
                <a:endParaRPr lang="en-US" dirty="0"/>
              </a:p>
              <a:p>
                <a:pPr lvl="2"/>
                <a:endParaRPr lang="en-US" b="0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77075-2E73-4CED-9A6F-FB20574F1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820B3-44F3-4E8E-827F-DF92D37A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1151-AF05-4D45-8DD8-DCA81AC266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4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F0CF-4BA3-4421-8B23-5606A7D7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D99A8-E935-4C69-923C-52E3D30F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We’ll look at Nvidia, Microsoft, Enphase, and Northrop Grumman</a:t>
                </a:r>
              </a:p>
              <a:p>
                <a:pPr lvl="1"/>
                <a:r>
                  <a:rPr lang="en-US" dirty="0"/>
                  <a:t>Tickers: NVDA, MSFT, ENPH, NOC</a:t>
                </a:r>
              </a:p>
              <a:p>
                <a:r>
                  <a:rPr lang="en-US" dirty="0"/>
                  <a:t>Then, we’ll use regression and examine results, calculating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values to see the explanatory power of the model </a:t>
                </a:r>
              </a:p>
              <a:p>
                <a:r>
                  <a:rPr lang="en-US" dirty="0"/>
                  <a:t>Next, we’ll calculate rolling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compare the fit with our regression results </a:t>
                </a:r>
              </a:p>
              <a:p>
                <a:r>
                  <a:rPr lang="en-US" dirty="0"/>
                  <a:t>Last, we’ll attempt to determine which model fits better, why, and </a:t>
                </a:r>
                <a:r>
                  <a:rPr lang="en-US"/>
                  <a:t>consider what might be missing 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D99A8-E935-4C69-923C-52E3D30F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3982C-0FD4-41CB-AE3C-2426825C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1151-AF05-4D45-8DD8-DCA81AC266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458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</TotalTime>
  <Words>442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Interstate</vt:lpstr>
      <vt:lpstr>Office Theme</vt:lpstr>
      <vt:lpstr>Quant Lecture Series  1</vt:lpstr>
      <vt:lpstr>Capital Asset Pricing Model (CAPM)</vt:lpstr>
      <vt:lpstr>Capital Asset Pricing Model (CAPM)</vt:lpstr>
      <vt:lpstr>What is β?</vt:lpstr>
      <vt:lpstr>What is α?</vt:lpstr>
      <vt:lpstr>Calculating β</vt:lpstr>
      <vt:lpstr>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 Lecture Series  1</dc:title>
  <dc:creator>James Bishop</dc:creator>
  <cp:lastModifiedBy>James Bishop</cp:lastModifiedBy>
  <cp:revision>1</cp:revision>
  <dcterms:created xsi:type="dcterms:W3CDTF">2020-02-26T03:41:05Z</dcterms:created>
  <dcterms:modified xsi:type="dcterms:W3CDTF">2020-02-27T16:06:45Z</dcterms:modified>
</cp:coreProperties>
</file>