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4"/>
    <p:sldMasterId id="2147483667" r:id="rId5"/>
    <p:sldMasterId id="2147483672" r:id="rId6"/>
    <p:sldMasterId id="2147483677" r:id="rId7"/>
  </p:sldMasterIdLst>
  <p:notesMasterIdLst>
    <p:notesMasterId r:id="rId13"/>
  </p:notesMasterIdLst>
  <p:sldIdLst>
    <p:sldId id="266" r:id="rId8"/>
    <p:sldId id="267" r:id="rId9"/>
    <p:sldId id="273" r:id="rId10"/>
    <p:sldId id="270" r:id="rId11"/>
    <p:sldId id="27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6E71"/>
    <a:srgbClr val="0069AA"/>
    <a:srgbClr val="7AC143"/>
    <a:srgbClr val="00A8CB"/>
    <a:srgbClr val="A8CB75"/>
    <a:srgbClr val="5F6062"/>
    <a:srgbClr val="00ABDF"/>
    <a:srgbClr val="8DC63F"/>
    <a:srgbClr val="3854A5"/>
    <a:srgbClr val="5859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9" autoAdjust="0"/>
    <p:restoredTop sz="80774" autoAdjust="0"/>
  </p:normalViewPr>
  <p:slideViewPr>
    <p:cSldViewPr>
      <p:cViewPr varScale="1">
        <p:scale>
          <a:sx n="89" d="100"/>
          <a:sy n="89" d="100"/>
        </p:scale>
        <p:origin x="540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B769BF-15E1-4E93-9E0A-2BC52BB320E8}" type="datetimeFigureOut">
              <a:rPr lang="en-US" smtClean="0"/>
              <a:pPr/>
              <a:t>8/5/2025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65455D-4AFA-4586-AF84-A998E2ADD4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32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cSurge -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000" y="22274"/>
            <a:ext cx="4135781" cy="6862487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 rot="16200000">
            <a:off x="4381501" y="-952503"/>
            <a:ext cx="3429001" cy="12192003"/>
          </a:xfrm>
          <a:prstGeom prst="rect">
            <a:avLst/>
          </a:prstGeom>
          <a:gradFill>
            <a:gsLst>
              <a:gs pos="22000">
                <a:srgbClr val="00A8CB"/>
              </a:gs>
              <a:gs pos="0">
                <a:srgbClr val="0069AA"/>
              </a:gs>
              <a:gs pos="100000">
                <a:srgbClr val="7AC14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80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1080000"/>
            <a:ext cx="3439149" cy="108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69107" y="3657600"/>
            <a:ext cx="10308493" cy="711082"/>
          </a:xfrm>
        </p:spPr>
        <p:txBody>
          <a:bodyPr>
            <a:normAutofit/>
          </a:bodyPr>
          <a:lstStyle>
            <a:lvl1pPr algn="l"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69107" y="4507340"/>
            <a:ext cx="10308493" cy="1512460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Edit Subtitle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92EB9AB1-BE61-460E-BB0A-058F9ADCB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80624" y="900000"/>
            <a:ext cx="1620000" cy="360000"/>
          </a:xfrm>
          <a:noFill/>
        </p:spPr>
        <p:txBody>
          <a:bodyPr wrap="square" rtlCol="0">
            <a:normAutofit/>
          </a:bodyPr>
          <a:lstStyle>
            <a:lvl1pPr marL="0" indent="0" algn="l">
              <a:buFontTx/>
              <a:buNone/>
              <a:defRPr lang="en-AU" dirty="0"/>
            </a:lvl1pPr>
          </a:lstStyle>
          <a:p>
            <a:pPr marL="0" lvl="0" algn="r"/>
            <a:r>
              <a:rPr lang="en-US" dirty="0"/>
              <a:t>dd-MMM-</a:t>
            </a:r>
            <a:r>
              <a:rPr lang="en-US" dirty="0" err="1"/>
              <a:t>yyyy</a:t>
            </a:r>
            <a:endParaRPr lang="en-AU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D8CC1712-063D-49F1-B9C1-B8DE52553E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380624" y="1260000"/>
            <a:ext cx="1620000" cy="360000"/>
          </a:xfrm>
          <a:noFill/>
        </p:spPr>
        <p:txBody>
          <a:bodyPr wrap="square" rtlCol="0">
            <a:normAutofit/>
          </a:bodyPr>
          <a:lstStyle>
            <a:lvl1pPr marL="0" indent="0" algn="l">
              <a:buFontTx/>
              <a:buNone/>
              <a:defRPr lang="en-AU" dirty="0"/>
            </a:lvl1pPr>
          </a:lstStyle>
          <a:p>
            <a:pPr marL="0" lvl="0" algn="r"/>
            <a:r>
              <a:rPr lang="en-US" dirty="0"/>
              <a:t>#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5666A2-BC2B-4CBE-ACD4-38979E0778F1}"/>
              </a:ext>
            </a:extLst>
          </p:cNvPr>
          <p:cNvSpPr txBox="1"/>
          <p:nvPr userDrawn="1"/>
        </p:nvSpPr>
        <p:spPr>
          <a:xfrm>
            <a:off x="8940624" y="901431"/>
            <a:ext cx="144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600" dirty="0"/>
              <a:t>Date: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F4B386-24F2-40C9-BC01-627651872C60}"/>
              </a:ext>
            </a:extLst>
          </p:cNvPr>
          <p:cNvSpPr txBox="1"/>
          <p:nvPr userDrawn="1"/>
        </p:nvSpPr>
        <p:spPr>
          <a:xfrm>
            <a:off x="8940624" y="1260000"/>
            <a:ext cx="144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600" dirty="0"/>
              <a:t>Revision: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679D92-A788-41E3-93C7-0E8C991A53B9}"/>
              </a:ext>
            </a:extLst>
          </p:cNvPr>
          <p:cNvSpPr txBox="1"/>
          <p:nvPr userDrawn="1"/>
        </p:nvSpPr>
        <p:spPr>
          <a:xfrm>
            <a:off x="8940624" y="540000"/>
            <a:ext cx="144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600" dirty="0"/>
              <a:t>Document: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21B955D-C004-40E4-BCB3-021E95151A2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0624" y="538569"/>
            <a:ext cx="1620000" cy="360000"/>
          </a:xfrm>
          <a:noFill/>
        </p:spPr>
        <p:txBody>
          <a:bodyPr vert="horz" wrap="square" lIns="91440" tIns="45720" rIns="91440" bIns="45720" rtlCol="0">
            <a:normAutofit/>
          </a:bodyPr>
          <a:lstStyle>
            <a:lvl1pPr marL="0" indent="0" algn="l">
              <a:buFontTx/>
              <a:buNone/>
              <a:defRPr lang="en-AU" dirty="0"/>
            </a:lvl1pPr>
          </a:lstStyle>
          <a:p>
            <a:pPr marL="342900" lvl="0" indent="-342900" algn="r"/>
            <a:r>
              <a:rPr lang="en-AU" dirty="0"/>
              <a:t>TS-x-</a:t>
            </a:r>
            <a:r>
              <a:rPr lang="en-AU" dirty="0" err="1"/>
              <a:t>yyy</a:t>
            </a:r>
            <a:r>
              <a:rPr lang="en-AU" dirty="0"/>
              <a:t>-</a:t>
            </a:r>
            <a:r>
              <a:rPr lang="en-AU" dirty="0" err="1"/>
              <a:t>zzz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00624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ervice -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300">
                <a:solidFill>
                  <a:srgbClr val="0069AA"/>
                </a:solidFill>
              </a:defRPr>
            </a:lvl1pPr>
          </a:lstStyle>
          <a:p>
            <a:r>
              <a:rPr lang="en-US" dirty="0"/>
              <a:t>Edit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rgbClr val="6D6E71"/>
                </a:solidFill>
              </a:defRPr>
            </a:lvl1pPr>
          </a:lstStyle>
          <a:p>
            <a:pPr lvl="0"/>
            <a:r>
              <a:rPr lang="en-US" dirty="0"/>
              <a:t>Edit Content</a:t>
            </a:r>
          </a:p>
        </p:txBody>
      </p:sp>
    </p:spTree>
    <p:extLst>
      <p:ext uri="{BB962C8B-B14F-4D97-AF65-F5344CB8AC3E}">
        <p14:creationId xmlns:p14="http://schemas.microsoft.com/office/powerpoint/2010/main" val="3975487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 - 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idx="1"/>
          </p:nvPr>
        </p:nvSpPr>
        <p:spPr>
          <a:xfrm>
            <a:off x="335360" y="1268760"/>
            <a:ext cx="5616624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idx="10"/>
          </p:nvPr>
        </p:nvSpPr>
        <p:spPr>
          <a:xfrm>
            <a:off x="6240016" y="1268760"/>
            <a:ext cx="561285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5360" y="274638"/>
            <a:ext cx="8640960" cy="595678"/>
          </a:xfrm>
        </p:spPr>
        <p:txBody>
          <a:bodyPr>
            <a:normAutofit/>
          </a:bodyPr>
          <a:lstStyle>
            <a:lvl1pPr>
              <a:defRPr sz="3300">
                <a:solidFill>
                  <a:srgbClr val="0069AA"/>
                </a:solidFill>
              </a:defRPr>
            </a:lvl1pPr>
          </a:lstStyle>
          <a:p>
            <a:r>
              <a:rPr lang="en-US" dirty="0"/>
              <a:t>Edit Content</a:t>
            </a:r>
          </a:p>
        </p:txBody>
      </p:sp>
    </p:spTree>
    <p:extLst>
      <p:ext uri="{BB962C8B-B14F-4D97-AF65-F5344CB8AC3E}">
        <p14:creationId xmlns:p14="http://schemas.microsoft.com/office/powerpoint/2010/main" val="252843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 - Ful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2000" cy="6857999"/>
          </a:xfrm>
        </p:spPr>
        <p:txBody>
          <a:bodyPr/>
          <a:lstStyle>
            <a:lvl1pPr>
              <a:defRPr>
                <a:solidFill>
                  <a:srgbClr val="6D6E71"/>
                </a:solidFill>
              </a:defRPr>
            </a:lvl1pPr>
          </a:lstStyle>
          <a:p>
            <a:pPr lvl="0"/>
            <a:r>
              <a:rPr lang="en-US" dirty="0"/>
              <a:t>Edit Content</a:t>
            </a:r>
          </a:p>
        </p:txBody>
      </p:sp>
    </p:spTree>
    <p:extLst>
      <p:ext uri="{BB962C8B-B14F-4D97-AF65-F5344CB8AC3E}">
        <p14:creationId xmlns:p14="http://schemas.microsoft.com/office/powerpoint/2010/main" val="1097654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 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300">
                <a:solidFill>
                  <a:srgbClr val="0069AA"/>
                </a:solidFill>
              </a:defRPr>
            </a:lvl1pPr>
          </a:lstStyle>
          <a:p>
            <a:r>
              <a:rPr lang="en-US" dirty="0"/>
              <a:t>Edit Content</a:t>
            </a:r>
          </a:p>
        </p:txBody>
      </p:sp>
    </p:spTree>
    <p:extLst>
      <p:ext uri="{BB962C8B-B14F-4D97-AF65-F5344CB8AC3E}">
        <p14:creationId xmlns:p14="http://schemas.microsoft.com/office/powerpoint/2010/main" val="2688796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 -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35200" y="2743200"/>
            <a:ext cx="78232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000" b="1">
                <a:solidFill>
                  <a:srgbClr val="0069AA"/>
                </a:solidFill>
              </a:defRPr>
            </a:lvl1pPr>
          </a:lstStyle>
          <a:p>
            <a:r>
              <a:rPr lang="en-US" dirty="0"/>
              <a:t>Edit End</a:t>
            </a:r>
          </a:p>
        </p:txBody>
      </p:sp>
    </p:spTree>
    <p:extLst>
      <p:ext uri="{BB962C8B-B14F-4D97-AF65-F5344CB8AC3E}">
        <p14:creationId xmlns:p14="http://schemas.microsoft.com/office/powerpoint/2010/main" val="2923571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Demand -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000" y="22274"/>
            <a:ext cx="4135781" cy="6862487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 rot="16200000">
            <a:off x="4381501" y="-952503"/>
            <a:ext cx="3429001" cy="12192003"/>
          </a:xfrm>
          <a:prstGeom prst="rect">
            <a:avLst/>
          </a:prstGeom>
          <a:gradFill>
            <a:gsLst>
              <a:gs pos="22000">
                <a:srgbClr val="00A8CB"/>
              </a:gs>
              <a:gs pos="0">
                <a:srgbClr val="0069AA"/>
              </a:gs>
              <a:gs pos="100000">
                <a:srgbClr val="7AC14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69107" y="3657600"/>
            <a:ext cx="10308493" cy="7110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69107" y="4507340"/>
            <a:ext cx="10308493" cy="15124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Edit Subtitle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1080000"/>
            <a:ext cx="5077212" cy="1080000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5EA05733-2564-4022-928C-8EFFC099BE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80624" y="900000"/>
            <a:ext cx="1620000" cy="360000"/>
          </a:xfrm>
          <a:noFill/>
        </p:spPr>
        <p:txBody>
          <a:bodyPr wrap="square" rtlCol="0">
            <a:normAutofit/>
          </a:bodyPr>
          <a:lstStyle>
            <a:lvl1pPr marL="0" indent="0" algn="l">
              <a:buFontTx/>
              <a:buNone/>
              <a:defRPr lang="en-AU" dirty="0"/>
            </a:lvl1pPr>
          </a:lstStyle>
          <a:p>
            <a:pPr marL="0" lvl="0" algn="r"/>
            <a:r>
              <a:rPr lang="en-US" dirty="0"/>
              <a:t>dd-MMM-</a:t>
            </a:r>
            <a:r>
              <a:rPr lang="en-US" dirty="0" err="1"/>
              <a:t>yyyy</a:t>
            </a:r>
            <a:endParaRPr lang="en-AU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DC9E9E51-28A9-421C-B80F-5E3E4609B17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380624" y="1260000"/>
            <a:ext cx="1620000" cy="360000"/>
          </a:xfrm>
          <a:noFill/>
        </p:spPr>
        <p:txBody>
          <a:bodyPr wrap="square" rtlCol="0">
            <a:normAutofit/>
          </a:bodyPr>
          <a:lstStyle>
            <a:lvl1pPr marL="0" indent="0" algn="l">
              <a:buFontTx/>
              <a:buNone/>
              <a:defRPr lang="en-AU" dirty="0"/>
            </a:lvl1pPr>
          </a:lstStyle>
          <a:p>
            <a:pPr marL="0" lvl="0" algn="r"/>
            <a:r>
              <a:rPr lang="en-US" dirty="0"/>
              <a:t>#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04CB5B-5B92-4DEA-8B91-7720FE8FC73E}"/>
              </a:ext>
            </a:extLst>
          </p:cNvPr>
          <p:cNvSpPr txBox="1"/>
          <p:nvPr userDrawn="1"/>
        </p:nvSpPr>
        <p:spPr>
          <a:xfrm>
            <a:off x="8940624" y="901431"/>
            <a:ext cx="144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600" dirty="0"/>
              <a:t>Date: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4AF86F-97DA-4B5D-BE3C-64FC7738820C}"/>
              </a:ext>
            </a:extLst>
          </p:cNvPr>
          <p:cNvSpPr txBox="1"/>
          <p:nvPr userDrawn="1"/>
        </p:nvSpPr>
        <p:spPr>
          <a:xfrm>
            <a:off x="8940624" y="1260000"/>
            <a:ext cx="144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600" dirty="0"/>
              <a:t>Revision: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67DAEF-CF5F-4D95-9A06-58E048A0C595}"/>
              </a:ext>
            </a:extLst>
          </p:cNvPr>
          <p:cNvSpPr txBox="1"/>
          <p:nvPr userDrawn="1"/>
        </p:nvSpPr>
        <p:spPr>
          <a:xfrm>
            <a:off x="8940624" y="540000"/>
            <a:ext cx="144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600" dirty="0"/>
              <a:t>Document: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D8105853-7776-443F-B989-EB5A82F8F01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0624" y="538569"/>
            <a:ext cx="1620000" cy="360000"/>
          </a:xfrm>
          <a:noFill/>
        </p:spPr>
        <p:txBody>
          <a:bodyPr vert="horz" wrap="square" lIns="91440" tIns="45720" rIns="91440" bIns="45720" rtlCol="0">
            <a:normAutofit/>
          </a:bodyPr>
          <a:lstStyle>
            <a:lvl1pPr marL="0" indent="0" algn="l">
              <a:buFontTx/>
              <a:buNone/>
              <a:defRPr lang="en-AU" dirty="0"/>
            </a:lvl1pPr>
          </a:lstStyle>
          <a:p>
            <a:pPr marL="342900" lvl="0" indent="-342900" algn="r"/>
            <a:r>
              <a:rPr lang="en-AU" dirty="0"/>
              <a:t>TS-x-</a:t>
            </a:r>
            <a:r>
              <a:rPr lang="en-AU" dirty="0" err="1"/>
              <a:t>yyy</a:t>
            </a:r>
            <a:r>
              <a:rPr lang="en-AU" dirty="0"/>
              <a:t>-</a:t>
            </a:r>
            <a:r>
              <a:rPr lang="en-AU" dirty="0" err="1"/>
              <a:t>zzz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37344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Demand -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110" y="0"/>
            <a:ext cx="4135781" cy="6862487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 rot="16200000">
            <a:off x="5676901" y="-647703"/>
            <a:ext cx="838200" cy="12192003"/>
          </a:xfrm>
          <a:prstGeom prst="rect">
            <a:avLst/>
          </a:prstGeom>
          <a:gradFill>
            <a:gsLst>
              <a:gs pos="22000">
                <a:srgbClr val="00A8CB"/>
              </a:gs>
              <a:gs pos="0">
                <a:srgbClr val="0069AA"/>
              </a:gs>
              <a:gs pos="100000">
                <a:srgbClr val="7AC14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438400" y="5029199"/>
            <a:ext cx="9144000" cy="838201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EDIT DIVIDER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360" y="364210"/>
            <a:ext cx="2568757" cy="54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6155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nDemand -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300">
                <a:solidFill>
                  <a:srgbClr val="0069AA"/>
                </a:solidFill>
              </a:defRPr>
            </a:lvl1pPr>
          </a:lstStyle>
          <a:p>
            <a:r>
              <a:rPr lang="en-US" dirty="0"/>
              <a:t>Edit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rgbClr val="6D6E71"/>
                </a:solidFill>
              </a:defRPr>
            </a:lvl1pPr>
          </a:lstStyle>
          <a:p>
            <a:pPr lvl="0"/>
            <a:r>
              <a:rPr lang="en-US" dirty="0"/>
              <a:t>Edit Content</a:t>
            </a:r>
          </a:p>
        </p:txBody>
      </p:sp>
    </p:spTree>
    <p:extLst>
      <p:ext uri="{BB962C8B-B14F-4D97-AF65-F5344CB8AC3E}">
        <p14:creationId xmlns:p14="http://schemas.microsoft.com/office/powerpoint/2010/main" val="33587659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Demand - 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idx="1"/>
          </p:nvPr>
        </p:nvSpPr>
        <p:spPr>
          <a:xfrm>
            <a:off x="335360" y="1268760"/>
            <a:ext cx="5616624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idx="10"/>
          </p:nvPr>
        </p:nvSpPr>
        <p:spPr>
          <a:xfrm>
            <a:off x="6240016" y="1268760"/>
            <a:ext cx="561285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5360" y="274638"/>
            <a:ext cx="8640960" cy="595678"/>
          </a:xfrm>
        </p:spPr>
        <p:txBody>
          <a:bodyPr>
            <a:normAutofit/>
          </a:bodyPr>
          <a:lstStyle>
            <a:lvl1pPr>
              <a:defRPr sz="3300">
                <a:solidFill>
                  <a:srgbClr val="0069AA"/>
                </a:solidFill>
              </a:defRPr>
            </a:lvl1pPr>
          </a:lstStyle>
          <a:p>
            <a:r>
              <a:rPr lang="en-US" dirty="0"/>
              <a:t>Edit Content</a:t>
            </a:r>
          </a:p>
        </p:txBody>
      </p:sp>
    </p:spTree>
    <p:extLst>
      <p:ext uri="{BB962C8B-B14F-4D97-AF65-F5344CB8AC3E}">
        <p14:creationId xmlns:p14="http://schemas.microsoft.com/office/powerpoint/2010/main" val="40775798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Demand - Ful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2000" cy="6857999"/>
          </a:xfrm>
        </p:spPr>
        <p:txBody>
          <a:bodyPr/>
          <a:lstStyle>
            <a:lvl1pPr>
              <a:defRPr>
                <a:solidFill>
                  <a:srgbClr val="6D6E71"/>
                </a:solidFill>
              </a:defRPr>
            </a:lvl1pPr>
          </a:lstStyle>
          <a:p>
            <a:pPr lvl="0"/>
            <a:r>
              <a:rPr lang="en-US" dirty="0"/>
              <a:t>Edit Content</a:t>
            </a:r>
          </a:p>
        </p:txBody>
      </p:sp>
    </p:spTree>
    <p:extLst>
      <p:ext uri="{BB962C8B-B14F-4D97-AF65-F5344CB8AC3E}">
        <p14:creationId xmlns:p14="http://schemas.microsoft.com/office/powerpoint/2010/main" val="951918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cSurge -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110" y="0"/>
            <a:ext cx="4135781" cy="6862487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 rot="16200000">
            <a:off x="5676901" y="-647703"/>
            <a:ext cx="838200" cy="12192003"/>
          </a:xfrm>
          <a:prstGeom prst="rect">
            <a:avLst/>
          </a:prstGeom>
          <a:gradFill>
            <a:gsLst>
              <a:gs pos="22000">
                <a:srgbClr val="00A8CB"/>
              </a:gs>
              <a:gs pos="0">
                <a:srgbClr val="0069AA"/>
              </a:gs>
              <a:gs pos="100000">
                <a:srgbClr val="7AC14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438400" y="5029199"/>
            <a:ext cx="9144000" cy="838201"/>
          </a:xfrm>
        </p:spPr>
        <p:txBody>
          <a:bodyPr>
            <a:normAutofit/>
          </a:bodyPr>
          <a:lstStyle>
            <a:lvl1pPr algn="r"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EDIT DIVIDER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757" y="188640"/>
            <a:ext cx="2173883" cy="68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6265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Demand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300">
                <a:solidFill>
                  <a:srgbClr val="0069AA"/>
                </a:solidFill>
              </a:defRPr>
            </a:lvl1pPr>
          </a:lstStyle>
          <a:p>
            <a:r>
              <a:rPr lang="en-US" dirty="0"/>
              <a:t>Edit Content</a:t>
            </a:r>
          </a:p>
        </p:txBody>
      </p:sp>
    </p:spTree>
    <p:extLst>
      <p:ext uri="{BB962C8B-B14F-4D97-AF65-F5344CB8AC3E}">
        <p14:creationId xmlns:p14="http://schemas.microsoft.com/office/powerpoint/2010/main" val="12264559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Demand -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35200" y="2743200"/>
            <a:ext cx="78232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000" b="1">
                <a:solidFill>
                  <a:srgbClr val="0069AA"/>
                </a:solidFill>
              </a:defRPr>
            </a:lvl1pPr>
          </a:lstStyle>
          <a:p>
            <a:r>
              <a:rPr lang="en-US" dirty="0"/>
              <a:t>Edit End</a:t>
            </a:r>
          </a:p>
        </p:txBody>
      </p:sp>
    </p:spTree>
    <p:extLst>
      <p:ext uri="{BB962C8B-B14F-4D97-AF65-F5344CB8AC3E}">
        <p14:creationId xmlns:p14="http://schemas.microsoft.com/office/powerpoint/2010/main" val="24426124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ademy -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000" y="22274"/>
            <a:ext cx="4135781" cy="6862487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 rot="16200000">
            <a:off x="4381501" y="-952503"/>
            <a:ext cx="3429001" cy="12192003"/>
          </a:xfrm>
          <a:prstGeom prst="rect">
            <a:avLst/>
          </a:prstGeom>
          <a:gradFill>
            <a:gsLst>
              <a:gs pos="22000">
                <a:srgbClr val="00A8CB"/>
              </a:gs>
              <a:gs pos="0">
                <a:srgbClr val="0069AA"/>
              </a:gs>
              <a:gs pos="100000">
                <a:srgbClr val="7AC14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69107" y="3657600"/>
            <a:ext cx="10308493" cy="7110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69107" y="4507340"/>
            <a:ext cx="10308493" cy="15124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Edit Subtitle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1080000"/>
            <a:ext cx="5149457" cy="1080000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4027B8C-ACDA-4C41-8E87-90604E950E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80624" y="900000"/>
            <a:ext cx="1620000" cy="360000"/>
          </a:xfrm>
          <a:noFill/>
        </p:spPr>
        <p:txBody>
          <a:bodyPr wrap="square" rtlCol="0">
            <a:normAutofit/>
          </a:bodyPr>
          <a:lstStyle>
            <a:lvl1pPr marL="0" indent="0" algn="l">
              <a:buFontTx/>
              <a:buNone/>
              <a:defRPr lang="en-AU" dirty="0"/>
            </a:lvl1pPr>
          </a:lstStyle>
          <a:p>
            <a:pPr marL="0" lvl="0" algn="r"/>
            <a:r>
              <a:rPr lang="en-US" dirty="0"/>
              <a:t>dd-MMM-</a:t>
            </a:r>
            <a:r>
              <a:rPr lang="en-US" dirty="0" err="1"/>
              <a:t>yyyy</a:t>
            </a:r>
            <a:endParaRPr lang="en-AU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3A1B1D3-8997-485E-951B-9D0995911CD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380624" y="1260000"/>
            <a:ext cx="1620000" cy="360000"/>
          </a:xfrm>
          <a:noFill/>
        </p:spPr>
        <p:txBody>
          <a:bodyPr wrap="square" rtlCol="0">
            <a:normAutofit/>
          </a:bodyPr>
          <a:lstStyle>
            <a:lvl1pPr marL="0" indent="0" algn="l">
              <a:buFontTx/>
              <a:buNone/>
              <a:defRPr lang="en-AU" dirty="0"/>
            </a:lvl1pPr>
          </a:lstStyle>
          <a:p>
            <a:pPr marL="0" lvl="0" algn="r"/>
            <a:r>
              <a:rPr lang="en-US" dirty="0"/>
              <a:t>#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8D06D7-765E-4DEB-91DF-63A70FE4B8C6}"/>
              </a:ext>
            </a:extLst>
          </p:cNvPr>
          <p:cNvSpPr txBox="1"/>
          <p:nvPr userDrawn="1"/>
        </p:nvSpPr>
        <p:spPr>
          <a:xfrm>
            <a:off x="8940624" y="901431"/>
            <a:ext cx="144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600" dirty="0"/>
              <a:t>Date: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1B1FDB-1A09-49B3-BD3E-3B4EE7CA9379}"/>
              </a:ext>
            </a:extLst>
          </p:cNvPr>
          <p:cNvSpPr txBox="1"/>
          <p:nvPr userDrawn="1"/>
        </p:nvSpPr>
        <p:spPr>
          <a:xfrm>
            <a:off x="8940624" y="1260000"/>
            <a:ext cx="144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600" dirty="0"/>
              <a:t>Revision: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E8E64B-1F71-4BDB-A7B2-5F61C3BA8B19}"/>
              </a:ext>
            </a:extLst>
          </p:cNvPr>
          <p:cNvSpPr txBox="1"/>
          <p:nvPr userDrawn="1"/>
        </p:nvSpPr>
        <p:spPr>
          <a:xfrm>
            <a:off x="8940624" y="540000"/>
            <a:ext cx="144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600" dirty="0"/>
              <a:t>Document: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A15E2156-F5C1-40EA-81C2-8781DA84F72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0624" y="538569"/>
            <a:ext cx="1620000" cy="360000"/>
          </a:xfrm>
          <a:noFill/>
        </p:spPr>
        <p:txBody>
          <a:bodyPr vert="horz" wrap="square" lIns="91440" tIns="45720" rIns="91440" bIns="45720" rtlCol="0">
            <a:normAutofit/>
          </a:bodyPr>
          <a:lstStyle>
            <a:lvl1pPr marL="0" indent="0" algn="l">
              <a:buFontTx/>
              <a:buNone/>
              <a:defRPr lang="en-AU" dirty="0"/>
            </a:lvl1pPr>
          </a:lstStyle>
          <a:p>
            <a:pPr marL="342900" lvl="0" indent="-342900" algn="r"/>
            <a:r>
              <a:rPr lang="en-AU" dirty="0"/>
              <a:t>TS-x-</a:t>
            </a:r>
            <a:r>
              <a:rPr lang="en-AU" dirty="0" err="1"/>
              <a:t>yyy</a:t>
            </a:r>
            <a:r>
              <a:rPr lang="en-AU" dirty="0"/>
              <a:t>-</a:t>
            </a:r>
            <a:r>
              <a:rPr lang="en-AU" dirty="0" err="1"/>
              <a:t>zzz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823748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ademy -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110" y="0"/>
            <a:ext cx="4135781" cy="6862487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 rot="16200000">
            <a:off x="5676901" y="-647703"/>
            <a:ext cx="838200" cy="12192003"/>
          </a:xfrm>
          <a:prstGeom prst="rect">
            <a:avLst/>
          </a:prstGeom>
          <a:gradFill>
            <a:gsLst>
              <a:gs pos="22000">
                <a:srgbClr val="00A8CB"/>
              </a:gs>
              <a:gs pos="0">
                <a:srgbClr val="0069AA"/>
              </a:gs>
              <a:gs pos="100000">
                <a:srgbClr val="7AC14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438400" y="5029199"/>
            <a:ext cx="9144000" cy="838201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EDIT DIVIDER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796" y="364210"/>
            <a:ext cx="2597852" cy="54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3905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cademy -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300">
                <a:solidFill>
                  <a:srgbClr val="0069AA"/>
                </a:solidFill>
              </a:defRPr>
            </a:lvl1pPr>
          </a:lstStyle>
          <a:p>
            <a:r>
              <a:rPr lang="en-US" dirty="0"/>
              <a:t>Edit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rgbClr val="6D6E71"/>
                </a:solidFill>
              </a:defRPr>
            </a:lvl1pPr>
          </a:lstStyle>
          <a:p>
            <a:pPr lvl="0"/>
            <a:r>
              <a:rPr lang="en-US" dirty="0"/>
              <a:t>Edit Content</a:t>
            </a:r>
          </a:p>
        </p:txBody>
      </p:sp>
    </p:spTree>
    <p:extLst>
      <p:ext uri="{BB962C8B-B14F-4D97-AF65-F5344CB8AC3E}">
        <p14:creationId xmlns:p14="http://schemas.microsoft.com/office/powerpoint/2010/main" val="1785582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ademy - 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idx="1"/>
          </p:nvPr>
        </p:nvSpPr>
        <p:spPr>
          <a:xfrm>
            <a:off x="335360" y="1268760"/>
            <a:ext cx="5616624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idx="10"/>
          </p:nvPr>
        </p:nvSpPr>
        <p:spPr>
          <a:xfrm>
            <a:off x="6240016" y="1268760"/>
            <a:ext cx="561285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5360" y="274638"/>
            <a:ext cx="8640960" cy="595678"/>
          </a:xfrm>
        </p:spPr>
        <p:txBody>
          <a:bodyPr>
            <a:normAutofit/>
          </a:bodyPr>
          <a:lstStyle>
            <a:lvl1pPr>
              <a:defRPr sz="3300">
                <a:solidFill>
                  <a:srgbClr val="0069AA"/>
                </a:solidFill>
              </a:defRPr>
            </a:lvl1pPr>
          </a:lstStyle>
          <a:p>
            <a:r>
              <a:rPr lang="en-US" dirty="0"/>
              <a:t>Edit Content</a:t>
            </a:r>
          </a:p>
        </p:txBody>
      </p:sp>
    </p:spTree>
    <p:extLst>
      <p:ext uri="{BB962C8B-B14F-4D97-AF65-F5344CB8AC3E}">
        <p14:creationId xmlns:p14="http://schemas.microsoft.com/office/powerpoint/2010/main" val="37843742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ademy - Ful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2000" cy="6857999"/>
          </a:xfrm>
        </p:spPr>
        <p:txBody>
          <a:bodyPr/>
          <a:lstStyle>
            <a:lvl1pPr>
              <a:defRPr>
                <a:solidFill>
                  <a:srgbClr val="6D6E71"/>
                </a:solidFill>
              </a:defRPr>
            </a:lvl1pPr>
          </a:lstStyle>
          <a:p>
            <a:pPr lvl="0"/>
            <a:r>
              <a:rPr lang="en-US" dirty="0"/>
              <a:t>Edit Content</a:t>
            </a:r>
          </a:p>
        </p:txBody>
      </p:sp>
    </p:spTree>
    <p:extLst>
      <p:ext uri="{BB962C8B-B14F-4D97-AF65-F5344CB8AC3E}">
        <p14:creationId xmlns:p14="http://schemas.microsoft.com/office/powerpoint/2010/main" val="4733383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ademy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300">
                <a:solidFill>
                  <a:srgbClr val="0069AA"/>
                </a:solidFill>
              </a:defRPr>
            </a:lvl1pPr>
          </a:lstStyle>
          <a:p>
            <a:r>
              <a:rPr lang="en-US" dirty="0"/>
              <a:t>Edit Content</a:t>
            </a:r>
          </a:p>
        </p:txBody>
      </p:sp>
    </p:spTree>
    <p:extLst>
      <p:ext uri="{BB962C8B-B14F-4D97-AF65-F5344CB8AC3E}">
        <p14:creationId xmlns:p14="http://schemas.microsoft.com/office/powerpoint/2010/main" val="6276261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ademy -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35200" y="2743200"/>
            <a:ext cx="78232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000" b="1">
                <a:solidFill>
                  <a:srgbClr val="0069AA"/>
                </a:solidFill>
              </a:defRPr>
            </a:lvl1pPr>
          </a:lstStyle>
          <a:p>
            <a:r>
              <a:rPr lang="en-US" dirty="0"/>
              <a:t>Edit End</a:t>
            </a:r>
          </a:p>
        </p:txBody>
      </p:sp>
    </p:spTree>
    <p:extLst>
      <p:ext uri="{BB962C8B-B14F-4D97-AF65-F5344CB8AC3E}">
        <p14:creationId xmlns:p14="http://schemas.microsoft.com/office/powerpoint/2010/main" val="2382999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cSurge -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300">
                <a:solidFill>
                  <a:srgbClr val="0069AA"/>
                </a:solidFill>
              </a:defRPr>
            </a:lvl1pPr>
          </a:lstStyle>
          <a:p>
            <a:r>
              <a:rPr lang="en-US" dirty="0"/>
              <a:t>Edit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rgbClr val="6D6E71"/>
                </a:solidFill>
              </a:defRPr>
            </a:lvl1pPr>
          </a:lstStyle>
          <a:p>
            <a:pPr lvl="0"/>
            <a:r>
              <a:rPr lang="en-US" dirty="0"/>
              <a:t>Edit Content</a:t>
            </a:r>
          </a:p>
        </p:txBody>
      </p:sp>
    </p:spTree>
    <p:extLst>
      <p:ext uri="{BB962C8B-B14F-4D97-AF65-F5344CB8AC3E}">
        <p14:creationId xmlns:p14="http://schemas.microsoft.com/office/powerpoint/2010/main" val="1383718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cSurge - 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idx="1"/>
          </p:nvPr>
        </p:nvSpPr>
        <p:spPr>
          <a:xfrm>
            <a:off x="335360" y="1268760"/>
            <a:ext cx="5616624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idx="10"/>
          </p:nvPr>
        </p:nvSpPr>
        <p:spPr>
          <a:xfrm>
            <a:off x="6240016" y="1268760"/>
            <a:ext cx="561285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5360" y="274638"/>
            <a:ext cx="8640960" cy="595678"/>
          </a:xfrm>
        </p:spPr>
        <p:txBody>
          <a:bodyPr>
            <a:normAutofit/>
          </a:bodyPr>
          <a:lstStyle>
            <a:lvl1pPr>
              <a:defRPr sz="3300">
                <a:solidFill>
                  <a:srgbClr val="0069AA"/>
                </a:solidFill>
              </a:defRPr>
            </a:lvl1pPr>
          </a:lstStyle>
          <a:p>
            <a:r>
              <a:rPr lang="en-US" dirty="0"/>
              <a:t>Edit Content</a:t>
            </a:r>
          </a:p>
        </p:txBody>
      </p:sp>
    </p:spTree>
    <p:extLst>
      <p:ext uri="{BB962C8B-B14F-4D97-AF65-F5344CB8AC3E}">
        <p14:creationId xmlns:p14="http://schemas.microsoft.com/office/powerpoint/2010/main" val="227179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cSurge - Ful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2000" cy="6857999"/>
          </a:xfrm>
        </p:spPr>
        <p:txBody>
          <a:bodyPr/>
          <a:lstStyle>
            <a:lvl1pPr>
              <a:defRPr>
                <a:solidFill>
                  <a:srgbClr val="6D6E71"/>
                </a:solidFill>
              </a:defRPr>
            </a:lvl1pPr>
          </a:lstStyle>
          <a:p>
            <a:pPr lvl="0"/>
            <a:r>
              <a:rPr lang="en-US" dirty="0"/>
              <a:t>Edit Content</a:t>
            </a:r>
          </a:p>
        </p:txBody>
      </p:sp>
    </p:spTree>
    <p:extLst>
      <p:ext uri="{BB962C8B-B14F-4D97-AF65-F5344CB8AC3E}">
        <p14:creationId xmlns:p14="http://schemas.microsoft.com/office/powerpoint/2010/main" val="3666542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cSurge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300">
                <a:solidFill>
                  <a:srgbClr val="0069AA"/>
                </a:solidFill>
              </a:defRPr>
            </a:lvl1pPr>
          </a:lstStyle>
          <a:p>
            <a:r>
              <a:rPr lang="en-US" dirty="0"/>
              <a:t>Edit Content</a:t>
            </a:r>
          </a:p>
        </p:txBody>
      </p:sp>
    </p:spTree>
    <p:extLst>
      <p:ext uri="{BB962C8B-B14F-4D97-AF65-F5344CB8AC3E}">
        <p14:creationId xmlns:p14="http://schemas.microsoft.com/office/powerpoint/2010/main" val="53414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cSurge -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35200" y="2743200"/>
            <a:ext cx="7823200" cy="1143000"/>
          </a:xfrm>
        </p:spPr>
        <p:txBody>
          <a:bodyPr>
            <a:noAutofit/>
          </a:bodyPr>
          <a:lstStyle>
            <a:lvl1pPr algn="ctr">
              <a:defRPr sz="4000" b="1">
                <a:solidFill>
                  <a:srgbClr val="0069AA"/>
                </a:solidFill>
              </a:defRPr>
            </a:lvl1pPr>
          </a:lstStyle>
          <a:p>
            <a:r>
              <a:rPr lang="en-US" dirty="0"/>
              <a:t>Edit End</a:t>
            </a:r>
          </a:p>
        </p:txBody>
      </p:sp>
    </p:spTree>
    <p:extLst>
      <p:ext uri="{BB962C8B-B14F-4D97-AF65-F5344CB8AC3E}">
        <p14:creationId xmlns:p14="http://schemas.microsoft.com/office/powerpoint/2010/main" val="1193043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rvice -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000" y="22274"/>
            <a:ext cx="4135781" cy="6862487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 rot="16200000">
            <a:off x="4381501" y="-952503"/>
            <a:ext cx="3429001" cy="12192003"/>
          </a:xfrm>
          <a:prstGeom prst="rect">
            <a:avLst/>
          </a:prstGeom>
          <a:gradFill>
            <a:gsLst>
              <a:gs pos="22000">
                <a:srgbClr val="00A8CB"/>
              </a:gs>
              <a:gs pos="0">
                <a:srgbClr val="0069AA"/>
              </a:gs>
              <a:gs pos="100000">
                <a:srgbClr val="7AC14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69107" y="3657600"/>
            <a:ext cx="10308493" cy="7110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69107" y="4507340"/>
            <a:ext cx="10308493" cy="15124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Edit Subtitle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1080000"/>
            <a:ext cx="4945388" cy="1080000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B58F28C1-77B2-4A36-A0A7-C36ECFAA34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80624" y="900000"/>
            <a:ext cx="1620000" cy="360000"/>
          </a:xfrm>
          <a:noFill/>
        </p:spPr>
        <p:txBody>
          <a:bodyPr wrap="square" rtlCol="0">
            <a:normAutofit/>
          </a:bodyPr>
          <a:lstStyle>
            <a:lvl1pPr marL="0" indent="0" algn="l">
              <a:buFontTx/>
              <a:buNone/>
              <a:defRPr lang="en-AU" dirty="0"/>
            </a:lvl1pPr>
          </a:lstStyle>
          <a:p>
            <a:pPr marL="0" lvl="0" algn="r"/>
            <a:r>
              <a:rPr lang="en-US" dirty="0"/>
              <a:t>dd-MMM-</a:t>
            </a:r>
            <a:r>
              <a:rPr lang="en-US" dirty="0" err="1"/>
              <a:t>yyyy</a:t>
            </a:r>
            <a:endParaRPr lang="en-AU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188D3D9-26B7-4681-9BDF-281D9F4519A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380624" y="1260000"/>
            <a:ext cx="1620000" cy="360000"/>
          </a:xfrm>
          <a:noFill/>
        </p:spPr>
        <p:txBody>
          <a:bodyPr wrap="square" rtlCol="0">
            <a:normAutofit/>
          </a:bodyPr>
          <a:lstStyle>
            <a:lvl1pPr marL="0" indent="0" algn="l">
              <a:buFontTx/>
              <a:buNone/>
              <a:defRPr lang="en-AU" dirty="0"/>
            </a:lvl1pPr>
          </a:lstStyle>
          <a:p>
            <a:pPr marL="0" lvl="0" algn="r"/>
            <a:r>
              <a:rPr lang="en-US" dirty="0"/>
              <a:t>#</a:t>
            </a:r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9ACFE5-A05D-4DB4-A98A-843456805FE8}"/>
              </a:ext>
            </a:extLst>
          </p:cNvPr>
          <p:cNvSpPr txBox="1"/>
          <p:nvPr userDrawn="1"/>
        </p:nvSpPr>
        <p:spPr>
          <a:xfrm>
            <a:off x="8940624" y="901431"/>
            <a:ext cx="144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600" dirty="0"/>
              <a:t>Date: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3C35CE-1006-4228-8110-E71DE5537059}"/>
              </a:ext>
            </a:extLst>
          </p:cNvPr>
          <p:cNvSpPr txBox="1"/>
          <p:nvPr userDrawn="1"/>
        </p:nvSpPr>
        <p:spPr>
          <a:xfrm>
            <a:off x="8940624" y="1260000"/>
            <a:ext cx="144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600" dirty="0"/>
              <a:t>Revision: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2A6CD2-B5F3-4C2F-A480-48B2264DBA91}"/>
              </a:ext>
            </a:extLst>
          </p:cNvPr>
          <p:cNvSpPr txBox="1"/>
          <p:nvPr userDrawn="1"/>
        </p:nvSpPr>
        <p:spPr>
          <a:xfrm>
            <a:off x="8940624" y="540000"/>
            <a:ext cx="144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600" dirty="0"/>
              <a:t>Document: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5B7EF1F1-34A9-40E2-90CA-55CF533CBF9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0624" y="538569"/>
            <a:ext cx="1620000" cy="360000"/>
          </a:xfrm>
          <a:noFill/>
        </p:spPr>
        <p:txBody>
          <a:bodyPr vert="horz" wrap="square" lIns="91440" tIns="45720" rIns="91440" bIns="45720" rtlCol="0">
            <a:normAutofit/>
          </a:bodyPr>
          <a:lstStyle>
            <a:lvl1pPr marL="0" indent="0" algn="l">
              <a:buFontTx/>
              <a:buNone/>
              <a:defRPr lang="en-AU" dirty="0"/>
            </a:lvl1pPr>
          </a:lstStyle>
          <a:p>
            <a:pPr marL="342900" lvl="0" indent="-342900" algn="r"/>
            <a:r>
              <a:rPr lang="en-AU" dirty="0"/>
              <a:t>TS-x-</a:t>
            </a:r>
            <a:r>
              <a:rPr lang="en-AU" dirty="0" err="1"/>
              <a:t>yyy</a:t>
            </a:r>
            <a:r>
              <a:rPr lang="en-AU" dirty="0"/>
              <a:t>-</a:t>
            </a:r>
            <a:r>
              <a:rPr lang="en-AU" dirty="0" err="1"/>
              <a:t>zzz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87128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rvice -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110" y="0"/>
            <a:ext cx="4135781" cy="6862487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 rot="16200000">
            <a:off x="5676901" y="-647703"/>
            <a:ext cx="838200" cy="12192003"/>
          </a:xfrm>
          <a:prstGeom prst="rect">
            <a:avLst/>
          </a:prstGeom>
          <a:gradFill>
            <a:gsLst>
              <a:gs pos="22000">
                <a:srgbClr val="00A8CB"/>
              </a:gs>
              <a:gs pos="0">
                <a:srgbClr val="0069AA"/>
              </a:gs>
              <a:gs pos="100000">
                <a:srgbClr val="7AC14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438400" y="5029199"/>
            <a:ext cx="9144000" cy="838201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EDIT DIVIDER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606" y="355897"/>
            <a:ext cx="2523034" cy="55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693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8.xml"/><Relationship Id="rId9" Type="http://schemas.openxmlformats.org/officeDocument/2006/relationships/image" Target="../media/image6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25.xml"/><Relationship Id="rId9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110" y="0"/>
            <a:ext cx="4135781" cy="6862487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 rot="16200000">
            <a:off x="5987843" y="437523"/>
            <a:ext cx="216317" cy="12192003"/>
          </a:xfrm>
          <a:prstGeom prst="rect">
            <a:avLst/>
          </a:prstGeom>
          <a:gradFill>
            <a:gsLst>
              <a:gs pos="22000">
                <a:srgbClr val="00A8CB"/>
              </a:gs>
              <a:gs pos="0">
                <a:srgbClr val="0069AA"/>
              </a:gs>
              <a:gs pos="100000">
                <a:srgbClr val="7AC14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360" y="274638"/>
            <a:ext cx="8640960" cy="5956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360" y="1268760"/>
            <a:ext cx="1152128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757" y="188640"/>
            <a:ext cx="2173883" cy="681676"/>
          </a:xfrm>
          <a:prstGeom prst="rect">
            <a:avLst/>
          </a:prstGeom>
        </p:spPr>
      </p:pic>
      <p:sp>
        <p:nvSpPr>
          <p:cNvPr id="11" name="Footer Placeholder 7"/>
          <p:cNvSpPr txBox="1">
            <a:spLocks/>
          </p:cNvSpPr>
          <p:nvPr userDrawn="1"/>
        </p:nvSpPr>
        <p:spPr>
          <a:xfrm>
            <a:off x="352400" y="6425365"/>
            <a:ext cx="7543800" cy="2163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Copyright © TecSurge Pte Ltd</a:t>
            </a:r>
          </a:p>
        </p:txBody>
      </p:sp>
      <p:sp>
        <p:nvSpPr>
          <p:cNvPr id="13" name="Slide Number Placeholder 10"/>
          <p:cNvSpPr txBox="1">
            <a:spLocks/>
          </p:cNvSpPr>
          <p:nvPr userDrawn="1"/>
        </p:nvSpPr>
        <p:spPr>
          <a:xfrm>
            <a:off x="8884840" y="6425365"/>
            <a:ext cx="2971800" cy="2163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341EEEF-3B45-4955-B402-F3BD65C83DE2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59257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84" r:id="rId2"/>
    <p:sldLayoutId id="2147483685" r:id="rId3"/>
    <p:sldLayoutId id="2147483691" r:id="rId4"/>
    <p:sldLayoutId id="2147483692" r:id="rId5"/>
    <p:sldLayoutId id="2147483687" r:id="rId6"/>
    <p:sldLayoutId id="2147483686" r:id="rId7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rgbClr val="0069AA"/>
          </a:solidFill>
          <a:latin typeface="Arial" panose="020B0604020202020204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rgbClr val="5F6062"/>
          </a:solidFill>
          <a:latin typeface="Arial" panose="020B0604020202020204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rgbClr val="5F6062"/>
          </a:solidFill>
          <a:latin typeface="Arial" panose="020B0604020202020204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rgbClr val="5F6062"/>
          </a:solidFill>
          <a:latin typeface="Arial" panose="020B0604020202020204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rgbClr val="5F6062"/>
          </a:solidFill>
          <a:latin typeface="Arial" panose="020B0604020202020204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rgbClr val="5F6062"/>
          </a:solidFill>
          <a:latin typeface="Arial" panose="020B0604020202020204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606" y="355897"/>
            <a:ext cx="2523034" cy="552823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 rot="16200000">
            <a:off x="5987843" y="437523"/>
            <a:ext cx="216317" cy="12192003"/>
          </a:xfrm>
          <a:prstGeom prst="rect">
            <a:avLst/>
          </a:prstGeom>
          <a:gradFill>
            <a:gsLst>
              <a:gs pos="22000">
                <a:srgbClr val="00A8CB"/>
              </a:gs>
              <a:gs pos="0">
                <a:srgbClr val="0069AA"/>
              </a:gs>
              <a:gs pos="100000">
                <a:srgbClr val="7AC14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80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110" y="0"/>
            <a:ext cx="4135781" cy="6862487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 rot="16200000">
            <a:off x="5987843" y="437523"/>
            <a:ext cx="216317" cy="12192003"/>
          </a:xfrm>
          <a:prstGeom prst="rect">
            <a:avLst/>
          </a:prstGeom>
          <a:gradFill>
            <a:gsLst>
              <a:gs pos="22000">
                <a:srgbClr val="00A8CB"/>
              </a:gs>
              <a:gs pos="0">
                <a:srgbClr val="0069AA"/>
              </a:gs>
              <a:gs pos="100000">
                <a:srgbClr val="7AC14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800"/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335360" y="274638"/>
            <a:ext cx="8640960" cy="5956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335360" y="1268760"/>
            <a:ext cx="1152128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Footer Placeholder 7"/>
          <p:cNvSpPr txBox="1">
            <a:spLocks/>
          </p:cNvSpPr>
          <p:nvPr userDrawn="1"/>
        </p:nvSpPr>
        <p:spPr>
          <a:xfrm>
            <a:off x="352400" y="6425365"/>
            <a:ext cx="7543800" cy="2163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Copyright © TecSurge Pte Ltd</a:t>
            </a:r>
          </a:p>
        </p:txBody>
      </p:sp>
      <p:sp>
        <p:nvSpPr>
          <p:cNvPr id="19" name="Slide Number Placeholder 10"/>
          <p:cNvSpPr txBox="1">
            <a:spLocks/>
          </p:cNvSpPr>
          <p:nvPr userDrawn="1"/>
        </p:nvSpPr>
        <p:spPr>
          <a:xfrm>
            <a:off x="8884840" y="6425365"/>
            <a:ext cx="2971800" cy="2163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341EEEF-3B45-4955-B402-F3BD65C83DE2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99415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93" r:id="rId3"/>
    <p:sldLayoutId id="2147483694" r:id="rId4"/>
    <p:sldLayoutId id="2147483695" r:id="rId5"/>
    <p:sldLayoutId id="2147483696" r:id="rId6"/>
    <p:sldLayoutId id="2147483671" r:id="rId7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rgbClr val="0069AA"/>
          </a:solidFill>
          <a:latin typeface="Arial" panose="020B0604020202020204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rgbClr val="5F6062"/>
          </a:solidFill>
          <a:latin typeface="Arial" panose="020B0604020202020204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rgbClr val="5F6062"/>
          </a:solidFill>
          <a:latin typeface="Arial" panose="020B0604020202020204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rgbClr val="5F6062"/>
          </a:solidFill>
          <a:latin typeface="Arial" panose="020B0604020202020204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rgbClr val="5F6062"/>
          </a:solidFill>
          <a:latin typeface="Arial" panose="020B0604020202020204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rgbClr val="5F6062"/>
          </a:solidFill>
          <a:latin typeface="Arial" panose="020B0604020202020204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360" y="364210"/>
            <a:ext cx="2568757" cy="54451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 rot="16200000">
            <a:off x="5987843" y="437523"/>
            <a:ext cx="216317" cy="12192003"/>
          </a:xfrm>
          <a:prstGeom prst="rect">
            <a:avLst/>
          </a:prstGeom>
          <a:gradFill>
            <a:gsLst>
              <a:gs pos="22000">
                <a:srgbClr val="00A8CB"/>
              </a:gs>
              <a:gs pos="0">
                <a:srgbClr val="0069AA"/>
              </a:gs>
              <a:gs pos="100000">
                <a:srgbClr val="7AC14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80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110" y="0"/>
            <a:ext cx="4135781" cy="6862487"/>
          </a:xfrm>
          <a:prstGeom prst="rect">
            <a:avLst/>
          </a:prstGeom>
        </p:spPr>
      </p:pic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335360" y="274638"/>
            <a:ext cx="8640960" cy="5956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335360" y="1268760"/>
            <a:ext cx="1152128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Footer Placeholder 7"/>
          <p:cNvSpPr txBox="1">
            <a:spLocks/>
          </p:cNvSpPr>
          <p:nvPr userDrawn="1"/>
        </p:nvSpPr>
        <p:spPr>
          <a:xfrm>
            <a:off x="352400" y="6425365"/>
            <a:ext cx="7543800" cy="2163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Copyright © TecSurge Pte Ltd</a:t>
            </a:r>
          </a:p>
        </p:txBody>
      </p:sp>
      <p:sp>
        <p:nvSpPr>
          <p:cNvPr id="18" name="Slide Number Placeholder 10"/>
          <p:cNvSpPr txBox="1">
            <a:spLocks/>
          </p:cNvSpPr>
          <p:nvPr userDrawn="1"/>
        </p:nvSpPr>
        <p:spPr>
          <a:xfrm>
            <a:off x="8884840" y="6425365"/>
            <a:ext cx="2971800" cy="2163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341EEEF-3B45-4955-B402-F3BD65C83DE2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73819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97" r:id="rId3"/>
    <p:sldLayoutId id="2147483698" r:id="rId4"/>
    <p:sldLayoutId id="2147483699" r:id="rId5"/>
    <p:sldLayoutId id="2147483700" r:id="rId6"/>
    <p:sldLayoutId id="2147483676" r:id="rId7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rgbClr val="0069AA"/>
          </a:solidFill>
          <a:latin typeface="Arial" panose="020B0604020202020204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rgbClr val="5F6062"/>
          </a:solidFill>
          <a:latin typeface="Arial" panose="020B0604020202020204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rgbClr val="5F6062"/>
          </a:solidFill>
          <a:latin typeface="Arial" panose="020B0604020202020204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rgbClr val="5F6062"/>
          </a:solidFill>
          <a:latin typeface="Arial" panose="020B0604020202020204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rgbClr val="5F6062"/>
          </a:solidFill>
          <a:latin typeface="Arial" panose="020B0604020202020204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rgbClr val="5F6062"/>
          </a:solidFill>
          <a:latin typeface="Arial" panose="020B0604020202020204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796" y="364210"/>
            <a:ext cx="2597852" cy="54451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 rot="16200000">
            <a:off x="5987843" y="437523"/>
            <a:ext cx="216317" cy="12192003"/>
          </a:xfrm>
          <a:prstGeom prst="rect">
            <a:avLst/>
          </a:prstGeom>
          <a:gradFill>
            <a:gsLst>
              <a:gs pos="22000">
                <a:srgbClr val="00A8CB"/>
              </a:gs>
              <a:gs pos="0">
                <a:srgbClr val="0069AA"/>
              </a:gs>
              <a:gs pos="100000">
                <a:srgbClr val="7AC14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80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110" y="0"/>
            <a:ext cx="4135781" cy="6862487"/>
          </a:xfrm>
          <a:prstGeom prst="rect">
            <a:avLst/>
          </a:prstGeom>
        </p:spPr>
      </p:pic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335360" y="274638"/>
            <a:ext cx="8640960" cy="5956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335360" y="1268760"/>
            <a:ext cx="1152128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Footer Placeholder 7"/>
          <p:cNvSpPr txBox="1">
            <a:spLocks/>
          </p:cNvSpPr>
          <p:nvPr userDrawn="1"/>
        </p:nvSpPr>
        <p:spPr>
          <a:xfrm>
            <a:off x="352400" y="6425365"/>
            <a:ext cx="7543800" cy="2163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Copyright © TecSurge Pte Ltd</a:t>
            </a:r>
          </a:p>
        </p:txBody>
      </p:sp>
      <p:sp>
        <p:nvSpPr>
          <p:cNvPr id="18" name="Slide Number Placeholder 10"/>
          <p:cNvSpPr txBox="1">
            <a:spLocks/>
          </p:cNvSpPr>
          <p:nvPr userDrawn="1"/>
        </p:nvSpPr>
        <p:spPr>
          <a:xfrm>
            <a:off x="8884840" y="6425365"/>
            <a:ext cx="2971800" cy="2163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341EEEF-3B45-4955-B402-F3BD65C83DE2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86889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701" r:id="rId3"/>
    <p:sldLayoutId id="2147483702" r:id="rId4"/>
    <p:sldLayoutId id="2147483703" r:id="rId5"/>
    <p:sldLayoutId id="2147483704" r:id="rId6"/>
    <p:sldLayoutId id="2147483681" r:id="rId7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rgbClr val="0069AA"/>
          </a:solidFill>
          <a:latin typeface="Arial" panose="020B0604020202020204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rgbClr val="5F6062"/>
          </a:solidFill>
          <a:latin typeface="Arial" panose="020B0604020202020204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rgbClr val="5F6062"/>
          </a:solidFill>
          <a:latin typeface="Arial" panose="020B0604020202020204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rgbClr val="5F6062"/>
          </a:solidFill>
          <a:latin typeface="Arial" panose="020B0604020202020204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rgbClr val="5F6062"/>
          </a:solidFill>
          <a:latin typeface="Arial" panose="020B0604020202020204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rgbClr val="5F6062"/>
          </a:solidFill>
          <a:latin typeface="Arial" panose="020B0604020202020204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588E2E84-847C-48AC-9038-B9F4FD5A70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S3D Custom Commands - Activity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D15591A9-D5BC-431E-9E93-4DE2925CA6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- Manoj Lalsare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85802F7-CB11-4E30-9D92-BE2FAD6207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22-05-2024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AE3E3FA-5DE4-48A6-BD92-73AE27CDD2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/>
              <a:t>00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B23E8AE-AAE5-448E-8E5F-C5909CACA6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/>
              <a:t>TS-TR-001</a:t>
            </a:r>
          </a:p>
        </p:txBody>
      </p:sp>
    </p:spTree>
    <p:extLst>
      <p:ext uri="{BB962C8B-B14F-4D97-AF65-F5344CB8AC3E}">
        <p14:creationId xmlns:p14="http://schemas.microsoft.com/office/powerpoint/2010/main" val="2321836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298DB-D5C1-63BC-18EF-CC1359315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D072A-C1EC-0019-09EC-26810F3DF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052736"/>
            <a:ext cx="11521280" cy="5256584"/>
          </a:xfrm>
        </p:spPr>
        <p:txBody>
          <a:bodyPr/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Create VB.net Solution for Set Object Property Value Custom Command.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Build Solution.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Copy DLL to </a:t>
            </a:r>
            <a:r>
              <a:rPr lang="en-US" dirty="0"/>
              <a:t>C:\Program Files (x86)\Smart3D\3DRefData\</a:t>
            </a:r>
            <a:r>
              <a:rPr lang="en-US" dirty="0" err="1"/>
              <a:t>SharedContent</a:t>
            </a:r>
            <a:r>
              <a:rPr lang="en-US" dirty="0"/>
              <a:t>\</a:t>
            </a:r>
            <a:r>
              <a:rPr lang="en-US" dirty="0" err="1"/>
              <a:t>CustomCommands</a:t>
            </a:r>
            <a:endParaRPr lang="en-US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Open S3D. Go to Tools &gt; Custom Commands…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211682-21B9-2B09-B4E5-7B0E73C7F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84" y="2784513"/>
            <a:ext cx="3045616" cy="303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07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5351CA-76B0-7248-7E80-2642DCB20F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03F77-70BF-EC1A-3FD4-DFD9641DC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052736"/>
            <a:ext cx="11521280" cy="5256584"/>
          </a:xfrm>
        </p:spPr>
        <p:txBody>
          <a:bodyPr/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Click Add…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320455-B938-92BE-A555-405C76A81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8" y="1780525"/>
            <a:ext cx="4001058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605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09E16-3F6D-748B-B46C-DFFC0D70D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404664"/>
            <a:ext cx="11521280" cy="5256584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rgbClr val="535458"/>
                </a:solidFill>
              </a:rPr>
              <a:t>Enter Prog ID on the first Text Box.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rgbClr val="535458"/>
                </a:solidFill>
              </a:rPr>
              <a:t>ProgID:  ( </a:t>
            </a:r>
            <a:r>
              <a:rPr lang="en-IN" sz="1800" dirty="0" err="1">
                <a:solidFill>
                  <a:srgbClr val="535458"/>
                </a:solidFill>
              </a:rPr>
              <a:t>TSTrainingCommands,TSTrainingCommands.SetObjPropCmd</a:t>
            </a:r>
            <a:r>
              <a:rPr lang="en-IN" sz="1800" dirty="0">
                <a:solidFill>
                  <a:srgbClr val="535458"/>
                </a:solidFill>
              </a:rPr>
              <a:t> 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rgbClr val="535458"/>
                </a:solidFill>
              </a:rPr>
              <a:t>Enter Command Name (Optional/Any name)</a:t>
            </a:r>
            <a:endParaRPr lang="en-IN" sz="1800" b="0" i="0" u="none" strike="noStrike" baseline="0" dirty="0">
              <a:solidFill>
                <a:srgbClr val="535458"/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D8ADFF-D810-7CB6-588D-328D7A82F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926" y="2060848"/>
            <a:ext cx="4536504" cy="371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16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E9D757-D4DB-6BFE-ED3F-7B0934AAA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D9BBF-E2FA-837A-CDFD-309201590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404664"/>
            <a:ext cx="11521280" cy="5256584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rgbClr val="535458"/>
                </a:solidFill>
              </a:rPr>
              <a:t>Select Custom Command then Click Run</a:t>
            </a:r>
          </a:p>
          <a:p>
            <a:pPr marL="0" indent="0">
              <a:lnSpc>
                <a:spcPct val="150000"/>
              </a:lnSpc>
              <a:buNone/>
            </a:pPr>
            <a:endParaRPr lang="en-IN" sz="1800" dirty="0">
              <a:solidFill>
                <a:srgbClr val="535458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0F9BFE-6AF9-FF86-2892-2249DD87E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1196752"/>
            <a:ext cx="4010585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227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TecSurge Theme">
  <a:themeElements>
    <a:clrScheme name="TecSurge">
      <a:dk1>
        <a:srgbClr val="000000"/>
      </a:dk1>
      <a:lt1>
        <a:sysClr val="window" lastClr="FFFFFF"/>
      </a:lt1>
      <a:dk2>
        <a:srgbClr val="0069AA"/>
      </a:dk2>
      <a:lt2>
        <a:srgbClr val="D8D8D8"/>
      </a:lt2>
      <a:accent1>
        <a:srgbClr val="00929F"/>
      </a:accent1>
      <a:accent2>
        <a:srgbClr val="00A8CB"/>
      </a:accent2>
      <a:accent3>
        <a:srgbClr val="D9531E"/>
      </a:accent3>
      <a:accent4>
        <a:srgbClr val="FFCF01"/>
      </a:accent4>
      <a:accent5>
        <a:srgbClr val="7AC143"/>
      </a:accent5>
      <a:accent6>
        <a:srgbClr val="004D43"/>
      </a:accent6>
      <a:hlink>
        <a:srgbClr val="0069AA"/>
      </a:hlink>
      <a:folHlink>
        <a:srgbClr val="3B6E8F"/>
      </a:folHlink>
    </a:clrScheme>
    <a:fontScheme name="TecSur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S-T-TMP-001.potx" id="{F6DFDD4B-CA7A-4FEE-B692-9C9FFF6CE825}" vid="{7C6B0E93-2CB9-46C5-8CF0-B055F5EA7853}"/>
    </a:ext>
  </a:extLst>
</a:theme>
</file>

<file path=ppt/theme/theme2.xml><?xml version="1.0" encoding="utf-8"?>
<a:theme xmlns:a="http://schemas.openxmlformats.org/drawingml/2006/main" name="TecSurge Service Theme">
  <a:themeElements>
    <a:clrScheme name="TecSurge">
      <a:dk1>
        <a:srgbClr val="000000"/>
      </a:dk1>
      <a:lt1>
        <a:sysClr val="window" lastClr="FFFFFF"/>
      </a:lt1>
      <a:dk2>
        <a:srgbClr val="0069AA"/>
      </a:dk2>
      <a:lt2>
        <a:srgbClr val="D8D8D8"/>
      </a:lt2>
      <a:accent1>
        <a:srgbClr val="00929F"/>
      </a:accent1>
      <a:accent2>
        <a:srgbClr val="00A8CB"/>
      </a:accent2>
      <a:accent3>
        <a:srgbClr val="D9531E"/>
      </a:accent3>
      <a:accent4>
        <a:srgbClr val="FFCF01"/>
      </a:accent4>
      <a:accent5>
        <a:srgbClr val="7AC143"/>
      </a:accent5>
      <a:accent6>
        <a:srgbClr val="004D43"/>
      </a:accent6>
      <a:hlink>
        <a:srgbClr val="0069AA"/>
      </a:hlink>
      <a:folHlink>
        <a:srgbClr val="3B6E8F"/>
      </a:folHlink>
    </a:clrScheme>
    <a:fontScheme name="TecSur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S-T-TMP-001.potx" id="{F6DFDD4B-CA7A-4FEE-B692-9C9FFF6CE825}" vid="{456D51C6-35A1-455F-A823-D1F172933ABD}"/>
    </a:ext>
  </a:extLst>
</a:theme>
</file>

<file path=ppt/theme/theme3.xml><?xml version="1.0" encoding="utf-8"?>
<a:theme xmlns:a="http://schemas.openxmlformats.org/drawingml/2006/main" name="TecSurge OnDemand Theme">
  <a:themeElements>
    <a:clrScheme name="TecSurge">
      <a:dk1>
        <a:srgbClr val="000000"/>
      </a:dk1>
      <a:lt1>
        <a:sysClr val="window" lastClr="FFFFFF"/>
      </a:lt1>
      <a:dk2>
        <a:srgbClr val="0069AA"/>
      </a:dk2>
      <a:lt2>
        <a:srgbClr val="D8D8D8"/>
      </a:lt2>
      <a:accent1>
        <a:srgbClr val="00929F"/>
      </a:accent1>
      <a:accent2>
        <a:srgbClr val="00A8CB"/>
      </a:accent2>
      <a:accent3>
        <a:srgbClr val="D9531E"/>
      </a:accent3>
      <a:accent4>
        <a:srgbClr val="FFCF01"/>
      </a:accent4>
      <a:accent5>
        <a:srgbClr val="7AC143"/>
      </a:accent5>
      <a:accent6>
        <a:srgbClr val="004D43"/>
      </a:accent6>
      <a:hlink>
        <a:srgbClr val="0069AA"/>
      </a:hlink>
      <a:folHlink>
        <a:srgbClr val="3B6E8F"/>
      </a:folHlink>
    </a:clrScheme>
    <a:fontScheme name="TecSur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S-T-TMP-001.potx" id="{F6DFDD4B-CA7A-4FEE-B692-9C9FFF6CE825}" vid="{9AF13B64-A2D3-4646-A896-2546C06E5C39}"/>
    </a:ext>
  </a:extLst>
</a:theme>
</file>

<file path=ppt/theme/theme4.xml><?xml version="1.0" encoding="utf-8"?>
<a:theme xmlns:a="http://schemas.openxmlformats.org/drawingml/2006/main" name="TecSurge Academy Theme">
  <a:themeElements>
    <a:clrScheme name="TecSurge">
      <a:dk1>
        <a:srgbClr val="000000"/>
      </a:dk1>
      <a:lt1>
        <a:sysClr val="window" lastClr="FFFFFF"/>
      </a:lt1>
      <a:dk2>
        <a:srgbClr val="0069AA"/>
      </a:dk2>
      <a:lt2>
        <a:srgbClr val="D8D8D8"/>
      </a:lt2>
      <a:accent1>
        <a:srgbClr val="00929F"/>
      </a:accent1>
      <a:accent2>
        <a:srgbClr val="00A8CB"/>
      </a:accent2>
      <a:accent3>
        <a:srgbClr val="D9531E"/>
      </a:accent3>
      <a:accent4>
        <a:srgbClr val="FFCF01"/>
      </a:accent4>
      <a:accent5>
        <a:srgbClr val="7AC143"/>
      </a:accent5>
      <a:accent6>
        <a:srgbClr val="004D43"/>
      </a:accent6>
      <a:hlink>
        <a:srgbClr val="0069AA"/>
      </a:hlink>
      <a:folHlink>
        <a:srgbClr val="3B6E8F"/>
      </a:folHlink>
    </a:clrScheme>
    <a:fontScheme name="TecSur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S-T-TMP-001.potx" id="{F6DFDD4B-CA7A-4FEE-B692-9C9FFF6CE825}" vid="{9BF046B7-42E3-404B-A335-028EE2D74364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088E3809AA2A479949E30495B6F362" ma:contentTypeVersion="15" ma:contentTypeDescription="Create a new document." ma:contentTypeScope="" ma:versionID="c14930a65c742e230eedbb0a5f3245f0">
  <xsd:schema xmlns:xsd="http://www.w3.org/2001/XMLSchema" xmlns:xs="http://www.w3.org/2001/XMLSchema" xmlns:p="http://schemas.microsoft.com/office/2006/metadata/properties" xmlns:ns2="f20ab1c9-965e-46a0-9990-0d4a506c6fa0" xmlns:ns3="ab538d15-e0c3-4938-9c8a-37a6730f2e72" xmlns:ns4="c0d898eb-3879-4685-be1d-b015e6736304" targetNamespace="http://schemas.microsoft.com/office/2006/metadata/properties" ma:root="true" ma:fieldsID="0b7e96d1fb94da5f772977a7800b1a10" ns2:_="" ns3:_="" ns4:_="">
    <xsd:import namespace="f20ab1c9-965e-46a0-9990-0d4a506c6fa0"/>
    <xsd:import namespace="ab538d15-e0c3-4938-9c8a-37a6730f2e72"/>
    <xsd:import namespace="c0d898eb-3879-4685-be1d-b015e673630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4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0ab1c9-965e-46a0-9990-0d4a506c6f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29f732e9-f99c-48c7-8217-d15450f4ce5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538d15-e0c3-4938-9c8a-37a6730f2e72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d898eb-3879-4685-be1d-b015e6736304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cec7d724-fc76-4160-a241-e51f47ca97eb}" ma:internalName="TaxCatchAll" ma:showField="CatchAllData" ma:web="c0d898eb-3879-4685-be1d-b015e673630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20ab1c9-965e-46a0-9990-0d4a506c6fa0">
      <Terms xmlns="http://schemas.microsoft.com/office/infopath/2007/PartnerControls"/>
    </lcf76f155ced4ddcb4097134ff3c332f>
    <TaxCatchAll xmlns="c0d898eb-3879-4685-be1d-b015e6736304" xsi:nil="true"/>
  </documentManagement>
</p:properties>
</file>

<file path=customXml/itemProps1.xml><?xml version="1.0" encoding="utf-8"?>
<ds:datastoreItem xmlns:ds="http://schemas.openxmlformats.org/officeDocument/2006/customXml" ds:itemID="{E5561DF6-4290-439D-970F-5A730544FB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0ab1c9-965e-46a0-9990-0d4a506c6fa0"/>
    <ds:schemaRef ds:uri="ab538d15-e0c3-4938-9c8a-37a6730f2e72"/>
    <ds:schemaRef ds:uri="c0d898eb-3879-4685-be1d-b015e673630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2F89A7D-399F-4781-8BF6-80D832F0E8C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ACC27B-5A04-4F06-A73D-D027374DEB39}">
  <ds:schemaRefs>
    <ds:schemaRef ds:uri="http://purl.org/dc/elements/1.1/"/>
    <ds:schemaRef ds:uri="http://www.w3.org/XML/1998/namespace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schemas.microsoft.com/office/2006/documentManagement/types"/>
    <ds:schemaRef ds:uri="f20ab1c9-965e-46a0-9990-0d4a506c6fa0"/>
    <ds:schemaRef ds:uri="c0d898eb-3879-4685-be1d-b015e673630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TS-T-TMP-001</Template>
  <TotalTime>202</TotalTime>
  <Words>92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Wingdings</vt:lpstr>
      <vt:lpstr>TecSurge Theme</vt:lpstr>
      <vt:lpstr>TecSurge Service Theme</vt:lpstr>
      <vt:lpstr>TecSurge OnDemand Theme</vt:lpstr>
      <vt:lpstr>TecSurge Academy Theme</vt:lpstr>
      <vt:lpstr>S3D Custom Commands - Activity</vt:lpstr>
      <vt:lpstr>Steps: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Manoj K. Lalsare</dc:creator>
  <cp:lastModifiedBy>Clifford R. Baga</cp:lastModifiedBy>
  <cp:revision>16</cp:revision>
  <dcterms:created xsi:type="dcterms:W3CDTF">2024-05-21T13:54:20Z</dcterms:created>
  <dcterms:modified xsi:type="dcterms:W3CDTF">2025-08-05T08:59:27Z</dcterms:modified>
  <cp:category>Technical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0x01010047088E3809AA2A479949E30495B6F362</vt:lpwstr>
  </property>
  <property fmtid="{D5CDD505-2E9C-101B-9397-08002B2CF9AE}" pid="3" name="AuthorIds_UIVersion_3072">
    <vt:lpwstr>14</vt:lpwstr>
  </property>
  <property fmtid="{D5CDD505-2E9C-101B-9397-08002B2CF9AE}" pid="4" name="MSIP_Label_e8d72b07-7641-462f-a40c-e2474c0dcdd1_Enabled">
    <vt:lpwstr>true</vt:lpwstr>
  </property>
  <property fmtid="{D5CDD505-2E9C-101B-9397-08002B2CF9AE}" pid="5" name="MSIP_Label_e8d72b07-7641-462f-a40c-e2474c0dcdd1_SetDate">
    <vt:lpwstr>2025-08-05T08:53:10Z</vt:lpwstr>
  </property>
  <property fmtid="{D5CDD505-2E9C-101B-9397-08002B2CF9AE}" pid="6" name="MSIP_Label_e8d72b07-7641-462f-a40c-e2474c0dcdd1_Method">
    <vt:lpwstr>Standard</vt:lpwstr>
  </property>
  <property fmtid="{D5CDD505-2E9C-101B-9397-08002B2CF9AE}" pid="7" name="MSIP_Label_e8d72b07-7641-462f-a40c-e2474c0dcdd1_Name">
    <vt:lpwstr>Public - Open</vt:lpwstr>
  </property>
  <property fmtid="{D5CDD505-2E9C-101B-9397-08002B2CF9AE}" pid="8" name="MSIP_Label_e8d72b07-7641-462f-a40c-e2474c0dcdd1_SiteId">
    <vt:lpwstr>a7b55054-3067-45a8-a0b0-c50262caeb01</vt:lpwstr>
  </property>
  <property fmtid="{D5CDD505-2E9C-101B-9397-08002B2CF9AE}" pid="9" name="MSIP_Label_e8d72b07-7641-462f-a40c-e2474c0dcdd1_ActionId">
    <vt:lpwstr>3b7d7f43-dc5d-4eb9-ac52-2031375bb503</vt:lpwstr>
  </property>
  <property fmtid="{D5CDD505-2E9C-101B-9397-08002B2CF9AE}" pid="10" name="MSIP_Label_e8d72b07-7641-462f-a40c-e2474c0dcdd1_ContentBits">
    <vt:lpwstr>0</vt:lpwstr>
  </property>
  <property fmtid="{D5CDD505-2E9C-101B-9397-08002B2CF9AE}" pid="11" name="MSIP_Label_e8d72b07-7641-462f-a40c-e2474c0dcdd1_Tag">
    <vt:lpwstr>10, 3, 0, 1</vt:lpwstr>
  </property>
</Properties>
</file>