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3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C2F8-6E78-3437-2308-DB4286FBA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BF0DD-A959-DC7F-6D15-BF04C031E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AF1E-4C3F-92F7-55E4-F3C6EF4E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2352-4324-9D29-DCF4-41C92FC0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0D4A-C05A-6EF4-746C-7B54D9F7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1C65-56DE-71E9-3A45-5EB21E7A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989F-278D-8FE0-CC3C-CD1B4435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1D90B-83E1-CD9B-6980-6CB67FE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B53F-99BA-E444-5EF6-502E9393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DAE0-87BD-3B45-02D7-375370F2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783D6-CCEB-F2A3-E16B-BCF9A3979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B8B10-CD4A-B754-D0A5-0DDDC662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5529-B013-E6AD-B670-DBE2B95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BE59-6552-4FC3-81F4-BC9A6FCE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C106-9522-A488-C4FC-F96E0F79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112B-B438-DE21-8982-A17BB2EF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690C-5E6D-EF48-2B60-5F930ED8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0B7E-223A-8EEC-98D1-D8E55B60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76D4-390A-8D07-275F-468CABBE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1794-5507-F761-2DDB-425C7615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1938-73B2-8790-CEC3-DD58C134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4525B-7EC6-3500-66DF-5DB2EE97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7B9-BD6C-2F13-C8C7-AFD8DF4A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0CB2-2213-E7CC-453E-D4393822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A0D3-2381-2189-533B-FEE40D67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DC3A-0551-06B2-23AF-799BD87D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084B-4CF8-A821-FE73-E2A0A9416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B5BCF-3A37-0F5C-41CF-99B11173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68E9-D097-F5F6-BA51-46C08147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3327-0B16-69E9-6093-D53AE5B6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79E7-77E2-05F0-D3E4-1410043C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7B9E-17FB-CA34-4191-8CF8D21A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F116-8EFD-39C7-1A5D-F3B233B7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2B38-E34F-5ADD-5372-042023DEF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B418-1865-2E32-48AB-B8EC30288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2FE03-A822-9958-4CBD-E31F13D07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600A7-4FD4-F230-F207-D0D8AFF4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9A522-28FF-DDB1-F10D-212BEEB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8619A-2082-132C-27BA-EF7CE49D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9528-E0DE-47CE-2B6A-9F8C526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59B55-F25E-116A-DB46-8DBB6F4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2C3D4-759F-9FDC-167D-5B000A0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8074B-621B-D96D-04EF-E63920D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480ED-A5CB-B3C4-1EDC-67BE2DD8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2C163-321F-BD81-DD60-AF903330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10AE-8B41-077B-F9D9-1D9A8081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4D7-C30D-540A-4029-C2E6CDF9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0878-D01D-E79C-01E1-2FA342F4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D41A-EAA8-8F54-62CD-5F3D09CD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8273B-93F7-87FB-2501-11B9FAAE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F456-DFAC-1A45-5A72-0AC288F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A239-2A57-1F06-8C57-EE5FBC13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46E6-2506-5801-E386-05CC2FD0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ECEC1-9DF4-8538-EC70-A6A584881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BB11F-38B0-1D10-7037-CF0AC971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C86B-BA4F-CEB6-D1B7-0DA90483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AD3AB-322B-FC15-DB4B-1D6AD6E7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1FC2-69C4-1CA2-039D-E7678E50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D72D0-BD8A-6501-11F1-1EA83F8D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7098A-598A-D117-C547-2F15B5E9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A691-DD93-D84A-0871-84EDD119A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0665-E6A5-0E50-80C0-5F27EA90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B923-B3C9-9E9F-D64B-FAA40EBC3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ideo" Target="../media/media1.mp4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png"/><Relationship Id="rId3" Type="http://schemas.microsoft.com/office/2007/relationships/media" Target="../media/media3.mp4"/><Relationship Id="rId7" Type="http://schemas.microsoft.com/office/2007/relationships/media" Target="../media/media1.mp4"/><Relationship Id="rId12" Type="http://schemas.openxmlformats.org/officeDocument/2006/relationships/video" Target="../media/media6.mp4"/><Relationship Id="rId17" Type="http://schemas.openxmlformats.org/officeDocument/2006/relationships/image" Target="../media/image3.png"/><Relationship Id="rId2" Type="http://schemas.openxmlformats.org/officeDocument/2006/relationships/video" Target="../media/media2.mp4"/><Relationship Id="rId16" Type="http://schemas.openxmlformats.org/officeDocument/2006/relationships/image" Target="../media/image6.png"/><Relationship Id="rId1" Type="http://schemas.microsoft.com/office/2007/relationships/media" Target="../media/media2.mp4"/><Relationship Id="rId6" Type="http://schemas.openxmlformats.org/officeDocument/2006/relationships/video" Target="../media/media4.mp4"/><Relationship Id="rId11" Type="http://schemas.microsoft.com/office/2007/relationships/media" Target="../media/media6.mp4"/><Relationship Id="rId5" Type="http://schemas.microsoft.com/office/2007/relationships/media" Target="../media/media4.mp4"/><Relationship Id="rId15" Type="http://schemas.openxmlformats.org/officeDocument/2006/relationships/image" Target="../media/image5.png"/><Relationship Id="rId10" Type="http://schemas.openxmlformats.org/officeDocument/2006/relationships/video" Target="../media/media5.mp4"/><Relationship Id="rId19" Type="http://schemas.openxmlformats.org/officeDocument/2006/relationships/image" Target="../media/image8.png"/><Relationship Id="rId4" Type="http://schemas.openxmlformats.org/officeDocument/2006/relationships/video" Target="../media/media3.mp4"/><Relationship Id="rId9" Type="http://schemas.microsoft.com/office/2007/relationships/media" Target="../media/media5.mp4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483D-CF9E-CB34-81F8-7D5E5492E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Predator-Prey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A31B4-129E-40CD-8370-261D2B469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4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37493A9-14F2-50CA-E02C-25E3C87EC1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56" r="9506"/>
          <a:stretch/>
        </p:blipFill>
        <p:spPr>
          <a:xfrm>
            <a:off x="3149600" y="0"/>
            <a:ext cx="522393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B0228D-45DD-DE87-F13F-191AC9FC7A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89" r="34663"/>
          <a:stretch/>
        </p:blipFill>
        <p:spPr>
          <a:xfrm>
            <a:off x="8509000" y="-63497"/>
            <a:ext cx="3683000" cy="4354237"/>
          </a:xfrm>
          <a:prstGeom prst="rect">
            <a:avLst/>
          </a:prstGeom>
        </p:spPr>
      </p:pic>
      <p:pic>
        <p:nvPicPr>
          <p:cNvPr id="12" name="animation_update1_no_noise">
            <a:hlinkClick r:id="" action="ppaction://media"/>
            <a:extLst>
              <a:ext uri="{FF2B5EF4-FFF2-40B4-BE49-F238E27FC236}">
                <a16:creationId xmlns:a16="http://schemas.microsoft.com/office/drawing/2014/main" id="{0231C0F5-D356-F7B0-7675-3A0FD115E91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338" y="1874965"/>
            <a:ext cx="2944368" cy="294436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E455438-E4F6-B614-7AFB-739B4D7F35A4}"/>
              </a:ext>
            </a:extLst>
          </p:cNvPr>
          <p:cNvSpPr/>
          <p:nvPr/>
        </p:nvSpPr>
        <p:spPr>
          <a:xfrm>
            <a:off x="3048000" y="4974167"/>
            <a:ext cx="5325533" cy="1718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1C18F-EB07-1231-AE46-2344B7745FBD}"/>
              </a:ext>
            </a:extLst>
          </p:cNvPr>
          <p:cNvSpPr/>
          <p:nvPr/>
        </p:nvSpPr>
        <p:spPr>
          <a:xfrm>
            <a:off x="8415866" y="1504374"/>
            <a:ext cx="3729795" cy="2885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072EF-54FD-09EB-A3E2-60C67EF47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38A5-5C7E-32D2-898B-390E60B2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133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Influence of update frequency with noise</a:t>
            </a:r>
          </a:p>
        </p:txBody>
      </p:sp>
      <p:pic>
        <p:nvPicPr>
          <p:cNvPr id="4" name="animation_update1">
            <a:hlinkClick r:id="" action="ppaction://media"/>
            <a:extLst>
              <a:ext uri="{FF2B5EF4-FFF2-40B4-BE49-F238E27FC236}">
                <a16:creationId xmlns:a16="http://schemas.microsoft.com/office/drawing/2014/main" id="{6E4D0FDD-D599-C72A-223A-C44B455EAB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45321" y="3883577"/>
            <a:ext cx="2941357" cy="2941357"/>
          </a:xfrm>
        </p:spPr>
      </p:pic>
      <p:pic>
        <p:nvPicPr>
          <p:cNvPr id="5" name="animation_update5">
            <a:hlinkClick r:id="" action="ppaction://media"/>
            <a:extLst>
              <a:ext uri="{FF2B5EF4-FFF2-40B4-BE49-F238E27FC236}">
                <a16:creationId xmlns:a16="http://schemas.microsoft.com/office/drawing/2014/main" id="{20D3EEF5-E6C6-2897-D281-5FCE4C4E656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831999" y="3880566"/>
            <a:ext cx="2944368" cy="2944368"/>
          </a:xfrm>
          <a:prstGeom prst="rect">
            <a:avLst/>
          </a:prstGeom>
        </p:spPr>
      </p:pic>
      <p:pic>
        <p:nvPicPr>
          <p:cNvPr id="6" name="animation_update9">
            <a:hlinkClick r:id="" action="ppaction://media"/>
            <a:extLst>
              <a:ext uri="{FF2B5EF4-FFF2-40B4-BE49-F238E27FC236}">
                <a16:creationId xmlns:a16="http://schemas.microsoft.com/office/drawing/2014/main" id="{169A260C-9C66-FB3E-F967-C23BF1988B22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718677" y="3880566"/>
            <a:ext cx="2944368" cy="2944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4F39E1-6594-83DE-7896-81D37E752C67}"/>
              </a:ext>
            </a:extLst>
          </p:cNvPr>
          <p:cNvSpPr txBox="1"/>
          <p:nvPr/>
        </p:nvSpPr>
        <p:spPr>
          <a:xfrm rot="16200000">
            <a:off x="-110266" y="2118221"/>
            <a:ext cx="11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A1135-0CAC-DE1F-7767-EA44FA32B472}"/>
              </a:ext>
            </a:extLst>
          </p:cNvPr>
          <p:cNvSpPr txBox="1"/>
          <p:nvPr/>
        </p:nvSpPr>
        <p:spPr>
          <a:xfrm rot="16200000">
            <a:off x="-397294" y="4823266"/>
            <a:ext cx="17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noise</a:t>
            </a:r>
          </a:p>
        </p:txBody>
      </p:sp>
      <p:pic>
        <p:nvPicPr>
          <p:cNvPr id="8" name="animation_update1_no_noise">
            <a:hlinkClick r:id="" action="ppaction://media"/>
            <a:extLst>
              <a:ext uri="{FF2B5EF4-FFF2-40B4-BE49-F238E27FC236}">
                <a16:creationId xmlns:a16="http://schemas.microsoft.com/office/drawing/2014/main" id="{E7066A85-88B3-7947-A472-8197D4F73405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942310" y="806172"/>
            <a:ext cx="2944368" cy="2944368"/>
          </a:xfrm>
          <a:prstGeom prst="rect">
            <a:avLst/>
          </a:prstGeom>
        </p:spPr>
      </p:pic>
      <p:pic>
        <p:nvPicPr>
          <p:cNvPr id="9" name="animation_update5_no_noise">
            <a:hlinkClick r:id="" action="ppaction://media"/>
            <a:extLst>
              <a:ext uri="{FF2B5EF4-FFF2-40B4-BE49-F238E27FC236}">
                <a16:creationId xmlns:a16="http://schemas.microsoft.com/office/drawing/2014/main" id="{9D7A90B7-7731-8BA2-B992-7028F95A8282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828988" y="806172"/>
            <a:ext cx="2944368" cy="2944368"/>
          </a:xfrm>
          <a:prstGeom prst="rect">
            <a:avLst/>
          </a:prstGeom>
        </p:spPr>
      </p:pic>
      <p:pic>
        <p:nvPicPr>
          <p:cNvPr id="10" name="animation_update9_no_noise">
            <a:hlinkClick r:id="" action="ppaction://media"/>
            <a:extLst>
              <a:ext uri="{FF2B5EF4-FFF2-40B4-BE49-F238E27FC236}">
                <a16:creationId xmlns:a16="http://schemas.microsoft.com/office/drawing/2014/main" id="{CD27EEB0-4216-3D59-5CCF-B3444E5DB64D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8715666" y="806172"/>
            <a:ext cx="2944368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5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5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13937-4C83-B121-68D1-DBD15C2F5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033BCF9-3ACE-34F1-4E0D-9D3157F5F7BD}"/>
              </a:ext>
            </a:extLst>
          </p:cNvPr>
          <p:cNvSpPr txBox="1">
            <a:spLocks/>
          </p:cNvSpPr>
          <p:nvPr/>
        </p:nvSpPr>
        <p:spPr>
          <a:xfrm>
            <a:off x="0" y="-201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Update frequency vs. noise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29EC96-A11B-A2B2-A350-E547A1E3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53" y="1245409"/>
            <a:ext cx="8294094" cy="53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Widescreen</PresentationFormat>
  <Paragraphs>5</Paragraphs>
  <Slides>4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MPC Predator-Prey</vt:lpstr>
      <vt:lpstr>PowerPoint Presentation</vt:lpstr>
      <vt:lpstr>Influence of update frequency with noise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Grahek, Ivan</dc:creator>
  <cp:lastModifiedBy>Grahek, Ivan</cp:lastModifiedBy>
  <cp:revision>2</cp:revision>
  <dcterms:created xsi:type="dcterms:W3CDTF">2025-03-05T20:54:30Z</dcterms:created>
  <dcterms:modified xsi:type="dcterms:W3CDTF">2025-03-05T21:34:09Z</dcterms:modified>
</cp:coreProperties>
</file>