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F2C084A-13B8-6040-8258-39BBB6AF4989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2B01172-6627-5545-B792-F1404905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084A-13B8-6040-8258-39BBB6AF4989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1172-6627-5545-B792-F1404905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1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F2C084A-13B8-6040-8258-39BBB6AF4989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2B01172-6627-5545-B792-F1404905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7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084A-13B8-6040-8258-39BBB6AF4989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1172-6627-5545-B792-F1404905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0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F2C084A-13B8-6040-8258-39BBB6AF4989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2B01172-6627-5545-B792-F1404905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6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F2C084A-13B8-6040-8258-39BBB6AF4989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2B01172-6627-5545-B792-F1404905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F2C084A-13B8-6040-8258-39BBB6AF4989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2B01172-6627-5545-B792-F1404905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0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084A-13B8-6040-8258-39BBB6AF4989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1172-6627-5545-B792-F1404905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8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F2C084A-13B8-6040-8258-39BBB6AF4989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2B01172-6627-5545-B792-F1404905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7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084A-13B8-6040-8258-39BBB6AF4989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1172-6627-5545-B792-F1404905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F2C084A-13B8-6040-8258-39BBB6AF4989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2B01172-6627-5545-B792-F1404905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9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C084A-13B8-6040-8258-39BBB6AF4989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01172-6627-5545-B792-F1404905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2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D5FE-5F9E-F540-ADC7-676BFF839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Fundamentals of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3B77F-89CA-1A42-8192-C6E556154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5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7B08-820C-D844-AF14-6B6FD339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is great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04EE-FB3E-8C4E-A1A9-B9EF85488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for which existing solutions require a lot of fine-tuning or long lists of rules: one Machine Learning algorithm can often simplify code and perform better than the traditional approach</a:t>
            </a:r>
          </a:p>
          <a:p>
            <a:r>
              <a:rPr lang="en-US" dirty="0"/>
              <a:t>Complex problems for which using a traditional approach yields no good solution: the best Machine Learning technique can perhaps find a solution</a:t>
            </a:r>
          </a:p>
          <a:p>
            <a:r>
              <a:rPr lang="en-US" dirty="0"/>
              <a:t>Fluctuating environments: a Machine Learning systems can adapt to new data.</a:t>
            </a:r>
          </a:p>
          <a:p>
            <a:r>
              <a:rPr lang="en-US" dirty="0"/>
              <a:t>Getting insights about complex problems and large amounts of data. </a:t>
            </a:r>
          </a:p>
        </p:txBody>
      </p:sp>
    </p:spTree>
    <p:extLst>
      <p:ext uri="{BB962C8B-B14F-4D97-AF65-F5344CB8AC3E}">
        <p14:creationId xmlns:p14="http://schemas.microsoft.com/office/powerpoint/2010/main" val="151827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69A3-52B8-5F44-BECF-E1F00C23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Machine Learning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B28E-294F-C44B-98A9-E4020EC75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or not they are trained with human supervision</a:t>
            </a:r>
          </a:p>
          <a:p>
            <a:pPr lvl="1"/>
            <a:r>
              <a:rPr lang="en-US" dirty="0"/>
              <a:t>Supervised</a:t>
            </a:r>
          </a:p>
          <a:p>
            <a:pPr lvl="1"/>
            <a:r>
              <a:rPr lang="en-US" dirty="0"/>
              <a:t>Unsupervised</a:t>
            </a:r>
          </a:p>
          <a:p>
            <a:pPr lvl="1"/>
            <a:r>
              <a:rPr lang="en-US" dirty="0" err="1"/>
              <a:t>Semisupervised</a:t>
            </a:r>
            <a:endParaRPr lang="en-US" dirty="0"/>
          </a:p>
          <a:p>
            <a:pPr lvl="1"/>
            <a:r>
              <a:rPr lang="en-US" dirty="0"/>
              <a:t>Reinforcement Learning</a:t>
            </a:r>
          </a:p>
          <a:p>
            <a:r>
              <a:rPr lang="en-US" dirty="0"/>
              <a:t>Whether or not they can learn incrementally on the fly </a:t>
            </a:r>
          </a:p>
          <a:p>
            <a:pPr lvl="1"/>
            <a:r>
              <a:rPr lang="en-US" dirty="0"/>
              <a:t>Online learning</a:t>
            </a:r>
          </a:p>
          <a:p>
            <a:pPr lvl="1"/>
            <a:r>
              <a:rPr lang="en-US" dirty="0"/>
              <a:t>Batch learning</a:t>
            </a:r>
          </a:p>
          <a:p>
            <a:r>
              <a:rPr lang="en-US" dirty="0"/>
              <a:t>Whether they work by simply comparing new data points to known data points, or instead by detecting patterns in the training data and building a predictive model</a:t>
            </a:r>
          </a:p>
          <a:p>
            <a:pPr lvl="1"/>
            <a:r>
              <a:rPr lang="en-US" dirty="0"/>
              <a:t>Instance-based learning</a:t>
            </a:r>
          </a:p>
          <a:p>
            <a:pPr lvl="1"/>
            <a:r>
              <a:rPr lang="en-US" dirty="0"/>
              <a:t>Model-based learning</a:t>
            </a:r>
          </a:p>
        </p:txBody>
      </p:sp>
    </p:spTree>
    <p:extLst>
      <p:ext uri="{BB962C8B-B14F-4D97-AF65-F5344CB8AC3E}">
        <p14:creationId xmlns:p14="http://schemas.microsoft.com/office/powerpoint/2010/main" val="146909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ECC9-6561-E241-B8E1-54E15700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Supervised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AF97-B7B7-0F48-878C-CE4431DCF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Support Vector Machines (SVMs)</a:t>
            </a:r>
          </a:p>
          <a:p>
            <a:r>
              <a:rPr lang="en-US" dirty="0"/>
              <a:t>Decision Trees and Random Forests</a:t>
            </a:r>
          </a:p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9374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BC0F-9E00-7A48-B729-64755F32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Unsupervised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40237-35BC-0A43-8082-794266C1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DBSCAN</a:t>
            </a:r>
          </a:p>
          <a:p>
            <a:pPr lvl="1"/>
            <a:r>
              <a:rPr lang="en-US" dirty="0"/>
              <a:t>Hierarchical Cluster Analysis (HCA)</a:t>
            </a:r>
          </a:p>
          <a:p>
            <a:r>
              <a:rPr lang="en-US" dirty="0"/>
              <a:t>Anomaly detection and novelty detection</a:t>
            </a:r>
          </a:p>
          <a:p>
            <a:pPr lvl="1"/>
            <a:r>
              <a:rPr lang="en-US" dirty="0"/>
              <a:t>One-class SVM</a:t>
            </a:r>
          </a:p>
          <a:p>
            <a:pPr lvl="1"/>
            <a:r>
              <a:rPr lang="en-US" dirty="0"/>
              <a:t>Isolation Forest</a:t>
            </a:r>
          </a:p>
          <a:p>
            <a:r>
              <a:rPr lang="en-US" dirty="0"/>
              <a:t>Visualization and dimensionality reduction</a:t>
            </a:r>
          </a:p>
          <a:p>
            <a:pPr lvl="1"/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Kernel PCA</a:t>
            </a:r>
          </a:p>
          <a:p>
            <a:pPr lvl="1"/>
            <a:r>
              <a:rPr lang="en-US" dirty="0"/>
              <a:t>Locally Linear Embedding (LLE)</a:t>
            </a:r>
          </a:p>
          <a:p>
            <a:pPr lvl="1"/>
            <a:r>
              <a:rPr lang="en-US" dirty="0"/>
              <a:t>t-Distributed Stochastic Neighbor Embedding (t-SNE)</a:t>
            </a:r>
          </a:p>
          <a:p>
            <a:r>
              <a:rPr lang="en-US" dirty="0"/>
              <a:t>Association rule learning</a:t>
            </a:r>
          </a:p>
          <a:p>
            <a:pPr lvl="1"/>
            <a:r>
              <a:rPr lang="en-US" dirty="0" err="1"/>
              <a:t>Apriori</a:t>
            </a:r>
            <a:endParaRPr lang="en-US" dirty="0"/>
          </a:p>
          <a:p>
            <a:pPr lvl="1"/>
            <a:r>
              <a:rPr lang="en-US"/>
              <a:t>Eclat</a:t>
            </a:r>
          </a:p>
        </p:txBody>
      </p:sp>
    </p:spTree>
    <p:extLst>
      <p:ext uri="{BB962C8B-B14F-4D97-AF65-F5344CB8AC3E}">
        <p14:creationId xmlns:p14="http://schemas.microsoft.com/office/powerpoint/2010/main" val="210166502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{7F606673-5C70-7145-BE60-14544291E11E}tf16401369</Template>
  <TotalTime>24</TotalTime>
  <Words>227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Fundamentals of Machine Learning</vt:lpstr>
      <vt:lpstr>Machine Learning is great for</vt:lpstr>
      <vt:lpstr>Types of Machine Learning Systems</vt:lpstr>
      <vt:lpstr>Important Supervised Learning Algorithms</vt:lpstr>
      <vt:lpstr>Important Unsupervised Learning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Machine Learning</dc:title>
  <dc:creator>Microsoft Office User</dc:creator>
  <cp:lastModifiedBy>Microsoft Office User</cp:lastModifiedBy>
  <cp:revision>3</cp:revision>
  <dcterms:created xsi:type="dcterms:W3CDTF">2021-01-27T19:22:03Z</dcterms:created>
  <dcterms:modified xsi:type="dcterms:W3CDTF">2021-01-27T19:46:32Z</dcterms:modified>
</cp:coreProperties>
</file>