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374" r:id="rId3"/>
    <p:sldId id="375" r:id="rId4"/>
    <p:sldId id="3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300"/>
  </p:normalViewPr>
  <p:slideViewPr>
    <p:cSldViewPr snapToGrid="0" snapToObjects="1">
      <p:cViewPr varScale="1">
        <p:scale>
          <a:sx n="97" d="100"/>
          <a:sy n="97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77D01-0302-8745-B3A2-12E2A54C1243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D14B-3D0A-A241-9358-A28F7F4E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developers working on a code base, the larger the code base becomes. We need abstractions such as functions, classes, data structures, layers, and so on in order to manage the complexity of a large-scale code base. But constantly adding abstraction and new levels of indirection comes at a price – efficiency. This is where zero cost abstractions play its role. A lot of abstractions offered by C++ comes at a very low price. At a minimum, C++ offers efficient alternatives at hot spots where performance really is a concern.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7D14B-3D0A-A241-9358-A28F7F4E2D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74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88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0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47A0-9B08-FD40-B568-35E9AB9DAD6E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EBB028-8081-D34A-BF37-49DDD967E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A799-E889-4242-972F-AEC983F2A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6262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59B1-5974-3E41-B82F-24C1E435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8C8E-0DFB-0749-95B3-C9607A39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highly portable language which offers zero-cost abstractions. </a:t>
            </a:r>
          </a:p>
          <a:p>
            <a:r>
              <a:rPr lang="en-US" dirty="0"/>
              <a:t>C++ provides programmers with the ability to write and manage large, expressive, and robust code bases.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3DB94-85C5-914A-9CE3-061A5C63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1" y="3387802"/>
            <a:ext cx="5429353" cy="2095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DA5DD-866E-7D40-992A-CF23DE45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48" y="3386361"/>
            <a:ext cx="5836407" cy="89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19466C-B6C7-4443-B9F5-B4CA1B7772A0}"/>
              </a:ext>
            </a:extLst>
          </p:cNvPr>
          <p:cNvSpPr txBox="1"/>
          <p:nvPr/>
        </p:nvSpPr>
        <p:spPr>
          <a:xfrm>
            <a:off x="5856428" y="4435337"/>
            <a:ext cx="4834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Pointers to raw memory addresses are not visible at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String_elem_t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For loop and if-condition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Char* and </a:t>
            </a:r>
            <a:r>
              <a:rPr lang="en-US" sz="1400" dirty="0" err="1"/>
              <a:t>strcmp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45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CE8F-CEE6-7844-9FBC-69AFB12B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37C9-5F47-0341-9024-9FAEED80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 are abstractions of C-structs and regular functions.</a:t>
            </a:r>
          </a:p>
          <a:p>
            <a:r>
              <a:rPr lang="en-US" dirty="0"/>
              <a:t>C++ polymorphism is the abstraction of function pointers.</a:t>
            </a:r>
          </a:p>
          <a:p>
            <a:r>
              <a:rPr lang="en-US" dirty="0"/>
              <a:t>C++ lambda functions are abstraction of C++ classes. </a:t>
            </a:r>
          </a:p>
          <a:p>
            <a:r>
              <a:rPr lang="en-US" dirty="0"/>
              <a:t>Templates are abstractions of generating C++ code. </a:t>
            </a:r>
          </a:p>
        </p:txBody>
      </p:sp>
    </p:spTree>
    <p:extLst>
      <p:ext uri="{BB962C8B-B14F-4D97-AF65-F5344CB8AC3E}">
        <p14:creationId xmlns:p14="http://schemas.microsoft.com/office/powerpoint/2010/main" val="34177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649F-63EF-D546-B875-AFF220E1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EC3B-62C4-4443-8A1A-7A323B59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Monstrous source files with thousands of lines</a:t>
            </a:r>
          </a:p>
          <a:p>
            <a:r>
              <a:rPr lang="en-US" dirty="0"/>
              <a:t>Member functions with hundreds or thousands of lines of inscrutable code</a:t>
            </a:r>
          </a:p>
          <a:p>
            <a:r>
              <a:rPr lang="en-US" dirty="0"/>
              <a:t>Volumes of dead code</a:t>
            </a:r>
          </a:p>
          <a:p>
            <a:r>
              <a:rPr lang="en-US" dirty="0"/>
              <a:t>Built time extending into several hours</a:t>
            </a:r>
          </a:p>
          <a:p>
            <a:r>
              <a:rPr lang="en-US" dirty="0"/>
              <a:t>High number of defects</a:t>
            </a:r>
          </a:p>
          <a:p>
            <a:r>
              <a:rPr lang="en-US" dirty="0"/>
              <a:t>Logic too convoluted by quick fixes to be safely managed</a:t>
            </a:r>
          </a:p>
          <a:p>
            <a:r>
              <a:rPr lang="en-US" dirty="0"/>
              <a:t>Code duplicated across files, classes, and modules</a:t>
            </a:r>
          </a:p>
          <a:p>
            <a:r>
              <a:rPr lang="en-US" dirty="0"/>
              <a:t>Code riddled with long-obsolete coding practices</a:t>
            </a:r>
          </a:p>
        </p:txBody>
      </p:sp>
    </p:spTree>
    <p:extLst>
      <p:ext uri="{BB962C8B-B14F-4D97-AF65-F5344CB8AC3E}">
        <p14:creationId xmlns:p14="http://schemas.microsoft.com/office/powerpoint/2010/main" val="1146160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{B79F1051-2D5A-DB47-B8FD-DB28A71141B9}tf10001060</Template>
  <TotalTime>23</TotalTime>
  <Words>268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C++</vt:lpstr>
      <vt:lpstr>Why C++?</vt:lpstr>
      <vt:lpstr>Abstractions</vt:lpstr>
      <vt:lpstr>Programming Pitfalls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High Performance</dc:title>
  <dc:creator>Microsoft Office User</dc:creator>
  <cp:lastModifiedBy>Microsoft Office User</cp:lastModifiedBy>
  <cp:revision>5</cp:revision>
  <dcterms:created xsi:type="dcterms:W3CDTF">2021-01-27T18:26:58Z</dcterms:created>
  <dcterms:modified xsi:type="dcterms:W3CDTF">2021-06-29T15:34:19Z</dcterms:modified>
</cp:coreProperties>
</file>