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</p:sldIdLst>
  <p:sldSz cy="6858000" cx="12192000"/>
  <p:notesSz cx="6858000" cy="9144000"/>
  <p:embeddedFontLst>
    <p:embeddedFont>
      <p:font typeface="Lustria"/>
      <p:regular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0" roundtripDataSignature="AMtx7mjwFSLtQKN7IEmUgRkDBGMUEpEn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ustria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914400" y="1627095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914401" y="3810000"/>
            <a:ext cx="10361083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534401" y="6289116"/>
            <a:ext cx="31675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66165" y="6289116"/>
            <a:ext cx="42074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CoverGlyph.png" id="16" name="Google Shape;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6700" y="3048001"/>
            <a:ext cx="149860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6398684" y="914400"/>
            <a:ext cx="4876800" cy="11612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ustria"/>
              <a:buNone/>
              <a:defRPr b="0" sz="3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/>
          <p:nvPr>
            <p:ph idx="2" type="pic"/>
          </p:nvPr>
        </p:nvSpPr>
        <p:spPr>
          <a:xfrm>
            <a:off x="878541" y="457200"/>
            <a:ext cx="4876800" cy="5413248"/>
          </a:xfrm>
          <a:prstGeom prst="rect">
            <a:avLst/>
          </a:prstGeom>
          <a:noFill/>
          <a:ln cap="flat" cmpd="sng" w="101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47443D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47443D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47443D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47443D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6398684" y="2587752"/>
            <a:ext cx="4876800" cy="2898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4"/>
          <p:cNvSpPr txBox="1"/>
          <p:nvPr>
            <p:ph idx="10" type="dt"/>
          </p:nvPr>
        </p:nvSpPr>
        <p:spPr>
          <a:xfrm>
            <a:off x="8534401" y="6289116"/>
            <a:ext cx="31675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1" type="ftr"/>
          </p:nvPr>
        </p:nvSpPr>
        <p:spPr>
          <a:xfrm>
            <a:off x="466165" y="6289116"/>
            <a:ext cx="42074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5740400" y="62891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R-Glyph-R3.png" id="86" name="Google Shape;8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9804" y="2286001"/>
            <a:ext cx="2194560" cy="170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above Caption">
  <p:cSld name="Picture above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914401" y="3738282"/>
            <a:ext cx="10361084" cy="10488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ustria"/>
              <a:buNone/>
              <a:defRPr b="0" sz="3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5"/>
          <p:cNvSpPr/>
          <p:nvPr>
            <p:ph idx="2" type="pic"/>
          </p:nvPr>
        </p:nvSpPr>
        <p:spPr>
          <a:xfrm>
            <a:off x="3048000" y="457200"/>
            <a:ext cx="6096000" cy="3173506"/>
          </a:xfrm>
          <a:prstGeom prst="rect">
            <a:avLst/>
          </a:prstGeom>
          <a:noFill/>
          <a:ln cap="flat" cmpd="sng" w="101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47443D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47443D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47443D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47443D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914401" y="5181600"/>
            <a:ext cx="10361084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8534401" y="6289116"/>
            <a:ext cx="31675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466165" y="6289116"/>
            <a:ext cx="42074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5740400" y="62891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R-Glyph-R3.png" id="94" name="Google Shape;9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98720" y="4890248"/>
            <a:ext cx="2194560" cy="170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914401" y="67236"/>
            <a:ext cx="10361084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 rot="5400000">
            <a:off x="4266143" y="-1141942"/>
            <a:ext cx="3657600" cy="10361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2000"/>
              </a:spcBef>
              <a:spcAft>
                <a:spcPts val="0"/>
              </a:spcAft>
              <a:buSzPts val="1800"/>
              <a:buChar char="🙣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🙣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🙣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🙣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🙣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0" type="dt"/>
          </p:nvPr>
        </p:nvSpPr>
        <p:spPr>
          <a:xfrm>
            <a:off x="8534401" y="6289116"/>
            <a:ext cx="31675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1" type="ftr"/>
          </p:nvPr>
        </p:nvSpPr>
        <p:spPr>
          <a:xfrm>
            <a:off x="466165" y="6289116"/>
            <a:ext cx="42074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5740400" y="62891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R-Glyph-R3.png" id="101" name="Google Shape;10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98720" y="1658993"/>
            <a:ext cx="2194560" cy="170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 rot="5400000">
            <a:off x="7903882" y="2184400"/>
            <a:ext cx="5325036" cy="20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 rot="5400000">
            <a:off x="2178423" y="-726142"/>
            <a:ext cx="5325036" cy="7853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2000"/>
              </a:spcBef>
              <a:spcAft>
                <a:spcPts val="0"/>
              </a:spcAft>
              <a:buSzPts val="1800"/>
              <a:buChar char="🙣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🙣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🙣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🙣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🙣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0" type="dt"/>
          </p:nvPr>
        </p:nvSpPr>
        <p:spPr>
          <a:xfrm>
            <a:off x="8534401" y="6289116"/>
            <a:ext cx="31675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1" type="ftr"/>
          </p:nvPr>
        </p:nvSpPr>
        <p:spPr>
          <a:xfrm>
            <a:off x="466165" y="6289116"/>
            <a:ext cx="42074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5740400" y="62891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R-Glyph-R3.png" id="108" name="Google Shape;10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8344891" y="3086794"/>
            <a:ext cx="1645920" cy="22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914401" y="67236"/>
            <a:ext cx="10361084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914401" y="2209800"/>
            <a:ext cx="10361084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2000"/>
              </a:spcBef>
              <a:spcAft>
                <a:spcPts val="0"/>
              </a:spcAft>
              <a:buSzPts val="1800"/>
              <a:buChar char="🙣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🙣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🙣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🙣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🙣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534401" y="6289116"/>
            <a:ext cx="31675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66165" y="6289116"/>
            <a:ext cx="42074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5740400" y="62891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R-Glyph-R3.png" id="29" name="Google Shape;2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98720" y="1658993"/>
            <a:ext cx="2194560" cy="170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ctrTitle"/>
          </p:nvPr>
        </p:nvSpPr>
        <p:spPr>
          <a:xfrm>
            <a:off x="914400" y="1627095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914401" y="3810000"/>
            <a:ext cx="10361083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534401" y="6289116"/>
            <a:ext cx="31675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66165" y="6289116"/>
            <a:ext cx="42074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CoverGlyph.png" id="35" name="Google Shape;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6700" y="3048001"/>
            <a:ext cx="149860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914401" y="1626440"/>
            <a:ext cx="10361084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Lustria"/>
              <a:buNone/>
              <a:defRPr b="0" i="0"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914401" y="3813048"/>
            <a:ext cx="10361084" cy="1755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0" type="dt"/>
          </p:nvPr>
        </p:nvSpPr>
        <p:spPr>
          <a:xfrm>
            <a:off x="8534401" y="6289116"/>
            <a:ext cx="31675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1" type="ftr"/>
          </p:nvPr>
        </p:nvSpPr>
        <p:spPr>
          <a:xfrm>
            <a:off x="466165" y="6289116"/>
            <a:ext cx="42074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5740400" y="62891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Glyph-SectionHeader.png" id="42" name="Google Shape;4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84800" y="3174066"/>
            <a:ext cx="1422400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914401" y="67236"/>
            <a:ext cx="10361084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914400" y="2209801"/>
            <a:ext cx="48768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spcBef>
                <a:spcPts val="2000"/>
              </a:spcBef>
              <a:spcAft>
                <a:spcPts val="0"/>
              </a:spcAft>
              <a:buSzPts val="2200"/>
              <a:buChar char="🙣"/>
              <a:defRPr sz="22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SzPts val="2000"/>
              <a:buChar char="🙣"/>
              <a:defRPr sz="20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🙣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🙣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🙣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 sz="18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6400800" y="2209801"/>
            <a:ext cx="48768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spcBef>
                <a:spcPts val="2000"/>
              </a:spcBef>
              <a:spcAft>
                <a:spcPts val="0"/>
              </a:spcAft>
              <a:buSzPts val="2200"/>
              <a:buChar char="🙣"/>
              <a:defRPr sz="22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SzPts val="2000"/>
              <a:buChar char="🙣"/>
              <a:defRPr sz="20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🙣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🙣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🙣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 sz="1800"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534401" y="6289116"/>
            <a:ext cx="31675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66165" y="6289116"/>
            <a:ext cx="42074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5740400" y="62891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R-Glyph-R3.png" id="50" name="Google Shape;5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98720" y="1658993"/>
            <a:ext cx="2194560" cy="170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title"/>
          </p:nvPr>
        </p:nvSpPr>
        <p:spPr>
          <a:xfrm>
            <a:off x="914401" y="67236"/>
            <a:ext cx="10361084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Lust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914400" y="2027238"/>
            <a:ext cx="48768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0"/>
          <p:cNvSpPr txBox="1"/>
          <p:nvPr>
            <p:ph idx="2" type="body"/>
          </p:nvPr>
        </p:nvSpPr>
        <p:spPr>
          <a:xfrm>
            <a:off x="914400" y="2819400"/>
            <a:ext cx="48768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2000"/>
              </a:spcBef>
              <a:spcAft>
                <a:spcPts val="0"/>
              </a:spcAft>
              <a:buSzPts val="2000"/>
              <a:buChar char="🙣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🙣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🙣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🙣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🙣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🙣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🙣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🙣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🙣"/>
              <a:defRPr sz="1600"/>
            </a:lvl9pPr>
          </a:lstStyle>
          <a:p/>
        </p:txBody>
      </p:sp>
      <p:sp>
        <p:nvSpPr>
          <p:cNvPr id="55" name="Google Shape;55;p10"/>
          <p:cNvSpPr txBox="1"/>
          <p:nvPr>
            <p:ph idx="3" type="body"/>
          </p:nvPr>
        </p:nvSpPr>
        <p:spPr>
          <a:xfrm>
            <a:off x="6400800" y="2027238"/>
            <a:ext cx="48768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10"/>
          <p:cNvSpPr txBox="1"/>
          <p:nvPr>
            <p:ph idx="4" type="body"/>
          </p:nvPr>
        </p:nvSpPr>
        <p:spPr>
          <a:xfrm>
            <a:off x="6400800" y="2819400"/>
            <a:ext cx="48768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2000"/>
              </a:spcBef>
              <a:spcAft>
                <a:spcPts val="0"/>
              </a:spcAft>
              <a:buSzPts val="2000"/>
              <a:buChar char="🙣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🙣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🙣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🙣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🙣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🙣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🙣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🙣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🙣"/>
              <a:defRPr sz="1600"/>
            </a:lvl9pPr>
          </a:lstStyle>
          <a:p/>
        </p:txBody>
      </p:sp>
      <p:sp>
        <p:nvSpPr>
          <p:cNvPr id="57" name="Google Shape;57;p10"/>
          <p:cNvSpPr txBox="1"/>
          <p:nvPr>
            <p:ph idx="10" type="dt"/>
          </p:nvPr>
        </p:nvSpPr>
        <p:spPr>
          <a:xfrm>
            <a:off x="8534401" y="6289116"/>
            <a:ext cx="31675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1" type="ftr"/>
          </p:nvPr>
        </p:nvSpPr>
        <p:spPr>
          <a:xfrm>
            <a:off x="466165" y="6289116"/>
            <a:ext cx="42074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5740400" y="62891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R-Glyph-R3.png" id="60" name="Google Shape;6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98720" y="1658993"/>
            <a:ext cx="2194560" cy="170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914401" y="67236"/>
            <a:ext cx="10361084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0" type="dt"/>
          </p:nvPr>
        </p:nvSpPr>
        <p:spPr>
          <a:xfrm>
            <a:off x="8534401" y="6289116"/>
            <a:ext cx="31675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1" type="ftr"/>
          </p:nvPr>
        </p:nvSpPr>
        <p:spPr>
          <a:xfrm>
            <a:off x="466165" y="6289116"/>
            <a:ext cx="42074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5740400" y="62891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R-Glyph-R3.png" id="66" name="Google Shape;6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98720" y="1658993"/>
            <a:ext cx="2194560" cy="170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idx="10" type="dt"/>
          </p:nvPr>
        </p:nvSpPr>
        <p:spPr>
          <a:xfrm>
            <a:off x="8534401" y="6289116"/>
            <a:ext cx="31675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1" type="ftr"/>
          </p:nvPr>
        </p:nvSpPr>
        <p:spPr>
          <a:xfrm>
            <a:off x="466165" y="6289116"/>
            <a:ext cx="42074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5740400" y="62891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878541" y="914400"/>
            <a:ext cx="48768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ustria"/>
              <a:buNone/>
              <a:defRPr b="0" sz="3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6394824" y="457200"/>
            <a:ext cx="4876800" cy="5410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2000"/>
              </a:spcBef>
              <a:spcAft>
                <a:spcPts val="0"/>
              </a:spcAft>
              <a:buSzPts val="2400"/>
              <a:buChar char="🙣"/>
              <a:defRPr sz="2400"/>
            </a:lvl1pPr>
            <a:lvl2pPr indent="-368300" lvl="1" marL="914400" algn="l">
              <a:spcBef>
                <a:spcPts val="600"/>
              </a:spcBef>
              <a:spcAft>
                <a:spcPts val="0"/>
              </a:spcAft>
              <a:buSzPts val="2200"/>
              <a:buChar char="🙣"/>
              <a:defRPr sz="22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SzPts val="2000"/>
              <a:buChar char="🙣"/>
              <a:defRPr sz="20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🙣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🙣"/>
              <a:defRPr sz="18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🙣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🙣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🙣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🙣"/>
              <a:defRPr sz="2000"/>
            </a:lvl9pPr>
          </a:lstStyle>
          <a:p/>
        </p:txBody>
      </p:sp>
      <p:sp>
        <p:nvSpPr>
          <p:cNvPr id="74" name="Google Shape;74;p13"/>
          <p:cNvSpPr txBox="1"/>
          <p:nvPr>
            <p:ph idx="2" type="body"/>
          </p:nvPr>
        </p:nvSpPr>
        <p:spPr>
          <a:xfrm>
            <a:off x="878541" y="2590800"/>
            <a:ext cx="4876800" cy="2895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8534401" y="6289116"/>
            <a:ext cx="31675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466165" y="6289116"/>
            <a:ext cx="42074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5740400" y="62891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R-Glyph-R3.png" id="78" name="Google Shape;7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19661" y="2286001"/>
            <a:ext cx="2194560" cy="170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2" type="sldNum"/>
          </p:nvPr>
        </p:nvSpPr>
        <p:spPr>
          <a:xfrm>
            <a:off x="5740400" y="62891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914401" y="67236"/>
            <a:ext cx="10361084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Lustria"/>
              <a:buNone/>
              <a:defRPr b="0" i="0" sz="5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4"/>
          <p:cNvSpPr txBox="1"/>
          <p:nvPr>
            <p:ph idx="1" type="body"/>
          </p:nvPr>
        </p:nvSpPr>
        <p:spPr>
          <a:xfrm>
            <a:off x="914401" y="2209800"/>
            <a:ext cx="10361084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Char char="🙣"/>
              <a:defRPr b="0" i="0" sz="2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47443D"/>
              </a:buClr>
              <a:buSzPts val="2200"/>
              <a:buFont typeface="Noto Sans Symbols"/>
              <a:buChar char="🙣"/>
              <a:defRPr b="0" i="0" sz="2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🙣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47443D"/>
              </a:buClr>
              <a:buSzPts val="1800"/>
              <a:buFont typeface="Noto Sans Symbols"/>
              <a:buChar char="🙣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🙣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47443D"/>
              </a:buClr>
              <a:buSzPts val="1800"/>
              <a:buFont typeface="Noto Sans Symbols"/>
              <a:buChar char="🙣"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🙣"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47443D"/>
              </a:buClr>
              <a:buSzPts val="1800"/>
              <a:buFont typeface="Noto Sans Symbols"/>
              <a:buChar char="🙣"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🙣"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0" type="dt"/>
          </p:nvPr>
        </p:nvSpPr>
        <p:spPr>
          <a:xfrm>
            <a:off x="8534401" y="6289116"/>
            <a:ext cx="31675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1" type="ftr"/>
          </p:nvPr>
        </p:nvSpPr>
        <p:spPr>
          <a:xfrm>
            <a:off x="466165" y="6289116"/>
            <a:ext cx="42074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5740400" y="62891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914401" y="67236"/>
            <a:ext cx="10361084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Lustria"/>
              <a:buNone/>
              <a:defRPr b="0" i="0" sz="50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914401" y="2209800"/>
            <a:ext cx="10361084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Char char="🙣"/>
              <a:defRPr b="0" i="0" sz="24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47443D"/>
              </a:buClr>
              <a:buSzPts val="2200"/>
              <a:buFont typeface="Noto Sans Symbols"/>
              <a:buChar char="🙣"/>
              <a:defRPr b="0" i="0" sz="22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🙣"/>
              <a:defRPr b="0" i="0" sz="20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47443D"/>
              </a:buClr>
              <a:buSzPts val="1800"/>
              <a:buFont typeface="Noto Sans Symbols"/>
              <a:buChar char="🙣"/>
              <a:defRPr b="0" i="0" sz="18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🙣"/>
              <a:defRPr b="0" i="0" sz="18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47443D"/>
              </a:buClr>
              <a:buSzPts val="1800"/>
              <a:buFont typeface="Noto Sans Symbols"/>
              <a:buChar char="🙣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🙣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47443D"/>
              </a:buClr>
              <a:buSzPts val="1800"/>
              <a:buFont typeface="Noto Sans Symbols"/>
              <a:buChar char="🙣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🙣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534401" y="6289116"/>
            <a:ext cx="31675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66165" y="6289116"/>
            <a:ext cx="42074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 txBox="1"/>
          <p:nvPr>
            <p:ph type="ctrTitle"/>
          </p:nvPr>
        </p:nvSpPr>
        <p:spPr>
          <a:xfrm>
            <a:off x="914400" y="1627095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Meeting Notes 10-23-19</a:t>
            </a:r>
            <a:endParaRPr/>
          </a:p>
        </p:txBody>
      </p:sp>
      <p:sp>
        <p:nvSpPr>
          <p:cNvPr id="114" name="Google Shape;114;p1"/>
          <p:cNvSpPr txBox="1"/>
          <p:nvPr>
            <p:ph idx="1" type="subTitle"/>
          </p:nvPr>
        </p:nvSpPr>
        <p:spPr>
          <a:xfrm>
            <a:off x="914401" y="3810000"/>
            <a:ext cx="10361083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Forget Me Not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"/>
          <p:cNvSpPr txBox="1"/>
          <p:nvPr>
            <p:ph type="title"/>
          </p:nvPr>
        </p:nvSpPr>
        <p:spPr>
          <a:xfrm>
            <a:off x="914401" y="67236"/>
            <a:ext cx="10361084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Lustria"/>
              <a:buNone/>
            </a:pPr>
            <a:r>
              <a:rPr lang="en-US"/>
              <a:t>Updates</a:t>
            </a:r>
            <a:endParaRPr/>
          </a:p>
        </p:txBody>
      </p:sp>
      <p:sp>
        <p:nvSpPr>
          <p:cNvPr id="120" name="Google Shape;120;p2"/>
          <p:cNvSpPr txBox="1"/>
          <p:nvPr>
            <p:ph idx="1" type="body"/>
          </p:nvPr>
        </p:nvSpPr>
        <p:spPr>
          <a:xfrm>
            <a:off x="914401" y="2209800"/>
            <a:ext cx="10361084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20"/>
              <a:buChar char="🙣"/>
            </a:pPr>
            <a:r>
              <a:rPr lang="en-US" sz="2220"/>
              <a:t>BOM finalized</a:t>
            </a:r>
            <a:endParaRPr/>
          </a:p>
          <a:p>
            <a:pPr indent="-457200" lvl="1" marL="9144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35"/>
              <a:buChar char="🙣"/>
            </a:pPr>
            <a:r>
              <a:rPr lang="en-US" sz="2035"/>
              <a:t>All parts have been ordered!</a:t>
            </a:r>
            <a:endParaRPr/>
          </a:p>
          <a:p>
            <a:pPr indent="-316230" lvl="0" marL="45720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SzPts val="2220"/>
              <a:buNone/>
            </a:pPr>
            <a:r>
              <a:t/>
            </a:r>
            <a:endParaRPr sz="2220"/>
          </a:p>
          <a:p>
            <a:pPr indent="-457200" lvl="0" marL="45720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SzPts val="2220"/>
              <a:buChar char="🙣"/>
            </a:pPr>
            <a:r>
              <a:rPr lang="en-US" sz="2220"/>
              <a:t>Began implementation of software skeleton</a:t>
            </a:r>
            <a:endParaRPr/>
          </a:p>
          <a:p>
            <a:pPr indent="-457200" lvl="1" marL="9144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35"/>
              <a:buChar char="🙣"/>
            </a:pPr>
            <a:r>
              <a:rPr lang="en-US" sz="2035"/>
              <a:t>Placeholders for all device specific functionality</a:t>
            </a:r>
            <a:endParaRPr/>
          </a:p>
          <a:p>
            <a:pPr indent="-457200" lvl="1" marL="9144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35"/>
              <a:buChar char="🙣"/>
            </a:pPr>
            <a:r>
              <a:rPr lang="en-US" sz="2035"/>
              <a:t>Worry about Python 3.4’s issue with thread implementation</a:t>
            </a:r>
            <a:endParaRPr sz="2035"/>
          </a:p>
          <a:p>
            <a:pPr indent="-316230" lvl="0" marL="45720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SzPts val="2220"/>
              <a:buNone/>
            </a:pPr>
            <a:r>
              <a:t/>
            </a:r>
            <a:endParaRPr sz="2220"/>
          </a:p>
          <a:p>
            <a:pPr indent="-457200" lvl="0" marL="45720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SzPts val="2220"/>
              <a:buChar char="🙣"/>
            </a:pPr>
            <a:r>
              <a:rPr lang="en-US" sz="2220"/>
              <a:t>Began PCB design</a:t>
            </a:r>
            <a:endParaRPr sz="2220"/>
          </a:p>
          <a:p>
            <a:pPr indent="-483869" lvl="1" marL="91440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SzPts val="2220"/>
              <a:buChar char="🙣"/>
            </a:pPr>
            <a:r>
              <a:rPr lang="en-US" sz="2220"/>
              <a:t>Working on creating footprints for parts</a:t>
            </a:r>
            <a:endParaRPr sz="22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lio">
  <a:themeElements>
    <a:clrScheme name="Folio">
      <a:dk1>
        <a:srgbClr val="000000"/>
      </a:dk1>
      <a:lt1>
        <a:srgbClr val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lio">
  <a:themeElements>
    <a:clrScheme name="Folio">
      <a:dk1>
        <a:srgbClr val="000000"/>
      </a:dk1>
      <a:lt1>
        <a:srgbClr val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2019-09-30T12:31:59Z</dcterms:created>
  <dc:creator>Ekstrom Library Public User</dc:creator>
</cp:coreProperties>
</file>