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9963d3d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9963d3d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39963d3d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39963d3d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39963d3d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39963d3d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39963d3d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39963d3d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39963d3d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39963d3d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9963d3d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39963d3d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Forget Me Not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Meeting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 25th, 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Diagram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Components for Selection: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Telemetry Module/GPS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I/O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 Consumption/Monitoring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051" y="0"/>
            <a:ext cx="48029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MicroController Selection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Teensy 4.0 Development Board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Selected for: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 Consumption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Voltage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I/O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349" y="287494"/>
            <a:ext cx="3724949" cy="18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Telemetry Module/GPS	 →	 Jacob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Telemetry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b="1" lang="en">
                <a:solidFill>
                  <a:schemeClr val="accent1"/>
                </a:solidFill>
              </a:rPr>
              <a:t>Ample Software Documentation</a:t>
            </a:r>
            <a:endParaRPr b="1"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Capable of N-N Connection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Power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Preferably U.Fl Antenna 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GPS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Power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Preferably U. Fl Antenna 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these be packaged together?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I/O → Raley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I/O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Pushbuttons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Vibrating/Audible Buzzer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Limiting Characteristics to conform to system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Power usage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Voltage level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Physical size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Estimation → Mason 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up how circuits estimate battery charge.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 ways to reduce power use.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Also research multiple options for compact power sources.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Single Cell Lithium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Button Battery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Next Meeting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Parts Discussion List for Selection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