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6569be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6569be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6569be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6569be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6569be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6569be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6569be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6569be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66ad3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66ad3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6ad3b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6ad3b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66ad3b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66ad3b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66ad3b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66ad3b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c3175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c3175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c31753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c31753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Options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microcontroller</a:t>
            </a:r>
            <a:r>
              <a:rPr lang="en"/>
              <a:t> ADC to measure battery charge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Battery options: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Lithium </a:t>
            </a:r>
            <a:r>
              <a:rPr lang="en"/>
              <a:t>rechargeable</a:t>
            </a:r>
            <a:r>
              <a:rPr lang="en"/>
              <a:t> battery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 bought coin battery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Size will be based on power needed by other major components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to bring up at sponsor meeting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between battery life and physical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going to meet dB constraint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Revisit using GPS with sponsor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381000"/>
            <a:ext cx="7896225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804975" y="1873575"/>
            <a:ext cx="20856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Extras: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4 LEDs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2 Buttons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769200" y="1873575"/>
            <a:ext cx="20856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Extras: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1 LED</a:t>
            </a:r>
            <a:endParaRPr>
              <a:solidFill>
                <a:srgbClr val="EFEFE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1 Buttons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02450" y="1212925"/>
            <a:ext cx="2939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Previous Selection: Arduino Uno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381000"/>
            <a:ext cx="78962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Module (Adafruit Ultimate GPS Module)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 3 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Voltage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3-5.5V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20 mA during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Breakout: 1.0" x 1.35" x 0.25"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IC: 0.63” x 0.63”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$30-40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for Telemetry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49" y="1202625"/>
            <a:ext cx="4326900" cy="37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for GPS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237" y="1152475"/>
            <a:ext cx="4759526" cy="38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- U. Fl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91215" y="525211"/>
            <a:ext cx="3761575" cy="5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 Options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PUI Audio Inc. </a:t>
            </a:r>
            <a:r>
              <a:rPr b="1" lang="en"/>
              <a:t>AI-1223-TWT-3V-2-R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2-4VDC Operating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30mA max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Through Hole PCB mount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12mm diameter, 8mm height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82 dBA @ 10cm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$1.33 on DigiKey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PUI Audio Inc. </a:t>
            </a:r>
            <a:r>
              <a:rPr b="1" lang="en"/>
              <a:t>X-4033-TF-LW80-R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Highest dBA below @ voltage below 12 VDC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1.5-12 VDC Operating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9mA max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Wire Leads, panel mount flange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50mm diameter, 23mm height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106 dBA @ 10cm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$7.43 on DigiKey</a:t>
            </a:r>
            <a:endParaRPr sz="12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50" y="3383025"/>
            <a:ext cx="1434226" cy="14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725" y="3383029"/>
            <a:ext cx="1836975" cy="143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Vibrator Options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Cylinder with Half-Moon Rotator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Solder on, lead wire options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3VDC operation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Operating Voltage level (2.7~3.3)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4.5x4.85x10.9 mm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$2.70-$4.50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mount? Harness?</a:t>
            </a:r>
            <a:endParaRPr sz="1200"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Vibrator Motor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Solder tab, lead wire options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 VDC operation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Operating Voltage level (2.7~3.3)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9mm diameter, 2.25mm height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$1.22-$4.50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mount? Glue?</a:t>
            </a:r>
            <a:endParaRPr sz="12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97" y="3258600"/>
            <a:ext cx="1204350" cy="13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523" y="3258598"/>
            <a:ext cx="1587640" cy="10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