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23e8c3d9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23e8c3d9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3e8c3d9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3e8c3d9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23e8c3d9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23e8c3d9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23e8c3d9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23e8c3d9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Forget Me Not Team Meeting #4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Cassady, Gardone, Suter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BOM updates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0977"/>
            <a:ext cx="9143999" cy="3077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BOM updates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Major Components selected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BOM due to sponsor by Friday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PCB and 3D rough design ideas need to be put together for this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Major Component selection could be changed by Friday depending upon PCB and 3D design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Estimation Circuit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625" y="1017725"/>
            <a:ext cx="693475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SDS Questions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COTS “Principles of Operation” sections be copied directly from the datasheet?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Place holders in “Detailed Design” for not yet designed components.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the SDS update for requirement changes?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Difference between Detailed Design and Operational Concept sections?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