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3716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3716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f3716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f3716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f37165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f37165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f37165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f37165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Me Not Team Meeting #5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Cassady, Gardone, Suter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88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Seat Subsystem Part Placement Finished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Schematic Finished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websites to order through?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OSH 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SeeedStudio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00" y="2121675"/>
            <a:ext cx="3799826" cy="2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5" y="2926976"/>
            <a:ext cx="4192027" cy="1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Progress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XBee Explorer Module purchased to connect XBees to XCTU configuration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firmware on both modules.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Confirmed each module is working.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using PyBoard 1v1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hello world with PyBoard 1v1 LEDs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Struggled to create UART connection with XBee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errors produced when scripting.  No errors returned when running program.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Attempted to use multiple UART ports on PyBoard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Will isolate issue by testing Raspberry Pi’s connection to XBee as well as test PyBoard 1v1’s UART connection with GPS.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Casing Design Progress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completion of 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Sheet detailing critical dimensions of large components put together. (Not fully populated)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external dimensions of casing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concept written up.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4192"/>
            <a:ext cx="9144002" cy="2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traces on 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with 3D printer - talk to Mr. Rockey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Print car seat subsystem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PCB layout of parts for keyfob subsystem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isolate issue with XBee modules.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Issues</a:t>
            </a:r>
            <a:endParaRPr sz="2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requirement will be broken because of the power requirement.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Brainstorming ideas to “remarket” device from “keyfob” when present to sponsor.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