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1b94ff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1b94ff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1b94ff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1b94ff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1b94ff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1b94ff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f37165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3f37165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Forget Me Not Team Meeting #8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Cassady, Gardone, Suter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PCBs are in I test paths to make sure the boards are correct.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then will solder </a:t>
            </a:r>
            <a:r>
              <a:rPr lang="en"/>
              <a:t>components on the boards when we are ready to being finally assembly.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 working on the final report and other documentation.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Successfully retrieved and parsed latitude and longitude values from GPS sensor.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“Hello world” communication from one Xbee module to another using the PyBoard 1v1.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Casing and Communication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started -Solidworks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parts ordered. Size change communicated to sponsor.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PCBs arriving very soon.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96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help/practice with 3D printers today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both case designs this weekend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next week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Issues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