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2C769-1CB1-4569-8DE6-65BCD7CB2F11}" v="494" dt="2023-04-20T18:46:25.202"/>
    <p1510:client id="{5B20E8ED-6E2F-483C-AB80-B1F4D13DA0EA}" v="915" dt="2023-04-20T20:42:53.237"/>
    <p1510:client id="{B62E390B-69E7-A962-0DB0-11DDD5D52895}" v="1" dt="2023-04-21T02:22:41.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Chen" userId="655c2951-6fa0-4a15-b0e2-9b051fb07273" providerId="ADAL" clId="{3A52C769-1CB1-4569-8DE6-65BCD7CB2F11}"/>
    <pc:docChg chg="undo custSel modSld">
      <pc:chgData name="Jack Chen" userId="655c2951-6fa0-4a15-b0e2-9b051fb07273" providerId="ADAL" clId="{3A52C769-1CB1-4569-8DE6-65BCD7CB2F11}" dt="2023-04-20T18:48:15.386" v="1633" actId="20577"/>
      <pc:docMkLst>
        <pc:docMk/>
      </pc:docMkLst>
      <pc:sldChg chg="addSp delSp modSp mod">
        <pc:chgData name="Jack Chen" userId="655c2951-6fa0-4a15-b0e2-9b051fb07273" providerId="ADAL" clId="{3A52C769-1CB1-4569-8DE6-65BCD7CB2F11}" dt="2023-04-20T18:48:15.386" v="1633" actId="20577"/>
        <pc:sldMkLst>
          <pc:docMk/>
          <pc:sldMk cId="2257916801" sldId="257"/>
        </pc:sldMkLst>
        <pc:spChg chg="mod">
          <ac:chgData name="Jack Chen" userId="655c2951-6fa0-4a15-b0e2-9b051fb07273" providerId="ADAL" clId="{3A52C769-1CB1-4569-8DE6-65BCD7CB2F11}" dt="2023-04-20T16:40:41.065" v="889" actId="164"/>
          <ac:spMkLst>
            <pc:docMk/>
            <pc:sldMk cId="2257916801" sldId="257"/>
            <ac:spMk id="4" creationId="{CACC2902-1798-4E0A-BEC1-87F7DB8E29F5}"/>
          </ac:spMkLst>
        </pc:spChg>
        <pc:spChg chg="add mod">
          <ac:chgData name="Jack Chen" userId="655c2951-6fa0-4a15-b0e2-9b051fb07273" providerId="ADAL" clId="{3A52C769-1CB1-4569-8DE6-65BCD7CB2F11}" dt="2023-04-20T18:47:48.928" v="1623" actId="1076"/>
          <ac:spMkLst>
            <pc:docMk/>
            <pc:sldMk cId="2257916801" sldId="257"/>
            <ac:spMk id="5" creationId="{EE339767-F946-B886-74F6-875F2966F33E}"/>
          </ac:spMkLst>
        </pc:spChg>
        <pc:spChg chg="mod">
          <ac:chgData name="Jack Chen" userId="655c2951-6fa0-4a15-b0e2-9b051fb07273" providerId="ADAL" clId="{3A52C769-1CB1-4569-8DE6-65BCD7CB2F11}" dt="2023-04-20T15:53:35.939" v="87" actId="1076"/>
          <ac:spMkLst>
            <pc:docMk/>
            <pc:sldMk cId="2257916801" sldId="257"/>
            <ac:spMk id="6" creationId="{98F4A0C7-C63F-A7F9-3E8C-4096210DA2BA}"/>
          </ac:spMkLst>
        </pc:spChg>
        <pc:spChg chg="mod">
          <ac:chgData name="Jack Chen" userId="655c2951-6fa0-4a15-b0e2-9b051fb07273" providerId="ADAL" clId="{3A52C769-1CB1-4569-8DE6-65BCD7CB2F11}" dt="2023-04-20T16:40:41.065" v="889" actId="164"/>
          <ac:spMkLst>
            <pc:docMk/>
            <pc:sldMk cId="2257916801" sldId="257"/>
            <ac:spMk id="7" creationId="{2AB20953-2E0E-6A28-C32C-A082EC4BB70C}"/>
          </ac:spMkLst>
        </pc:spChg>
        <pc:spChg chg="add mod">
          <ac:chgData name="Jack Chen" userId="655c2951-6fa0-4a15-b0e2-9b051fb07273" providerId="ADAL" clId="{3A52C769-1CB1-4569-8DE6-65BCD7CB2F11}" dt="2023-04-20T18:46:45.486" v="1606" actId="1076"/>
          <ac:spMkLst>
            <pc:docMk/>
            <pc:sldMk cId="2257916801" sldId="257"/>
            <ac:spMk id="38" creationId="{6FCCD792-A240-9567-62DA-642A267C60E0}"/>
          </ac:spMkLst>
        </pc:spChg>
        <pc:spChg chg="add mod">
          <ac:chgData name="Jack Chen" userId="655c2951-6fa0-4a15-b0e2-9b051fb07273" providerId="ADAL" clId="{3A52C769-1CB1-4569-8DE6-65BCD7CB2F11}" dt="2023-04-20T18:46:19.024" v="1597" actId="20577"/>
          <ac:spMkLst>
            <pc:docMk/>
            <pc:sldMk cId="2257916801" sldId="257"/>
            <ac:spMk id="39" creationId="{0B9641CF-9064-CAF3-8A2F-BFF50B205F56}"/>
          </ac:spMkLst>
        </pc:spChg>
        <pc:spChg chg="add mod">
          <ac:chgData name="Jack Chen" userId="655c2951-6fa0-4a15-b0e2-9b051fb07273" providerId="ADAL" clId="{3A52C769-1CB1-4569-8DE6-65BCD7CB2F11}" dt="2023-04-20T18:47:24.561" v="1620" actId="20577"/>
          <ac:spMkLst>
            <pc:docMk/>
            <pc:sldMk cId="2257916801" sldId="257"/>
            <ac:spMk id="45" creationId="{3DDB887A-F9AB-7900-A9FB-D5ECBB27BCC6}"/>
          </ac:spMkLst>
        </pc:spChg>
        <pc:spChg chg="add mod">
          <ac:chgData name="Jack Chen" userId="655c2951-6fa0-4a15-b0e2-9b051fb07273" providerId="ADAL" clId="{3A52C769-1CB1-4569-8DE6-65BCD7CB2F11}" dt="2023-04-20T16:40:32.425" v="887" actId="164"/>
          <ac:spMkLst>
            <pc:docMk/>
            <pc:sldMk cId="2257916801" sldId="257"/>
            <ac:spMk id="49" creationId="{988A5C91-9697-6616-1D90-40A3B2AFD935}"/>
          </ac:spMkLst>
        </pc:spChg>
        <pc:spChg chg="add mod">
          <ac:chgData name="Jack Chen" userId="655c2951-6fa0-4a15-b0e2-9b051fb07273" providerId="ADAL" clId="{3A52C769-1CB1-4569-8DE6-65BCD7CB2F11}" dt="2023-04-20T18:27:21.982" v="1134" actId="1076"/>
          <ac:spMkLst>
            <pc:docMk/>
            <pc:sldMk cId="2257916801" sldId="257"/>
            <ac:spMk id="53" creationId="{CB9919BC-C422-3C1D-F726-AA05B6C5C976}"/>
          </ac:spMkLst>
        </pc:spChg>
        <pc:spChg chg="add mod">
          <ac:chgData name="Jack Chen" userId="655c2951-6fa0-4a15-b0e2-9b051fb07273" providerId="ADAL" clId="{3A52C769-1CB1-4569-8DE6-65BCD7CB2F11}" dt="2023-04-20T18:44:44.673" v="1559" actId="1076"/>
          <ac:spMkLst>
            <pc:docMk/>
            <pc:sldMk cId="2257916801" sldId="257"/>
            <ac:spMk id="54" creationId="{6E58BD26-5F03-83C2-2118-F19175F1180F}"/>
          </ac:spMkLst>
        </pc:spChg>
        <pc:spChg chg="add mod">
          <ac:chgData name="Jack Chen" userId="655c2951-6fa0-4a15-b0e2-9b051fb07273" providerId="ADAL" clId="{3A52C769-1CB1-4569-8DE6-65BCD7CB2F11}" dt="2023-04-20T18:48:15.386" v="1633" actId="20577"/>
          <ac:spMkLst>
            <pc:docMk/>
            <pc:sldMk cId="2257916801" sldId="257"/>
            <ac:spMk id="55" creationId="{9DA73B1F-B579-79E0-A8FB-8A0396430C7F}"/>
          </ac:spMkLst>
        </pc:spChg>
        <pc:spChg chg="add mod">
          <ac:chgData name="Jack Chen" userId="655c2951-6fa0-4a15-b0e2-9b051fb07273" providerId="ADAL" clId="{3A52C769-1CB1-4569-8DE6-65BCD7CB2F11}" dt="2023-04-20T18:42:53.072" v="1528" actId="20577"/>
          <ac:spMkLst>
            <pc:docMk/>
            <pc:sldMk cId="2257916801" sldId="257"/>
            <ac:spMk id="61" creationId="{79C2E1E0-5430-72EC-7E6D-1CE07E0CC6F4}"/>
          </ac:spMkLst>
        </pc:spChg>
        <pc:spChg chg="add mod">
          <ac:chgData name="Jack Chen" userId="655c2951-6fa0-4a15-b0e2-9b051fb07273" providerId="ADAL" clId="{3A52C769-1CB1-4569-8DE6-65BCD7CB2F11}" dt="2023-04-20T18:42:59.144" v="1542" actId="20577"/>
          <ac:spMkLst>
            <pc:docMk/>
            <pc:sldMk cId="2257916801" sldId="257"/>
            <ac:spMk id="62" creationId="{B044778B-932A-6C28-BCD7-9D06B5785539}"/>
          </ac:spMkLst>
        </pc:spChg>
        <pc:grpChg chg="add mod">
          <ac:chgData name="Jack Chen" userId="655c2951-6fa0-4a15-b0e2-9b051fb07273" providerId="ADAL" clId="{3A52C769-1CB1-4569-8DE6-65BCD7CB2F11}" dt="2023-04-20T18:46:19.024" v="1597" actId="20577"/>
          <ac:grpSpMkLst>
            <pc:docMk/>
            <pc:sldMk cId="2257916801" sldId="257"/>
            <ac:grpSpMk id="18" creationId="{4B2F7F39-78E3-4801-2126-33BBC2C563B2}"/>
          </ac:grpSpMkLst>
        </pc:grpChg>
        <pc:grpChg chg="add mod">
          <ac:chgData name="Jack Chen" userId="655c2951-6fa0-4a15-b0e2-9b051fb07273" providerId="ADAL" clId="{3A52C769-1CB1-4569-8DE6-65BCD7CB2F11}" dt="2023-04-20T18:46:19.024" v="1597" actId="20577"/>
          <ac:grpSpMkLst>
            <pc:docMk/>
            <pc:sldMk cId="2257916801" sldId="257"/>
            <ac:grpSpMk id="32" creationId="{B7DF213F-EA4B-0A83-1657-441B4B1DFF18}"/>
          </ac:grpSpMkLst>
        </pc:grpChg>
        <pc:grpChg chg="add mod">
          <ac:chgData name="Jack Chen" userId="655c2951-6fa0-4a15-b0e2-9b051fb07273" providerId="ADAL" clId="{3A52C769-1CB1-4569-8DE6-65BCD7CB2F11}" dt="2023-04-20T18:46:19.024" v="1597" actId="20577"/>
          <ac:grpSpMkLst>
            <pc:docMk/>
            <pc:sldMk cId="2257916801" sldId="257"/>
            <ac:grpSpMk id="34" creationId="{19BE5287-0DB1-C79D-428A-B564A3071345}"/>
          </ac:grpSpMkLst>
        </pc:grpChg>
        <pc:grpChg chg="add mod">
          <ac:chgData name="Jack Chen" userId="655c2951-6fa0-4a15-b0e2-9b051fb07273" providerId="ADAL" clId="{3A52C769-1CB1-4569-8DE6-65BCD7CB2F11}" dt="2023-04-20T18:46:19.024" v="1597" actId="20577"/>
          <ac:grpSpMkLst>
            <pc:docMk/>
            <pc:sldMk cId="2257916801" sldId="257"/>
            <ac:grpSpMk id="35" creationId="{09E1D4D4-9614-B99C-8FE7-79075DFB9830}"/>
          </ac:grpSpMkLst>
        </pc:grpChg>
        <pc:grpChg chg="add mod">
          <ac:chgData name="Jack Chen" userId="655c2951-6fa0-4a15-b0e2-9b051fb07273" providerId="ADAL" clId="{3A52C769-1CB1-4569-8DE6-65BCD7CB2F11}" dt="2023-04-20T18:43:14.472" v="1547" actId="1076"/>
          <ac:grpSpMkLst>
            <pc:docMk/>
            <pc:sldMk cId="2257916801" sldId="257"/>
            <ac:grpSpMk id="37" creationId="{64D2E328-6D07-BA45-249A-E7A8184838EB}"/>
          </ac:grpSpMkLst>
        </pc:grpChg>
        <pc:grpChg chg="add mod">
          <ac:chgData name="Jack Chen" userId="655c2951-6fa0-4a15-b0e2-9b051fb07273" providerId="ADAL" clId="{3A52C769-1CB1-4569-8DE6-65BCD7CB2F11}" dt="2023-04-20T18:46:19.024" v="1597" actId="20577"/>
          <ac:grpSpMkLst>
            <pc:docMk/>
            <pc:sldMk cId="2257916801" sldId="257"/>
            <ac:grpSpMk id="43" creationId="{A814CCC0-86D5-3C66-A215-A69051D92510}"/>
          </ac:grpSpMkLst>
        </pc:grpChg>
        <pc:grpChg chg="add mod topLvl">
          <ac:chgData name="Jack Chen" userId="655c2951-6fa0-4a15-b0e2-9b051fb07273" providerId="ADAL" clId="{3A52C769-1CB1-4569-8DE6-65BCD7CB2F11}" dt="2023-04-20T18:46:19.024" v="1597" actId="20577"/>
          <ac:grpSpMkLst>
            <pc:docMk/>
            <pc:sldMk cId="2257916801" sldId="257"/>
            <ac:grpSpMk id="44" creationId="{9FFF6921-DF0A-4941-41C1-D7EAC902E3BC}"/>
          </ac:grpSpMkLst>
        </pc:grpChg>
        <pc:grpChg chg="add mod topLvl">
          <ac:chgData name="Jack Chen" userId="655c2951-6fa0-4a15-b0e2-9b051fb07273" providerId="ADAL" clId="{3A52C769-1CB1-4569-8DE6-65BCD7CB2F11}" dt="2023-04-20T18:46:19.024" v="1597" actId="20577"/>
          <ac:grpSpMkLst>
            <pc:docMk/>
            <pc:sldMk cId="2257916801" sldId="257"/>
            <ac:grpSpMk id="46" creationId="{B9B8031B-B52A-0E69-179A-70EEA71BACB8}"/>
          </ac:grpSpMkLst>
        </pc:grpChg>
        <pc:grpChg chg="add del mod">
          <ac:chgData name="Jack Chen" userId="655c2951-6fa0-4a15-b0e2-9b051fb07273" providerId="ADAL" clId="{3A52C769-1CB1-4569-8DE6-65BCD7CB2F11}" dt="2023-04-20T16:38:28.717" v="837" actId="165"/>
          <ac:grpSpMkLst>
            <pc:docMk/>
            <pc:sldMk cId="2257916801" sldId="257"/>
            <ac:grpSpMk id="47" creationId="{EE9FB8F9-E43D-36C3-024C-231445CE25C9}"/>
          </ac:grpSpMkLst>
        </pc:grpChg>
        <pc:grpChg chg="add mod">
          <ac:chgData name="Jack Chen" userId="655c2951-6fa0-4a15-b0e2-9b051fb07273" providerId="ADAL" clId="{3A52C769-1CB1-4569-8DE6-65BCD7CB2F11}" dt="2023-04-20T18:47:53.026" v="1624" actId="1076"/>
          <ac:grpSpMkLst>
            <pc:docMk/>
            <pc:sldMk cId="2257916801" sldId="257"/>
            <ac:grpSpMk id="48" creationId="{569FCB5D-0D57-5AC2-6828-497F7B7E222A}"/>
          </ac:grpSpMkLst>
        </pc:grpChg>
        <pc:grpChg chg="add mod">
          <ac:chgData name="Jack Chen" userId="655c2951-6fa0-4a15-b0e2-9b051fb07273" providerId="ADAL" clId="{3A52C769-1CB1-4569-8DE6-65BCD7CB2F11}" dt="2023-04-20T16:40:32.425" v="887" actId="164"/>
          <ac:grpSpMkLst>
            <pc:docMk/>
            <pc:sldMk cId="2257916801" sldId="257"/>
            <ac:grpSpMk id="50" creationId="{28946C73-BD7A-172B-36C4-E0AE08109146}"/>
          </ac:grpSpMkLst>
        </pc:grpChg>
        <pc:grpChg chg="add mod">
          <ac:chgData name="Jack Chen" userId="655c2951-6fa0-4a15-b0e2-9b051fb07273" providerId="ADAL" clId="{3A52C769-1CB1-4569-8DE6-65BCD7CB2F11}" dt="2023-04-20T16:40:36.346" v="888" actId="164"/>
          <ac:grpSpMkLst>
            <pc:docMk/>
            <pc:sldMk cId="2257916801" sldId="257"/>
            <ac:grpSpMk id="51" creationId="{498D71C4-15E3-45AF-B2AF-365E37CA5A82}"/>
          </ac:grpSpMkLst>
        </pc:grpChg>
        <pc:grpChg chg="add mod">
          <ac:chgData name="Jack Chen" userId="655c2951-6fa0-4a15-b0e2-9b051fb07273" providerId="ADAL" clId="{3A52C769-1CB1-4569-8DE6-65BCD7CB2F11}" dt="2023-04-20T16:40:41.065" v="889" actId="164"/>
          <ac:grpSpMkLst>
            <pc:docMk/>
            <pc:sldMk cId="2257916801" sldId="257"/>
            <ac:grpSpMk id="52" creationId="{9F318981-6666-F75A-5A34-0EF17AAA4073}"/>
          </ac:grpSpMkLst>
        </pc:grpChg>
        <pc:grpChg chg="add mod">
          <ac:chgData name="Jack Chen" userId="655c2951-6fa0-4a15-b0e2-9b051fb07273" providerId="ADAL" clId="{3A52C769-1CB1-4569-8DE6-65BCD7CB2F11}" dt="2023-04-20T18:44:55.142" v="1560" actId="1076"/>
          <ac:grpSpMkLst>
            <pc:docMk/>
            <pc:sldMk cId="2257916801" sldId="257"/>
            <ac:grpSpMk id="60" creationId="{A25AB912-A759-F35F-0411-2F0EF88414BA}"/>
          </ac:grpSpMkLst>
        </pc:grpChg>
        <pc:grpChg chg="add del mod">
          <ac:chgData name="Jack Chen" userId="655c2951-6fa0-4a15-b0e2-9b051fb07273" providerId="ADAL" clId="{3A52C769-1CB1-4569-8DE6-65BCD7CB2F11}" dt="2023-04-20T18:43:05.719" v="1543" actId="478"/>
          <ac:grpSpMkLst>
            <pc:docMk/>
            <pc:sldMk cId="2257916801" sldId="257"/>
            <ac:grpSpMk id="63" creationId="{7DD86CF0-93A0-FFE1-C445-0D7E3105E0C0}"/>
          </ac:grpSpMkLst>
        </pc:grpChg>
        <pc:picChg chg="add mod">
          <ac:chgData name="Jack Chen" userId="655c2951-6fa0-4a15-b0e2-9b051fb07273" providerId="ADAL" clId="{3A52C769-1CB1-4569-8DE6-65BCD7CB2F11}" dt="2023-04-20T16:40:32.425" v="887" actId="164"/>
          <ac:picMkLst>
            <pc:docMk/>
            <pc:sldMk cId="2257916801" sldId="257"/>
            <ac:picMk id="3" creationId="{E651F3C5-CB32-ED98-07AC-CA5D27D02D11}"/>
          </ac:picMkLst>
        </pc:picChg>
        <pc:picChg chg="add mod">
          <ac:chgData name="Jack Chen" userId="655c2951-6fa0-4a15-b0e2-9b051fb07273" providerId="ADAL" clId="{3A52C769-1CB1-4569-8DE6-65BCD7CB2F11}" dt="2023-04-20T16:40:36.346" v="888" actId="164"/>
          <ac:picMkLst>
            <pc:docMk/>
            <pc:sldMk cId="2257916801" sldId="257"/>
            <ac:picMk id="9" creationId="{F1A5A34D-8016-4A4F-B1A4-66323C559C9D}"/>
          </ac:picMkLst>
        </pc:picChg>
        <pc:picChg chg="add mod">
          <ac:chgData name="Jack Chen" userId="655c2951-6fa0-4a15-b0e2-9b051fb07273" providerId="ADAL" clId="{3A52C769-1CB1-4569-8DE6-65BCD7CB2F11}" dt="2023-04-20T18:44:00.702" v="1549" actId="14100"/>
          <ac:picMkLst>
            <pc:docMk/>
            <pc:sldMk cId="2257916801" sldId="257"/>
            <ac:picMk id="10" creationId="{9AF9781F-25D6-DCE0-0BA9-1263ABE25F8E}"/>
          </ac:picMkLst>
        </pc:picChg>
        <pc:picChg chg="add mod">
          <ac:chgData name="Jack Chen" userId="655c2951-6fa0-4a15-b0e2-9b051fb07273" providerId="ADAL" clId="{3A52C769-1CB1-4569-8DE6-65BCD7CB2F11}" dt="2023-04-20T16:40:36.346" v="888" actId="164"/>
          <ac:picMkLst>
            <pc:docMk/>
            <pc:sldMk cId="2257916801" sldId="257"/>
            <ac:picMk id="11" creationId="{DBCFC0AF-8FFD-D140-D148-7BB4473AFE40}"/>
          </ac:picMkLst>
        </pc:picChg>
        <pc:picChg chg="add del mod modCrop">
          <ac:chgData name="Jack Chen" userId="655c2951-6fa0-4a15-b0e2-9b051fb07273" providerId="ADAL" clId="{3A52C769-1CB1-4569-8DE6-65BCD7CB2F11}" dt="2023-04-20T16:09:48.096" v="317" actId="478"/>
          <ac:picMkLst>
            <pc:docMk/>
            <pc:sldMk cId="2257916801" sldId="257"/>
            <ac:picMk id="13" creationId="{64A26EE0-FB68-3BC5-79C5-8128E39149F4}"/>
          </ac:picMkLst>
        </pc:picChg>
        <pc:picChg chg="add mod">
          <ac:chgData name="Jack Chen" userId="655c2951-6fa0-4a15-b0e2-9b051fb07273" providerId="ADAL" clId="{3A52C769-1CB1-4569-8DE6-65BCD7CB2F11}" dt="2023-04-20T18:46:19.024" v="1597" actId="20577"/>
          <ac:picMkLst>
            <pc:docMk/>
            <pc:sldMk cId="2257916801" sldId="257"/>
            <ac:picMk id="15" creationId="{49BAE510-CCEA-96BF-354D-811C419AAB49}"/>
          </ac:picMkLst>
        </pc:picChg>
        <pc:picChg chg="add mod">
          <ac:chgData name="Jack Chen" userId="655c2951-6fa0-4a15-b0e2-9b051fb07273" providerId="ADAL" clId="{3A52C769-1CB1-4569-8DE6-65BCD7CB2F11}" dt="2023-04-20T18:46:19.024" v="1597" actId="20577"/>
          <ac:picMkLst>
            <pc:docMk/>
            <pc:sldMk cId="2257916801" sldId="257"/>
            <ac:picMk id="17" creationId="{1982F73E-94DE-E55C-AF29-E50968E86EA1}"/>
          </ac:picMkLst>
        </pc:picChg>
        <pc:picChg chg="add mod modCrop">
          <ac:chgData name="Jack Chen" userId="655c2951-6fa0-4a15-b0e2-9b051fb07273" providerId="ADAL" clId="{3A52C769-1CB1-4569-8DE6-65BCD7CB2F11}" dt="2023-04-20T18:46:19.024" v="1597" actId="20577"/>
          <ac:picMkLst>
            <pc:docMk/>
            <pc:sldMk cId="2257916801" sldId="257"/>
            <ac:picMk id="20" creationId="{AE906843-7D95-2877-4D74-F4B0887F3B93}"/>
          </ac:picMkLst>
        </pc:picChg>
        <pc:picChg chg="add mod modCrop">
          <ac:chgData name="Jack Chen" userId="655c2951-6fa0-4a15-b0e2-9b051fb07273" providerId="ADAL" clId="{3A52C769-1CB1-4569-8DE6-65BCD7CB2F11}" dt="2023-04-20T18:46:50.563" v="1607" actId="1076"/>
          <ac:picMkLst>
            <pc:docMk/>
            <pc:sldMk cId="2257916801" sldId="257"/>
            <ac:picMk id="22" creationId="{3D9E9A38-F6AD-D84C-D61E-D3C7CE293247}"/>
          </ac:picMkLst>
        </pc:picChg>
        <pc:picChg chg="add mod modCrop">
          <ac:chgData name="Jack Chen" userId="655c2951-6fa0-4a15-b0e2-9b051fb07273" providerId="ADAL" clId="{3A52C769-1CB1-4569-8DE6-65BCD7CB2F11}" dt="2023-04-20T18:46:19.024" v="1597" actId="20577"/>
          <ac:picMkLst>
            <pc:docMk/>
            <pc:sldMk cId="2257916801" sldId="257"/>
            <ac:picMk id="24" creationId="{874A250C-DD4C-1BA8-886F-1D8B4771FBD8}"/>
          </ac:picMkLst>
        </pc:picChg>
        <pc:picChg chg="add mod modCrop">
          <ac:chgData name="Jack Chen" userId="655c2951-6fa0-4a15-b0e2-9b051fb07273" providerId="ADAL" clId="{3A52C769-1CB1-4569-8DE6-65BCD7CB2F11}" dt="2023-04-20T18:47:35.243" v="1621" actId="1076"/>
          <ac:picMkLst>
            <pc:docMk/>
            <pc:sldMk cId="2257916801" sldId="257"/>
            <ac:picMk id="26" creationId="{4DD28D1F-4B61-E04E-5060-61DFD40C56B3}"/>
          </ac:picMkLst>
        </pc:picChg>
        <pc:picChg chg="add mod modCrop">
          <ac:chgData name="Jack Chen" userId="655c2951-6fa0-4a15-b0e2-9b051fb07273" providerId="ADAL" clId="{3A52C769-1CB1-4569-8DE6-65BCD7CB2F11}" dt="2023-04-20T18:32:04.803" v="1215" actId="164"/>
          <ac:picMkLst>
            <pc:docMk/>
            <pc:sldMk cId="2257916801" sldId="257"/>
            <ac:picMk id="28" creationId="{CCFD8DED-9729-9744-23D8-70A16968956F}"/>
          </ac:picMkLst>
        </pc:picChg>
        <pc:picChg chg="add mod modCrop">
          <ac:chgData name="Jack Chen" userId="655c2951-6fa0-4a15-b0e2-9b051fb07273" providerId="ADAL" clId="{3A52C769-1CB1-4569-8DE6-65BCD7CB2F11}" dt="2023-04-20T16:11:26.032" v="347" actId="732"/>
          <ac:picMkLst>
            <pc:docMk/>
            <pc:sldMk cId="2257916801" sldId="257"/>
            <ac:picMk id="30" creationId="{5E485931-F96D-41C8-715A-9586B67347F0}"/>
          </ac:picMkLst>
        </pc:picChg>
        <pc:picChg chg="add mod modCrop">
          <ac:chgData name="Jack Chen" userId="655c2951-6fa0-4a15-b0e2-9b051fb07273" providerId="ADAL" clId="{3A52C769-1CB1-4569-8DE6-65BCD7CB2F11}" dt="2023-04-20T18:46:19.024" v="1597" actId="20577"/>
          <ac:picMkLst>
            <pc:docMk/>
            <pc:sldMk cId="2257916801" sldId="257"/>
            <ac:picMk id="31" creationId="{5E9D6561-A943-50A4-A7F1-823F2FE05806}"/>
          </ac:picMkLst>
        </pc:picChg>
        <pc:picChg chg="add mod modCrop">
          <ac:chgData name="Jack Chen" userId="655c2951-6fa0-4a15-b0e2-9b051fb07273" providerId="ADAL" clId="{3A52C769-1CB1-4569-8DE6-65BCD7CB2F11}" dt="2023-04-20T18:46:19.024" v="1597" actId="20577"/>
          <ac:picMkLst>
            <pc:docMk/>
            <pc:sldMk cId="2257916801" sldId="257"/>
            <ac:picMk id="33" creationId="{B9D029D3-0B36-3001-E624-8106ECFC233A}"/>
          </ac:picMkLst>
        </pc:picChg>
        <pc:picChg chg="add mod modCrop">
          <ac:chgData name="Jack Chen" userId="655c2951-6fa0-4a15-b0e2-9b051fb07273" providerId="ADAL" clId="{3A52C769-1CB1-4569-8DE6-65BCD7CB2F11}" dt="2023-04-20T16:11:36.414" v="352" actId="1076"/>
          <ac:picMkLst>
            <pc:docMk/>
            <pc:sldMk cId="2257916801" sldId="257"/>
            <ac:picMk id="36" creationId="{17180414-E246-87C4-0AFD-3AB42F2DE7BA}"/>
          </ac:picMkLst>
        </pc:picChg>
        <pc:picChg chg="add mod modCrop">
          <ac:chgData name="Jack Chen" userId="655c2951-6fa0-4a15-b0e2-9b051fb07273" providerId="ADAL" clId="{3A52C769-1CB1-4569-8DE6-65BCD7CB2F11}" dt="2023-04-20T18:47:35.243" v="1621" actId="1076"/>
          <ac:picMkLst>
            <pc:docMk/>
            <pc:sldMk cId="2257916801" sldId="257"/>
            <ac:picMk id="40" creationId="{F80C9AD4-517C-B273-E37F-4B8E89AB0356}"/>
          </ac:picMkLst>
        </pc:picChg>
        <pc:picChg chg="add mod modCrop">
          <ac:chgData name="Jack Chen" userId="655c2951-6fa0-4a15-b0e2-9b051fb07273" providerId="ADAL" clId="{3A52C769-1CB1-4569-8DE6-65BCD7CB2F11}" dt="2023-04-20T18:47:35.243" v="1621" actId="1076"/>
          <ac:picMkLst>
            <pc:docMk/>
            <pc:sldMk cId="2257916801" sldId="257"/>
            <ac:picMk id="41" creationId="{743D2209-4A8C-FED4-A104-AF600A48C70D}"/>
          </ac:picMkLst>
        </pc:picChg>
        <pc:picChg chg="add mod modCrop">
          <ac:chgData name="Jack Chen" userId="655c2951-6fa0-4a15-b0e2-9b051fb07273" providerId="ADAL" clId="{3A52C769-1CB1-4569-8DE6-65BCD7CB2F11}" dt="2023-04-20T18:47:35.243" v="1621" actId="1076"/>
          <ac:picMkLst>
            <pc:docMk/>
            <pc:sldMk cId="2257916801" sldId="257"/>
            <ac:picMk id="42" creationId="{DB7CEBAC-44AD-BD70-6DC3-50DD229D125F}"/>
          </ac:picMkLst>
        </pc:picChg>
        <pc:picChg chg="add mod modCrop">
          <ac:chgData name="Jack Chen" userId="655c2951-6fa0-4a15-b0e2-9b051fb07273" providerId="ADAL" clId="{3A52C769-1CB1-4569-8DE6-65BCD7CB2F11}" dt="2023-04-20T18:32:04.803" v="1215" actId="164"/>
          <ac:picMkLst>
            <pc:docMk/>
            <pc:sldMk cId="2257916801" sldId="257"/>
            <ac:picMk id="57" creationId="{949FA909-0E20-A8D4-B602-19FC3C3A62BF}"/>
          </ac:picMkLst>
        </pc:picChg>
        <pc:picChg chg="add mod modCrop">
          <ac:chgData name="Jack Chen" userId="655c2951-6fa0-4a15-b0e2-9b051fb07273" providerId="ADAL" clId="{3A52C769-1CB1-4569-8DE6-65BCD7CB2F11}" dt="2023-04-20T18:32:04.803" v="1215" actId="164"/>
          <ac:picMkLst>
            <pc:docMk/>
            <pc:sldMk cId="2257916801" sldId="257"/>
            <ac:picMk id="58" creationId="{86228D1D-1F7D-4333-A069-8CE3C9B79349}"/>
          </ac:picMkLst>
        </pc:picChg>
        <pc:picChg chg="add mod modCrop">
          <ac:chgData name="Jack Chen" userId="655c2951-6fa0-4a15-b0e2-9b051fb07273" providerId="ADAL" clId="{3A52C769-1CB1-4569-8DE6-65BCD7CB2F11}" dt="2023-04-20T18:32:04.803" v="1215" actId="164"/>
          <ac:picMkLst>
            <pc:docMk/>
            <pc:sldMk cId="2257916801" sldId="257"/>
            <ac:picMk id="59" creationId="{1F17CF57-68C2-8E8C-0B3E-C06B3C7BA10B}"/>
          </ac:picMkLst>
        </pc:picChg>
        <pc:picChg chg="add mod modCrop">
          <ac:chgData name="Jack Chen" userId="655c2951-6fa0-4a15-b0e2-9b051fb07273" providerId="ADAL" clId="{3A52C769-1CB1-4569-8DE6-65BCD7CB2F11}" dt="2023-04-20T18:44:31.756" v="1558" actId="1076"/>
          <ac:picMkLst>
            <pc:docMk/>
            <pc:sldMk cId="2257916801" sldId="257"/>
            <ac:picMk id="64" creationId="{1D1C8A13-1463-7AED-8249-98913CEDF359}"/>
          </ac:picMkLst>
        </pc:picChg>
      </pc:sldChg>
    </pc:docChg>
  </pc:docChgLst>
  <pc:docChgLst>
    <pc:chgData name="Jack Chen" userId="655c2951-6fa0-4a15-b0e2-9b051fb07273" providerId="ADAL" clId="{5B20E8ED-6E2F-483C-AB80-B1F4D13DA0EA}"/>
    <pc:docChg chg="undo redo custSel modSld">
      <pc:chgData name="Jack Chen" userId="655c2951-6fa0-4a15-b0e2-9b051fb07273" providerId="ADAL" clId="{5B20E8ED-6E2F-483C-AB80-B1F4D13DA0EA}" dt="2023-04-20T20:42:53.238" v="1560" actId="20577"/>
      <pc:docMkLst>
        <pc:docMk/>
      </pc:docMkLst>
      <pc:sldChg chg="addSp delSp modSp mod">
        <pc:chgData name="Jack Chen" userId="655c2951-6fa0-4a15-b0e2-9b051fb07273" providerId="ADAL" clId="{5B20E8ED-6E2F-483C-AB80-B1F4D13DA0EA}" dt="2023-04-20T20:42:53.238" v="1560" actId="20577"/>
        <pc:sldMkLst>
          <pc:docMk/>
          <pc:sldMk cId="2257916801" sldId="257"/>
        </pc:sldMkLst>
        <pc:spChg chg="mod">
          <ac:chgData name="Jack Chen" userId="655c2951-6fa0-4a15-b0e2-9b051fb07273" providerId="ADAL" clId="{5B20E8ED-6E2F-483C-AB80-B1F4D13DA0EA}" dt="2023-04-20T20:25:24.701" v="1202" actId="164"/>
          <ac:spMkLst>
            <pc:docMk/>
            <pc:sldMk cId="2257916801" sldId="257"/>
            <ac:spMk id="4" creationId="{CACC2902-1798-4E0A-BEC1-87F7DB8E29F5}"/>
          </ac:spMkLst>
        </pc:spChg>
        <pc:spChg chg="mod">
          <ac:chgData name="Jack Chen" userId="655c2951-6fa0-4a15-b0e2-9b051fb07273" providerId="ADAL" clId="{5B20E8ED-6E2F-483C-AB80-B1F4D13DA0EA}" dt="2023-04-20T20:25:24.701" v="1202" actId="164"/>
          <ac:spMkLst>
            <pc:docMk/>
            <pc:sldMk cId="2257916801" sldId="257"/>
            <ac:spMk id="5" creationId="{EE339767-F946-B886-74F6-875F2966F33E}"/>
          </ac:spMkLst>
        </pc:spChg>
        <pc:spChg chg="del mod">
          <ac:chgData name="Jack Chen" userId="655c2951-6fa0-4a15-b0e2-9b051fb07273" providerId="ADAL" clId="{5B20E8ED-6E2F-483C-AB80-B1F4D13DA0EA}" dt="2023-04-20T20:25:37.290" v="1206" actId="478"/>
          <ac:spMkLst>
            <pc:docMk/>
            <pc:sldMk cId="2257916801" sldId="257"/>
            <ac:spMk id="6" creationId="{98F4A0C7-C63F-A7F9-3E8C-4096210DA2BA}"/>
          </ac:spMkLst>
        </pc:spChg>
        <pc:spChg chg="mod">
          <ac:chgData name="Jack Chen" userId="655c2951-6fa0-4a15-b0e2-9b051fb07273" providerId="ADAL" clId="{5B20E8ED-6E2F-483C-AB80-B1F4D13DA0EA}" dt="2023-04-20T20:27:04.018" v="1325" actId="1076"/>
          <ac:spMkLst>
            <pc:docMk/>
            <pc:sldMk cId="2257916801" sldId="257"/>
            <ac:spMk id="7" creationId="{2AB20953-2E0E-6A28-C32C-A082EC4BB70C}"/>
          </ac:spMkLst>
        </pc:spChg>
        <pc:spChg chg="add mod">
          <ac:chgData name="Jack Chen" userId="655c2951-6fa0-4a15-b0e2-9b051fb07273" providerId="ADAL" clId="{5B20E8ED-6E2F-483C-AB80-B1F4D13DA0EA}" dt="2023-04-20T20:07:24.030" v="199" actId="571"/>
          <ac:spMkLst>
            <pc:docMk/>
            <pc:sldMk cId="2257916801" sldId="257"/>
            <ac:spMk id="16" creationId="{C61A8D3B-21ED-3A7E-1CC4-13CB3E4C8D21}"/>
          </ac:spMkLst>
        </pc:spChg>
        <pc:spChg chg="add mod">
          <ac:chgData name="Jack Chen" userId="655c2951-6fa0-4a15-b0e2-9b051fb07273" providerId="ADAL" clId="{5B20E8ED-6E2F-483C-AB80-B1F4D13DA0EA}" dt="2023-04-20T20:11:38.172" v="686" actId="571"/>
          <ac:spMkLst>
            <pc:docMk/>
            <pc:sldMk cId="2257916801" sldId="257"/>
            <ac:spMk id="25" creationId="{1F307037-23DC-185E-1B2E-F4D6142DDC4A}"/>
          </ac:spMkLst>
        </pc:spChg>
        <pc:spChg chg="add mod">
          <ac:chgData name="Jack Chen" userId="655c2951-6fa0-4a15-b0e2-9b051fb07273" providerId="ADAL" clId="{5B20E8ED-6E2F-483C-AB80-B1F4D13DA0EA}" dt="2023-04-20T20:11:38.172" v="686" actId="571"/>
          <ac:spMkLst>
            <pc:docMk/>
            <pc:sldMk cId="2257916801" sldId="257"/>
            <ac:spMk id="27" creationId="{16A4E36A-23E1-AC87-8FD0-D91F12592371}"/>
          </ac:spMkLst>
        </pc:spChg>
        <pc:spChg chg="add mod">
          <ac:chgData name="Jack Chen" userId="655c2951-6fa0-4a15-b0e2-9b051fb07273" providerId="ADAL" clId="{5B20E8ED-6E2F-483C-AB80-B1F4D13DA0EA}" dt="2023-04-20T20:11:38.172" v="686" actId="571"/>
          <ac:spMkLst>
            <pc:docMk/>
            <pc:sldMk cId="2257916801" sldId="257"/>
            <ac:spMk id="29" creationId="{1183F436-9FA2-41EA-67D4-4C139AE589A3}"/>
          </ac:spMkLst>
        </pc:spChg>
        <pc:spChg chg="mod">
          <ac:chgData name="Jack Chen" userId="655c2951-6fa0-4a15-b0e2-9b051fb07273" providerId="ADAL" clId="{5B20E8ED-6E2F-483C-AB80-B1F4D13DA0EA}" dt="2023-04-20T20:30:15.457" v="1394" actId="113"/>
          <ac:spMkLst>
            <pc:docMk/>
            <pc:sldMk cId="2257916801" sldId="257"/>
            <ac:spMk id="38" creationId="{6FCCD792-A240-9567-62DA-642A267C60E0}"/>
          </ac:spMkLst>
        </pc:spChg>
        <pc:spChg chg="mod">
          <ac:chgData name="Jack Chen" userId="655c2951-6fa0-4a15-b0e2-9b051fb07273" providerId="ADAL" clId="{5B20E8ED-6E2F-483C-AB80-B1F4D13DA0EA}" dt="2023-04-20T20:25:24.701" v="1202" actId="164"/>
          <ac:spMkLst>
            <pc:docMk/>
            <pc:sldMk cId="2257916801" sldId="257"/>
            <ac:spMk id="39" creationId="{0B9641CF-9064-CAF3-8A2F-BFF50B205F56}"/>
          </ac:spMkLst>
        </pc:spChg>
        <pc:spChg chg="mod">
          <ac:chgData name="Jack Chen" userId="655c2951-6fa0-4a15-b0e2-9b051fb07273" providerId="ADAL" clId="{5B20E8ED-6E2F-483C-AB80-B1F4D13DA0EA}" dt="2023-04-20T20:30:43.841" v="1404" actId="113"/>
          <ac:spMkLst>
            <pc:docMk/>
            <pc:sldMk cId="2257916801" sldId="257"/>
            <ac:spMk id="45" creationId="{3DDB887A-F9AB-7900-A9FB-D5ECBB27BCC6}"/>
          </ac:spMkLst>
        </pc:spChg>
        <pc:spChg chg="mod">
          <ac:chgData name="Jack Chen" userId="655c2951-6fa0-4a15-b0e2-9b051fb07273" providerId="ADAL" clId="{5B20E8ED-6E2F-483C-AB80-B1F4D13DA0EA}" dt="2023-04-20T20:25:24.701" v="1202" actId="164"/>
          <ac:spMkLst>
            <pc:docMk/>
            <pc:sldMk cId="2257916801" sldId="257"/>
            <ac:spMk id="49" creationId="{988A5C91-9697-6616-1D90-40A3B2AFD935}"/>
          </ac:spMkLst>
        </pc:spChg>
        <pc:spChg chg="mod">
          <ac:chgData name="Jack Chen" userId="655c2951-6fa0-4a15-b0e2-9b051fb07273" providerId="ADAL" clId="{5B20E8ED-6E2F-483C-AB80-B1F4D13DA0EA}" dt="2023-04-20T20:25:24.701" v="1202" actId="164"/>
          <ac:spMkLst>
            <pc:docMk/>
            <pc:sldMk cId="2257916801" sldId="257"/>
            <ac:spMk id="53" creationId="{CB9919BC-C422-3C1D-F726-AA05B6C5C976}"/>
          </ac:spMkLst>
        </pc:spChg>
        <pc:spChg chg="mod">
          <ac:chgData name="Jack Chen" userId="655c2951-6fa0-4a15-b0e2-9b051fb07273" providerId="ADAL" clId="{5B20E8ED-6E2F-483C-AB80-B1F4D13DA0EA}" dt="2023-04-20T20:25:24.701" v="1202" actId="164"/>
          <ac:spMkLst>
            <pc:docMk/>
            <pc:sldMk cId="2257916801" sldId="257"/>
            <ac:spMk id="54" creationId="{6E58BD26-5F03-83C2-2118-F19175F1180F}"/>
          </ac:spMkLst>
        </pc:spChg>
        <pc:spChg chg="mod">
          <ac:chgData name="Jack Chen" userId="655c2951-6fa0-4a15-b0e2-9b051fb07273" providerId="ADAL" clId="{5B20E8ED-6E2F-483C-AB80-B1F4D13DA0EA}" dt="2023-04-20T20:31:28.375" v="1410" actId="20577"/>
          <ac:spMkLst>
            <pc:docMk/>
            <pc:sldMk cId="2257916801" sldId="257"/>
            <ac:spMk id="55" creationId="{9DA73B1F-B579-79E0-A8FB-8A0396430C7F}"/>
          </ac:spMkLst>
        </pc:spChg>
        <pc:spChg chg="add mod">
          <ac:chgData name="Jack Chen" userId="655c2951-6fa0-4a15-b0e2-9b051fb07273" providerId="ADAL" clId="{5B20E8ED-6E2F-483C-AB80-B1F4D13DA0EA}" dt="2023-04-20T20:11:37.229" v="685" actId="571"/>
          <ac:spMkLst>
            <pc:docMk/>
            <pc:sldMk cId="2257916801" sldId="257"/>
            <ac:spMk id="70" creationId="{1D9D96F0-8717-3A43-30E2-4FCB8828B1C4}"/>
          </ac:spMkLst>
        </pc:spChg>
        <pc:spChg chg="add mod">
          <ac:chgData name="Jack Chen" userId="655c2951-6fa0-4a15-b0e2-9b051fb07273" providerId="ADAL" clId="{5B20E8ED-6E2F-483C-AB80-B1F4D13DA0EA}" dt="2023-04-20T20:11:37.229" v="685" actId="571"/>
          <ac:spMkLst>
            <pc:docMk/>
            <pc:sldMk cId="2257916801" sldId="257"/>
            <ac:spMk id="71" creationId="{23CD8EFD-E324-4B0B-DE56-80EBA8B89C80}"/>
          </ac:spMkLst>
        </pc:spChg>
        <pc:spChg chg="add mod">
          <ac:chgData name="Jack Chen" userId="655c2951-6fa0-4a15-b0e2-9b051fb07273" providerId="ADAL" clId="{5B20E8ED-6E2F-483C-AB80-B1F4D13DA0EA}" dt="2023-04-20T20:11:37.229" v="685" actId="571"/>
          <ac:spMkLst>
            <pc:docMk/>
            <pc:sldMk cId="2257916801" sldId="257"/>
            <ac:spMk id="72" creationId="{60952C5D-0ECE-D953-37ED-1EB44D4DB0A4}"/>
          </ac:spMkLst>
        </pc:spChg>
        <pc:spChg chg="add mod">
          <ac:chgData name="Jack Chen" userId="655c2951-6fa0-4a15-b0e2-9b051fb07273" providerId="ADAL" clId="{5B20E8ED-6E2F-483C-AB80-B1F4D13DA0EA}" dt="2023-04-20T20:42:53.238" v="1560" actId="20577"/>
          <ac:spMkLst>
            <pc:docMk/>
            <pc:sldMk cId="2257916801" sldId="257"/>
            <ac:spMk id="81" creationId="{17BBCBF7-5EB2-5750-542A-9E138BE88D93}"/>
          </ac:spMkLst>
        </pc:spChg>
        <pc:spChg chg="add mod">
          <ac:chgData name="Jack Chen" userId="655c2951-6fa0-4a15-b0e2-9b051fb07273" providerId="ADAL" clId="{5B20E8ED-6E2F-483C-AB80-B1F4D13DA0EA}" dt="2023-04-20T20:31:06.539" v="1408" actId="113"/>
          <ac:spMkLst>
            <pc:docMk/>
            <pc:sldMk cId="2257916801" sldId="257"/>
            <ac:spMk id="82" creationId="{8089147A-79CA-C3C4-ADED-9BFE4FB22FC8}"/>
          </ac:spMkLst>
        </pc:spChg>
        <pc:spChg chg="add mod">
          <ac:chgData name="Jack Chen" userId="655c2951-6fa0-4a15-b0e2-9b051fb07273" providerId="ADAL" clId="{5B20E8ED-6E2F-483C-AB80-B1F4D13DA0EA}" dt="2023-04-20T20:22:58.844" v="1029" actId="571"/>
          <ac:spMkLst>
            <pc:docMk/>
            <pc:sldMk cId="2257916801" sldId="257"/>
            <ac:spMk id="85" creationId="{83E9AE27-A3DA-C2F2-F4BE-40AAF7BFEDCE}"/>
          </ac:spMkLst>
        </pc:spChg>
        <pc:grpChg chg="mod">
          <ac:chgData name="Jack Chen" userId="655c2951-6fa0-4a15-b0e2-9b051fb07273" providerId="ADAL" clId="{5B20E8ED-6E2F-483C-AB80-B1F4D13DA0EA}" dt="2023-04-20T20:25:24.701" v="1202" actId="164"/>
          <ac:grpSpMkLst>
            <pc:docMk/>
            <pc:sldMk cId="2257916801" sldId="257"/>
            <ac:grpSpMk id="18" creationId="{4B2F7F39-78E3-4801-2126-33BBC2C563B2}"/>
          </ac:grpSpMkLst>
        </pc:grpChg>
        <pc:grpChg chg="mod">
          <ac:chgData name="Jack Chen" userId="655c2951-6fa0-4a15-b0e2-9b051fb07273" providerId="ADAL" clId="{5B20E8ED-6E2F-483C-AB80-B1F4D13DA0EA}" dt="2023-04-20T20:25:24.701" v="1202" actId="164"/>
          <ac:grpSpMkLst>
            <pc:docMk/>
            <pc:sldMk cId="2257916801" sldId="257"/>
            <ac:grpSpMk id="32" creationId="{B7DF213F-EA4B-0A83-1657-441B4B1DFF18}"/>
          </ac:grpSpMkLst>
        </pc:grpChg>
        <pc:grpChg chg="mod">
          <ac:chgData name="Jack Chen" userId="655c2951-6fa0-4a15-b0e2-9b051fb07273" providerId="ADAL" clId="{5B20E8ED-6E2F-483C-AB80-B1F4D13DA0EA}" dt="2023-04-20T20:25:24.701" v="1202" actId="164"/>
          <ac:grpSpMkLst>
            <pc:docMk/>
            <pc:sldMk cId="2257916801" sldId="257"/>
            <ac:grpSpMk id="34" creationId="{19BE5287-0DB1-C79D-428A-B564A3071345}"/>
          </ac:grpSpMkLst>
        </pc:grpChg>
        <pc:grpChg chg="mod">
          <ac:chgData name="Jack Chen" userId="655c2951-6fa0-4a15-b0e2-9b051fb07273" providerId="ADAL" clId="{5B20E8ED-6E2F-483C-AB80-B1F4D13DA0EA}" dt="2023-04-20T20:25:24.701" v="1202" actId="164"/>
          <ac:grpSpMkLst>
            <pc:docMk/>
            <pc:sldMk cId="2257916801" sldId="257"/>
            <ac:grpSpMk id="35" creationId="{09E1D4D4-9614-B99C-8FE7-79075DFB9830}"/>
          </ac:grpSpMkLst>
        </pc:grpChg>
        <pc:grpChg chg="mod">
          <ac:chgData name="Jack Chen" userId="655c2951-6fa0-4a15-b0e2-9b051fb07273" providerId="ADAL" clId="{5B20E8ED-6E2F-483C-AB80-B1F4D13DA0EA}" dt="2023-04-20T20:25:24.701" v="1202" actId="164"/>
          <ac:grpSpMkLst>
            <pc:docMk/>
            <pc:sldMk cId="2257916801" sldId="257"/>
            <ac:grpSpMk id="37" creationId="{64D2E328-6D07-BA45-249A-E7A8184838EB}"/>
          </ac:grpSpMkLst>
        </pc:grpChg>
        <pc:grpChg chg="mod">
          <ac:chgData name="Jack Chen" userId="655c2951-6fa0-4a15-b0e2-9b051fb07273" providerId="ADAL" clId="{5B20E8ED-6E2F-483C-AB80-B1F4D13DA0EA}" dt="2023-04-20T20:25:24.701" v="1202" actId="164"/>
          <ac:grpSpMkLst>
            <pc:docMk/>
            <pc:sldMk cId="2257916801" sldId="257"/>
            <ac:grpSpMk id="43" creationId="{A814CCC0-86D5-3C66-A215-A69051D92510}"/>
          </ac:grpSpMkLst>
        </pc:grpChg>
        <pc:grpChg chg="mod">
          <ac:chgData name="Jack Chen" userId="655c2951-6fa0-4a15-b0e2-9b051fb07273" providerId="ADAL" clId="{5B20E8ED-6E2F-483C-AB80-B1F4D13DA0EA}" dt="2023-04-20T20:25:24.701" v="1202" actId="164"/>
          <ac:grpSpMkLst>
            <pc:docMk/>
            <pc:sldMk cId="2257916801" sldId="257"/>
            <ac:grpSpMk id="44" creationId="{9FFF6921-DF0A-4941-41C1-D7EAC902E3BC}"/>
          </ac:grpSpMkLst>
        </pc:grpChg>
        <pc:grpChg chg="mod">
          <ac:chgData name="Jack Chen" userId="655c2951-6fa0-4a15-b0e2-9b051fb07273" providerId="ADAL" clId="{5B20E8ED-6E2F-483C-AB80-B1F4D13DA0EA}" dt="2023-04-20T20:25:24.701" v="1202" actId="164"/>
          <ac:grpSpMkLst>
            <pc:docMk/>
            <pc:sldMk cId="2257916801" sldId="257"/>
            <ac:grpSpMk id="46" creationId="{B9B8031B-B52A-0E69-179A-70EEA71BACB8}"/>
          </ac:grpSpMkLst>
        </pc:grpChg>
        <pc:grpChg chg="add mod">
          <ac:chgData name="Jack Chen" userId="655c2951-6fa0-4a15-b0e2-9b051fb07273" providerId="ADAL" clId="{5B20E8ED-6E2F-483C-AB80-B1F4D13DA0EA}" dt="2023-04-20T20:11:38.172" v="686" actId="571"/>
          <ac:grpSpMkLst>
            <pc:docMk/>
            <pc:sldMk cId="2257916801" sldId="257"/>
            <ac:grpSpMk id="47" creationId="{1E22C123-87D7-0EB1-7BB4-B95B83B76B88}"/>
          </ac:grpSpMkLst>
        </pc:grpChg>
        <pc:grpChg chg="mod">
          <ac:chgData name="Jack Chen" userId="655c2951-6fa0-4a15-b0e2-9b051fb07273" providerId="ADAL" clId="{5B20E8ED-6E2F-483C-AB80-B1F4D13DA0EA}" dt="2023-04-20T20:25:28.910" v="1203" actId="164"/>
          <ac:grpSpMkLst>
            <pc:docMk/>
            <pc:sldMk cId="2257916801" sldId="257"/>
            <ac:grpSpMk id="48" creationId="{569FCB5D-0D57-5AC2-6828-497F7B7E222A}"/>
          </ac:grpSpMkLst>
        </pc:grpChg>
        <pc:grpChg chg="mod">
          <ac:chgData name="Jack Chen" userId="655c2951-6fa0-4a15-b0e2-9b051fb07273" providerId="ADAL" clId="{5B20E8ED-6E2F-483C-AB80-B1F4D13DA0EA}" dt="2023-04-20T20:25:28.910" v="1203" actId="164"/>
          <ac:grpSpMkLst>
            <pc:docMk/>
            <pc:sldMk cId="2257916801" sldId="257"/>
            <ac:grpSpMk id="50" creationId="{28946C73-BD7A-172B-36C4-E0AE08109146}"/>
          </ac:grpSpMkLst>
        </pc:grpChg>
        <pc:grpChg chg="mod">
          <ac:chgData name="Jack Chen" userId="655c2951-6fa0-4a15-b0e2-9b051fb07273" providerId="ADAL" clId="{5B20E8ED-6E2F-483C-AB80-B1F4D13DA0EA}" dt="2023-04-20T20:25:28.910" v="1203" actId="164"/>
          <ac:grpSpMkLst>
            <pc:docMk/>
            <pc:sldMk cId="2257916801" sldId="257"/>
            <ac:grpSpMk id="51" creationId="{498D71C4-15E3-45AF-B2AF-365E37CA5A82}"/>
          </ac:grpSpMkLst>
        </pc:grpChg>
        <pc:grpChg chg="mod">
          <ac:chgData name="Jack Chen" userId="655c2951-6fa0-4a15-b0e2-9b051fb07273" providerId="ADAL" clId="{5B20E8ED-6E2F-483C-AB80-B1F4D13DA0EA}" dt="2023-04-20T20:25:28.910" v="1203" actId="164"/>
          <ac:grpSpMkLst>
            <pc:docMk/>
            <pc:sldMk cId="2257916801" sldId="257"/>
            <ac:grpSpMk id="52" creationId="{9F318981-6666-F75A-5A34-0EF17AAA4073}"/>
          </ac:grpSpMkLst>
        </pc:grpChg>
        <pc:grpChg chg="mod">
          <ac:chgData name="Jack Chen" userId="655c2951-6fa0-4a15-b0e2-9b051fb07273" providerId="ADAL" clId="{5B20E8ED-6E2F-483C-AB80-B1F4D13DA0EA}" dt="2023-04-20T20:25:24.701" v="1202" actId="164"/>
          <ac:grpSpMkLst>
            <pc:docMk/>
            <pc:sldMk cId="2257916801" sldId="257"/>
            <ac:grpSpMk id="60" creationId="{A25AB912-A759-F35F-0411-2F0EF88414BA}"/>
          </ac:grpSpMkLst>
        </pc:grpChg>
        <pc:grpChg chg="add mod">
          <ac:chgData name="Jack Chen" userId="655c2951-6fa0-4a15-b0e2-9b051fb07273" providerId="ADAL" clId="{5B20E8ED-6E2F-483C-AB80-B1F4D13DA0EA}" dt="2023-04-20T20:11:37.229" v="685" actId="571"/>
          <ac:grpSpMkLst>
            <pc:docMk/>
            <pc:sldMk cId="2257916801" sldId="257"/>
            <ac:grpSpMk id="66" creationId="{4F57D2C6-FCDB-D463-BFE1-E93D59E44DA8}"/>
          </ac:grpSpMkLst>
        </pc:grpChg>
        <pc:grpChg chg="add mod">
          <ac:chgData name="Jack Chen" userId="655c2951-6fa0-4a15-b0e2-9b051fb07273" providerId="ADAL" clId="{5B20E8ED-6E2F-483C-AB80-B1F4D13DA0EA}" dt="2023-04-20T20:11:37.229" v="685" actId="571"/>
          <ac:grpSpMkLst>
            <pc:docMk/>
            <pc:sldMk cId="2257916801" sldId="257"/>
            <ac:grpSpMk id="73" creationId="{EF4FC3D0-1CC1-6B67-9923-E8E3EF99ABC5}"/>
          </ac:grpSpMkLst>
        </pc:grpChg>
        <pc:grpChg chg="add del mod">
          <ac:chgData name="Jack Chen" userId="655c2951-6fa0-4a15-b0e2-9b051fb07273" providerId="ADAL" clId="{5B20E8ED-6E2F-483C-AB80-B1F4D13DA0EA}" dt="2023-04-20T20:11:35.708" v="684" actId="164"/>
          <ac:grpSpMkLst>
            <pc:docMk/>
            <pc:sldMk cId="2257916801" sldId="257"/>
            <ac:grpSpMk id="79" creationId="{193962C3-F413-94D7-63D8-1110B8FB9D3F}"/>
          </ac:grpSpMkLst>
        </pc:grpChg>
        <pc:grpChg chg="add mod">
          <ac:chgData name="Jack Chen" userId="655c2951-6fa0-4a15-b0e2-9b051fb07273" providerId="ADAL" clId="{5B20E8ED-6E2F-483C-AB80-B1F4D13DA0EA}" dt="2023-04-20T20:25:28.910" v="1203" actId="164"/>
          <ac:grpSpMkLst>
            <pc:docMk/>
            <pc:sldMk cId="2257916801" sldId="257"/>
            <ac:grpSpMk id="80" creationId="{716D86C5-D425-70BC-C1CC-3DC33357267C}"/>
          </ac:grpSpMkLst>
        </pc:grpChg>
        <pc:grpChg chg="add mod">
          <ac:chgData name="Jack Chen" userId="655c2951-6fa0-4a15-b0e2-9b051fb07273" providerId="ADAL" clId="{5B20E8ED-6E2F-483C-AB80-B1F4D13DA0EA}" dt="2023-04-20T20:25:24.701" v="1202" actId="164"/>
          <ac:grpSpMkLst>
            <pc:docMk/>
            <pc:sldMk cId="2257916801" sldId="257"/>
            <ac:grpSpMk id="86" creationId="{3E966A91-7392-0D94-1ADE-1B94686F7EC3}"/>
          </ac:grpSpMkLst>
        </pc:grpChg>
        <pc:grpChg chg="add mod">
          <ac:chgData name="Jack Chen" userId="655c2951-6fa0-4a15-b0e2-9b051fb07273" providerId="ADAL" clId="{5B20E8ED-6E2F-483C-AB80-B1F4D13DA0EA}" dt="2023-04-20T20:39:10.832" v="1419" actId="1038"/>
          <ac:grpSpMkLst>
            <pc:docMk/>
            <pc:sldMk cId="2257916801" sldId="257"/>
            <ac:grpSpMk id="87" creationId="{54F2B92E-5234-5E03-7E85-014229616354}"/>
          </ac:grpSpMkLst>
        </pc:grpChg>
        <pc:picChg chg="add del mod">
          <ac:chgData name="Jack Chen" userId="655c2951-6fa0-4a15-b0e2-9b051fb07273" providerId="ADAL" clId="{5B20E8ED-6E2F-483C-AB80-B1F4D13DA0EA}" dt="2023-04-20T20:07:01.608" v="195" actId="478"/>
          <ac:picMkLst>
            <pc:docMk/>
            <pc:sldMk cId="2257916801" sldId="257"/>
            <ac:picMk id="2" creationId="{68EEEFE3-6970-C79E-8941-37DE8953DEE3}"/>
          </ac:picMkLst>
        </pc:picChg>
        <pc:picChg chg="mod">
          <ac:chgData name="Jack Chen" userId="655c2951-6fa0-4a15-b0e2-9b051fb07273" providerId="ADAL" clId="{5B20E8ED-6E2F-483C-AB80-B1F4D13DA0EA}" dt="2023-04-20T20:25:24.701" v="1202" actId="164"/>
          <ac:picMkLst>
            <pc:docMk/>
            <pc:sldMk cId="2257916801" sldId="257"/>
            <ac:picMk id="3" creationId="{E651F3C5-CB32-ED98-07AC-CA5D27D02D11}"/>
          </ac:picMkLst>
        </pc:picChg>
        <pc:picChg chg="add mod">
          <ac:chgData name="Jack Chen" userId="655c2951-6fa0-4a15-b0e2-9b051fb07273" providerId="ADAL" clId="{5B20E8ED-6E2F-483C-AB80-B1F4D13DA0EA}" dt="2023-04-20T20:25:24.701" v="1202" actId="164"/>
          <ac:picMkLst>
            <pc:docMk/>
            <pc:sldMk cId="2257916801" sldId="257"/>
            <ac:picMk id="8" creationId="{30A65B96-B1F8-68A2-CBDF-8E6BB934BFC2}"/>
          </ac:picMkLst>
        </pc:picChg>
        <pc:picChg chg="mod">
          <ac:chgData name="Jack Chen" userId="655c2951-6fa0-4a15-b0e2-9b051fb07273" providerId="ADAL" clId="{5B20E8ED-6E2F-483C-AB80-B1F4D13DA0EA}" dt="2023-04-20T20:25:24.701" v="1202" actId="164"/>
          <ac:picMkLst>
            <pc:docMk/>
            <pc:sldMk cId="2257916801" sldId="257"/>
            <ac:picMk id="9" creationId="{F1A5A34D-8016-4A4F-B1A4-66323C559C9D}"/>
          </ac:picMkLst>
        </pc:picChg>
        <pc:picChg chg="mod">
          <ac:chgData name="Jack Chen" userId="655c2951-6fa0-4a15-b0e2-9b051fb07273" providerId="ADAL" clId="{5B20E8ED-6E2F-483C-AB80-B1F4D13DA0EA}" dt="2023-04-20T20:25:24.701" v="1202" actId="164"/>
          <ac:picMkLst>
            <pc:docMk/>
            <pc:sldMk cId="2257916801" sldId="257"/>
            <ac:picMk id="10" creationId="{9AF9781F-25D6-DCE0-0BA9-1263ABE25F8E}"/>
          </ac:picMkLst>
        </pc:picChg>
        <pc:picChg chg="mod">
          <ac:chgData name="Jack Chen" userId="655c2951-6fa0-4a15-b0e2-9b051fb07273" providerId="ADAL" clId="{5B20E8ED-6E2F-483C-AB80-B1F4D13DA0EA}" dt="2023-04-20T20:25:24.701" v="1202" actId="164"/>
          <ac:picMkLst>
            <pc:docMk/>
            <pc:sldMk cId="2257916801" sldId="257"/>
            <ac:picMk id="11" creationId="{DBCFC0AF-8FFD-D140-D148-7BB4473AFE40}"/>
          </ac:picMkLst>
        </pc:picChg>
        <pc:picChg chg="add mod">
          <ac:chgData name="Jack Chen" userId="655c2951-6fa0-4a15-b0e2-9b051fb07273" providerId="ADAL" clId="{5B20E8ED-6E2F-483C-AB80-B1F4D13DA0EA}" dt="2023-04-20T20:25:24.701" v="1202" actId="164"/>
          <ac:picMkLst>
            <pc:docMk/>
            <pc:sldMk cId="2257916801" sldId="257"/>
            <ac:picMk id="12" creationId="{CE84B5B5-08B1-4A3C-1BB4-353564162A7A}"/>
          </ac:picMkLst>
        </pc:picChg>
        <pc:picChg chg="add mod">
          <ac:chgData name="Jack Chen" userId="655c2951-6fa0-4a15-b0e2-9b051fb07273" providerId="ADAL" clId="{5B20E8ED-6E2F-483C-AB80-B1F4D13DA0EA}" dt="2023-04-20T20:07:24.030" v="199" actId="571"/>
          <ac:picMkLst>
            <pc:docMk/>
            <pc:sldMk cId="2257916801" sldId="257"/>
            <ac:picMk id="13" creationId="{9934A512-948A-A23C-336E-FC552CD0EEFD}"/>
          </ac:picMkLst>
        </pc:picChg>
        <pc:picChg chg="add mod">
          <ac:chgData name="Jack Chen" userId="655c2951-6fa0-4a15-b0e2-9b051fb07273" providerId="ADAL" clId="{5B20E8ED-6E2F-483C-AB80-B1F4D13DA0EA}" dt="2023-04-20T20:07:24.030" v="199" actId="571"/>
          <ac:picMkLst>
            <pc:docMk/>
            <pc:sldMk cId="2257916801" sldId="257"/>
            <ac:picMk id="14" creationId="{9EE176E4-873D-9998-300C-14D48FF36C42}"/>
          </ac:picMkLst>
        </pc:picChg>
        <pc:picChg chg="del mod">
          <ac:chgData name="Jack Chen" userId="655c2951-6fa0-4a15-b0e2-9b051fb07273" providerId="ADAL" clId="{5B20E8ED-6E2F-483C-AB80-B1F4D13DA0EA}" dt="2023-04-20T20:07:01.608" v="195" actId="478"/>
          <ac:picMkLst>
            <pc:docMk/>
            <pc:sldMk cId="2257916801" sldId="257"/>
            <ac:picMk id="15" creationId="{49BAE510-CCEA-96BF-354D-811C419AAB49}"/>
          </ac:picMkLst>
        </pc:picChg>
        <pc:picChg chg="del mod">
          <ac:chgData name="Jack Chen" userId="655c2951-6fa0-4a15-b0e2-9b051fb07273" providerId="ADAL" clId="{5B20E8ED-6E2F-483C-AB80-B1F4D13DA0EA}" dt="2023-04-20T20:07:12.688" v="196" actId="478"/>
          <ac:picMkLst>
            <pc:docMk/>
            <pc:sldMk cId="2257916801" sldId="257"/>
            <ac:picMk id="17" creationId="{1982F73E-94DE-E55C-AF29-E50968E86EA1}"/>
          </ac:picMkLst>
        </pc:picChg>
        <pc:picChg chg="add mod ord">
          <ac:chgData name="Jack Chen" userId="655c2951-6fa0-4a15-b0e2-9b051fb07273" providerId="ADAL" clId="{5B20E8ED-6E2F-483C-AB80-B1F4D13DA0EA}" dt="2023-04-20T20:25:24.701" v="1202" actId="164"/>
          <ac:picMkLst>
            <pc:docMk/>
            <pc:sldMk cId="2257916801" sldId="257"/>
            <ac:picMk id="19" creationId="{356F09A8-0FE8-C96A-3FF7-B222940E01DB}"/>
          </ac:picMkLst>
        </pc:picChg>
        <pc:picChg chg="del mod">
          <ac:chgData name="Jack Chen" userId="655c2951-6fa0-4a15-b0e2-9b051fb07273" providerId="ADAL" clId="{5B20E8ED-6E2F-483C-AB80-B1F4D13DA0EA}" dt="2023-04-20T20:08:13.023" v="287" actId="478"/>
          <ac:picMkLst>
            <pc:docMk/>
            <pc:sldMk cId="2257916801" sldId="257"/>
            <ac:picMk id="20" creationId="{AE906843-7D95-2877-4D74-F4B0887F3B93}"/>
          </ac:picMkLst>
        </pc:picChg>
        <pc:picChg chg="add mod">
          <ac:chgData name="Jack Chen" userId="655c2951-6fa0-4a15-b0e2-9b051fb07273" providerId="ADAL" clId="{5B20E8ED-6E2F-483C-AB80-B1F4D13DA0EA}" dt="2023-04-20T20:25:24.701" v="1202" actId="164"/>
          <ac:picMkLst>
            <pc:docMk/>
            <pc:sldMk cId="2257916801" sldId="257"/>
            <ac:picMk id="21" creationId="{A4E2F33C-8BE8-F1C7-EE25-A1C683153943}"/>
          </ac:picMkLst>
        </pc:picChg>
        <pc:picChg chg="mod">
          <ac:chgData name="Jack Chen" userId="655c2951-6fa0-4a15-b0e2-9b051fb07273" providerId="ADAL" clId="{5B20E8ED-6E2F-483C-AB80-B1F4D13DA0EA}" dt="2023-04-20T20:25:24.701" v="1202" actId="164"/>
          <ac:picMkLst>
            <pc:docMk/>
            <pc:sldMk cId="2257916801" sldId="257"/>
            <ac:picMk id="22" creationId="{3D9E9A38-F6AD-D84C-D61E-D3C7CE293247}"/>
          </ac:picMkLst>
        </pc:picChg>
        <pc:picChg chg="add mod">
          <ac:chgData name="Jack Chen" userId="655c2951-6fa0-4a15-b0e2-9b051fb07273" providerId="ADAL" clId="{5B20E8ED-6E2F-483C-AB80-B1F4D13DA0EA}" dt="2023-04-20T20:11:38.172" v="686" actId="571"/>
          <ac:picMkLst>
            <pc:docMk/>
            <pc:sldMk cId="2257916801" sldId="257"/>
            <ac:picMk id="23" creationId="{67A60BA2-080F-6043-299C-24982E7D3284}"/>
          </ac:picMkLst>
        </pc:picChg>
        <pc:picChg chg="del mod">
          <ac:chgData name="Jack Chen" userId="655c2951-6fa0-4a15-b0e2-9b051fb07273" providerId="ADAL" clId="{5B20E8ED-6E2F-483C-AB80-B1F4D13DA0EA}" dt="2023-04-20T20:08:39.457" v="298" actId="478"/>
          <ac:picMkLst>
            <pc:docMk/>
            <pc:sldMk cId="2257916801" sldId="257"/>
            <ac:picMk id="24" creationId="{874A250C-DD4C-1BA8-886F-1D8B4771FBD8}"/>
          </ac:picMkLst>
        </pc:picChg>
        <pc:picChg chg="mod">
          <ac:chgData name="Jack Chen" userId="655c2951-6fa0-4a15-b0e2-9b051fb07273" providerId="ADAL" clId="{5B20E8ED-6E2F-483C-AB80-B1F4D13DA0EA}" dt="2023-04-20T20:25:24.701" v="1202" actId="164"/>
          <ac:picMkLst>
            <pc:docMk/>
            <pc:sldMk cId="2257916801" sldId="257"/>
            <ac:picMk id="26" creationId="{4DD28D1F-4B61-E04E-5060-61DFD40C56B3}"/>
          </ac:picMkLst>
        </pc:picChg>
        <pc:picChg chg="mod">
          <ac:chgData name="Jack Chen" userId="655c2951-6fa0-4a15-b0e2-9b051fb07273" providerId="ADAL" clId="{5B20E8ED-6E2F-483C-AB80-B1F4D13DA0EA}" dt="2023-04-20T20:25:24.701" v="1202" actId="164"/>
          <ac:picMkLst>
            <pc:docMk/>
            <pc:sldMk cId="2257916801" sldId="257"/>
            <ac:picMk id="28" creationId="{CCFD8DED-9729-9744-23D8-70A16968956F}"/>
          </ac:picMkLst>
        </pc:picChg>
        <pc:picChg chg="mod">
          <ac:chgData name="Jack Chen" userId="655c2951-6fa0-4a15-b0e2-9b051fb07273" providerId="ADAL" clId="{5B20E8ED-6E2F-483C-AB80-B1F4D13DA0EA}" dt="2023-04-20T20:25:24.701" v="1202" actId="164"/>
          <ac:picMkLst>
            <pc:docMk/>
            <pc:sldMk cId="2257916801" sldId="257"/>
            <ac:picMk id="30" creationId="{5E485931-F96D-41C8-715A-9586B67347F0}"/>
          </ac:picMkLst>
        </pc:picChg>
        <pc:picChg chg="mod">
          <ac:chgData name="Jack Chen" userId="655c2951-6fa0-4a15-b0e2-9b051fb07273" providerId="ADAL" clId="{5B20E8ED-6E2F-483C-AB80-B1F4D13DA0EA}" dt="2023-04-20T20:25:24.701" v="1202" actId="164"/>
          <ac:picMkLst>
            <pc:docMk/>
            <pc:sldMk cId="2257916801" sldId="257"/>
            <ac:picMk id="31" creationId="{5E9D6561-A943-50A4-A7F1-823F2FE05806}"/>
          </ac:picMkLst>
        </pc:picChg>
        <pc:picChg chg="mod">
          <ac:chgData name="Jack Chen" userId="655c2951-6fa0-4a15-b0e2-9b051fb07273" providerId="ADAL" clId="{5B20E8ED-6E2F-483C-AB80-B1F4D13DA0EA}" dt="2023-04-20T20:25:24.701" v="1202" actId="164"/>
          <ac:picMkLst>
            <pc:docMk/>
            <pc:sldMk cId="2257916801" sldId="257"/>
            <ac:picMk id="33" creationId="{B9D029D3-0B36-3001-E624-8106ECFC233A}"/>
          </ac:picMkLst>
        </pc:picChg>
        <pc:picChg chg="mod">
          <ac:chgData name="Jack Chen" userId="655c2951-6fa0-4a15-b0e2-9b051fb07273" providerId="ADAL" clId="{5B20E8ED-6E2F-483C-AB80-B1F4D13DA0EA}" dt="2023-04-20T20:25:24.701" v="1202" actId="164"/>
          <ac:picMkLst>
            <pc:docMk/>
            <pc:sldMk cId="2257916801" sldId="257"/>
            <ac:picMk id="36" creationId="{17180414-E246-87C4-0AFD-3AB42F2DE7BA}"/>
          </ac:picMkLst>
        </pc:picChg>
        <pc:picChg chg="mod">
          <ac:chgData name="Jack Chen" userId="655c2951-6fa0-4a15-b0e2-9b051fb07273" providerId="ADAL" clId="{5B20E8ED-6E2F-483C-AB80-B1F4D13DA0EA}" dt="2023-04-20T20:25:24.701" v="1202" actId="164"/>
          <ac:picMkLst>
            <pc:docMk/>
            <pc:sldMk cId="2257916801" sldId="257"/>
            <ac:picMk id="40" creationId="{F80C9AD4-517C-B273-E37F-4B8E89AB0356}"/>
          </ac:picMkLst>
        </pc:picChg>
        <pc:picChg chg="mod">
          <ac:chgData name="Jack Chen" userId="655c2951-6fa0-4a15-b0e2-9b051fb07273" providerId="ADAL" clId="{5B20E8ED-6E2F-483C-AB80-B1F4D13DA0EA}" dt="2023-04-20T20:25:24.701" v="1202" actId="164"/>
          <ac:picMkLst>
            <pc:docMk/>
            <pc:sldMk cId="2257916801" sldId="257"/>
            <ac:picMk id="41" creationId="{743D2209-4A8C-FED4-A104-AF600A48C70D}"/>
          </ac:picMkLst>
        </pc:picChg>
        <pc:picChg chg="mod">
          <ac:chgData name="Jack Chen" userId="655c2951-6fa0-4a15-b0e2-9b051fb07273" providerId="ADAL" clId="{5B20E8ED-6E2F-483C-AB80-B1F4D13DA0EA}" dt="2023-04-20T20:25:24.701" v="1202" actId="164"/>
          <ac:picMkLst>
            <pc:docMk/>
            <pc:sldMk cId="2257916801" sldId="257"/>
            <ac:picMk id="42" creationId="{DB7CEBAC-44AD-BD70-6DC3-50DD229D125F}"/>
          </ac:picMkLst>
        </pc:picChg>
        <pc:picChg chg="mod">
          <ac:chgData name="Jack Chen" userId="655c2951-6fa0-4a15-b0e2-9b051fb07273" providerId="ADAL" clId="{5B20E8ED-6E2F-483C-AB80-B1F4D13DA0EA}" dt="2023-04-20T20:11:38.172" v="686" actId="571"/>
          <ac:picMkLst>
            <pc:docMk/>
            <pc:sldMk cId="2257916801" sldId="257"/>
            <ac:picMk id="56" creationId="{4B02B2D6-DF5F-D268-D990-FE5501705BD9}"/>
          </ac:picMkLst>
        </pc:picChg>
        <pc:picChg chg="mod">
          <ac:chgData name="Jack Chen" userId="655c2951-6fa0-4a15-b0e2-9b051fb07273" providerId="ADAL" clId="{5B20E8ED-6E2F-483C-AB80-B1F4D13DA0EA}" dt="2023-04-20T20:25:24.701" v="1202" actId="164"/>
          <ac:picMkLst>
            <pc:docMk/>
            <pc:sldMk cId="2257916801" sldId="257"/>
            <ac:picMk id="57" creationId="{949FA909-0E20-A8D4-B602-19FC3C3A62BF}"/>
          </ac:picMkLst>
        </pc:picChg>
        <pc:picChg chg="mod">
          <ac:chgData name="Jack Chen" userId="655c2951-6fa0-4a15-b0e2-9b051fb07273" providerId="ADAL" clId="{5B20E8ED-6E2F-483C-AB80-B1F4D13DA0EA}" dt="2023-04-20T20:25:24.701" v="1202" actId="164"/>
          <ac:picMkLst>
            <pc:docMk/>
            <pc:sldMk cId="2257916801" sldId="257"/>
            <ac:picMk id="58" creationId="{86228D1D-1F7D-4333-A069-8CE3C9B79349}"/>
          </ac:picMkLst>
        </pc:picChg>
        <pc:picChg chg="mod">
          <ac:chgData name="Jack Chen" userId="655c2951-6fa0-4a15-b0e2-9b051fb07273" providerId="ADAL" clId="{5B20E8ED-6E2F-483C-AB80-B1F4D13DA0EA}" dt="2023-04-20T20:25:24.701" v="1202" actId="164"/>
          <ac:picMkLst>
            <pc:docMk/>
            <pc:sldMk cId="2257916801" sldId="257"/>
            <ac:picMk id="59" creationId="{1F17CF57-68C2-8E8C-0B3E-C06B3C7BA10B}"/>
          </ac:picMkLst>
        </pc:picChg>
        <pc:picChg chg="mod">
          <ac:chgData name="Jack Chen" userId="655c2951-6fa0-4a15-b0e2-9b051fb07273" providerId="ADAL" clId="{5B20E8ED-6E2F-483C-AB80-B1F4D13DA0EA}" dt="2023-04-20T20:11:38.172" v="686" actId="571"/>
          <ac:picMkLst>
            <pc:docMk/>
            <pc:sldMk cId="2257916801" sldId="257"/>
            <ac:picMk id="61" creationId="{ACE8ADBA-60DC-476E-F4AE-042DA3A381A2}"/>
          </ac:picMkLst>
        </pc:picChg>
        <pc:picChg chg="mod">
          <ac:chgData name="Jack Chen" userId="655c2951-6fa0-4a15-b0e2-9b051fb07273" providerId="ADAL" clId="{5B20E8ED-6E2F-483C-AB80-B1F4D13DA0EA}" dt="2023-04-20T20:11:38.172" v="686" actId="571"/>
          <ac:picMkLst>
            <pc:docMk/>
            <pc:sldMk cId="2257916801" sldId="257"/>
            <ac:picMk id="62" creationId="{E468E928-7C1B-05BA-E63E-34C3A9C143AB}"/>
          </ac:picMkLst>
        </pc:picChg>
        <pc:picChg chg="mod">
          <ac:chgData name="Jack Chen" userId="655c2951-6fa0-4a15-b0e2-9b051fb07273" providerId="ADAL" clId="{5B20E8ED-6E2F-483C-AB80-B1F4D13DA0EA}" dt="2023-04-20T20:11:38.172" v="686" actId="571"/>
          <ac:picMkLst>
            <pc:docMk/>
            <pc:sldMk cId="2257916801" sldId="257"/>
            <ac:picMk id="63" creationId="{D2FC7B11-2D01-B293-7302-33761D5CC682}"/>
          </ac:picMkLst>
        </pc:picChg>
        <pc:picChg chg="add del mod">
          <ac:chgData name="Jack Chen" userId="655c2951-6fa0-4a15-b0e2-9b051fb07273" providerId="ADAL" clId="{5B20E8ED-6E2F-483C-AB80-B1F4D13DA0EA}" dt="2023-04-20T20:25:24.701" v="1202" actId="164"/>
          <ac:picMkLst>
            <pc:docMk/>
            <pc:sldMk cId="2257916801" sldId="257"/>
            <ac:picMk id="64" creationId="{1D1C8A13-1463-7AED-8249-98913CEDF359}"/>
          </ac:picMkLst>
        </pc:picChg>
        <pc:picChg chg="add mod">
          <ac:chgData name="Jack Chen" userId="655c2951-6fa0-4a15-b0e2-9b051fb07273" providerId="ADAL" clId="{5B20E8ED-6E2F-483C-AB80-B1F4D13DA0EA}" dt="2023-04-20T20:11:38.172" v="686" actId="571"/>
          <ac:picMkLst>
            <pc:docMk/>
            <pc:sldMk cId="2257916801" sldId="257"/>
            <ac:picMk id="65" creationId="{84856B59-41F0-3076-9DF8-09C9F2EADAFB}"/>
          </ac:picMkLst>
        </pc:picChg>
        <pc:picChg chg="mod">
          <ac:chgData name="Jack Chen" userId="655c2951-6fa0-4a15-b0e2-9b051fb07273" providerId="ADAL" clId="{5B20E8ED-6E2F-483C-AB80-B1F4D13DA0EA}" dt="2023-04-20T20:11:37.229" v="685" actId="571"/>
          <ac:picMkLst>
            <pc:docMk/>
            <pc:sldMk cId="2257916801" sldId="257"/>
            <ac:picMk id="67" creationId="{FC8283D5-5C53-836E-97B8-E7C1CCAE41C6}"/>
          </ac:picMkLst>
        </pc:picChg>
        <pc:picChg chg="mod">
          <ac:chgData name="Jack Chen" userId="655c2951-6fa0-4a15-b0e2-9b051fb07273" providerId="ADAL" clId="{5B20E8ED-6E2F-483C-AB80-B1F4D13DA0EA}" dt="2023-04-20T20:11:37.229" v="685" actId="571"/>
          <ac:picMkLst>
            <pc:docMk/>
            <pc:sldMk cId="2257916801" sldId="257"/>
            <ac:picMk id="68" creationId="{0EEE20AF-E1D7-E7E6-B3D8-2AD2DD00FC17}"/>
          </ac:picMkLst>
        </pc:picChg>
        <pc:picChg chg="add mod">
          <ac:chgData name="Jack Chen" userId="655c2951-6fa0-4a15-b0e2-9b051fb07273" providerId="ADAL" clId="{5B20E8ED-6E2F-483C-AB80-B1F4D13DA0EA}" dt="2023-04-20T20:11:37.229" v="685" actId="571"/>
          <ac:picMkLst>
            <pc:docMk/>
            <pc:sldMk cId="2257916801" sldId="257"/>
            <ac:picMk id="69" creationId="{40E6CBEA-485B-0A32-27E6-CBFD958582BF}"/>
          </ac:picMkLst>
        </pc:picChg>
        <pc:picChg chg="mod">
          <ac:chgData name="Jack Chen" userId="655c2951-6fa0-4a15-b0e2-9b051fb07273" providerId="ADAL" clId="{5B20E8ED-6E2F-483C-AB80-B1F4D13DA0EA}" dt="2023-04-20T20:11:37.229" v="685" actId="571"/>
          <ac:picMkLst>
            <pc:docMk/>
            <pc:sldMk cId="2257916801" sldId="257"/>
            <ac:picMk id="74" creationId="{38E554AC-37F3-D224-22E5-3C8908BF82C5}"/>
          </ac:picMkLst>
        </pc:picChg>
        <pc:picChg chg="mod">
          <ac:chgData name="Jack Chen" userId="655c2951-6fa0-4a15-b0e2-9b051fb07273" providerId="ADAL" clId="{5B20E8ED-6E2F-483C-AB80-B1F4D13DA0EA}" dt="2023-04-20T20:11:37.229" v="685" actId="571"/>
          <ac:picMkLst>
            <pc:docMk/>
            <pc:sldMk cId="2257916801" sldId="257"/>
            <ac:picMk id="75" creationId="{BA038BC6-8B47-9971-2E62-C8709B577C45}"/>
          </ac:picMkLst>
        </pc:picChg>
        <pc:picChg chg="mod">
          <ac:chgData name="Jack Chen" userId="655c2951-6fa0-4a15-b0e2-9b051fb07273" providerId="ADAL" clId="{5B20E8ED-6E2F-483C-AB80-B1F4D13DA0EA}" dt="2023-04-20T20:11:37.229" v="685" actId="571"/>
          <ac:picMkLst>
            <pc:docMk/>
            <pc:sldMk cId="2257916801" sldId="257"/>
            <ac:picMk id="76" creationId="{F63EB5EA-F4CB-003A-C5F9-1B730155374F}"/>
          </ac:picMkLst>
        </pc:picChg>
        <pc:picChg chg="mod">
          <ac:chgData name="Jack Chen" userId="655c2951-6fa0-4a15-b0e2-9b051fb07273" providerId="ADAL" clId="{5B20E8ED-6E2F-483C-AB80-B1F4D13DA0EA}" dt="2023-04-20T20:11:37.229" v="685" actId="571"/>
          <ac:picMkLst>
            <pc:docMk/>
            <pc:sldMk cId="2257916801" sldId="257"/>
            <ac:picMk id="77" creationId="{F75A535E-5645-C67E-6FB2-C7F6B0DE7B38}"/>
          </ac:picMkLst>
        </pc:picChg>
        <pc:picChg chg="add mod">
          <ac:chgData name="Jack Chen" userId="655c2951-6fa0-4a15-b0e2-9b051fb07273" providerId="ADAL" clId="{5B20E8ED-6E2F-483C-AB80-B1F4D13DA0EA}" dt="2023-04-20T20:11:37.229" v="685" actId="571"/>
          <ac:picMkLst>
            <pc:docMk/>
            <pc:sldMk cId="2257916801" sldId="257"/>
            <ac:picMk id="78" creationId="{17684155-9D86-698C-8ED8-D80C937995C8}"/>
          </ac:picMkLst>
        </pc:picChg>
        <pc:picChg chg="add mod">
          <ac:chgData name="Jack Chen" userId="655c2951-6fa0-4a15-b0e2-9b051fb07273" providerId="ADAL" clId="{5B20E8ED-6E2F-483C-AB80-B1F4D13DA0EA}" dt="2023-04-20T20:22:58.844" v="1029" actId="571"/>
          <ac:picMkLst>
            <pc:docMk/>
            <pc:sldMk cId="2257916801" sldId="257"/>
            <ac:picMk id="83" creationId="{949FB10F-734D-445F-D744-4896150C01EF}"/>
          </ac:picMkLst>
        </pc:picChg>
        <pc:picChg chg="add mod">
          <ac:chgData name="Jack Chen" userId="655c2951-6fa0-4a15-b0e2-9b051fb07273" providerId="ADAL" clId="{5B20E8ED-6E2F-483C-AB80-B1F4D13DA0EA}" dt="2023-04-20T20:22:58.844" v="1029" actId="571"/>
          <ac:picMkLst>
            <pc:docMk/>
            <pc:sldMk cId="2257916801" sldId="257"/>
            <ac:picMk id="84" creationId="{9936D278-DF74-77B7-D50F-18314DDDE8CD}"/>
          </ac:picMkLst>
        </pc:picChg>
        <pc:picChg chg="add del">
          <ac:chgData name="Jack Chen" userId="655c2951-6fa0-4a15-b0e2-9b051fb07273" providerId="ADAL" clId="{5B20E8ED-6E2F-483C-AB80-B1F4D13DA0EA}" dt="2023-04-20T20:41:59.189" v="1536" actId="22"/>
          <ac:picMkLst>
            <pc:docMk/>
            <pc:sldMk cId="2257916801" sldId="257"/>
            <ac:picMk id="89" creationId="{4E178A02-7A8E-BB80-DD34-1655DAD5FB11}"/>
          </ac:picMkLst>
        </pc:picChg>
        <pc:picChg chg="add mod">
          <ac:chgData name="Jack Chen" userId="655c2951-6fa0-4a15-b0e2-9b051fb07273" providerId="ADAL" clId="{5B20E8ED-6E2F-483C-AB80-B1F4D13DA0EA}" dt="2023-04-20T20:42:50.307" v="1559" actId="14100"/>
          <ac:picMkLst>
            <pc:docMk/>
            <pc:sldMk cId="2257916801" sldId="257"/>
            <ac:picMk id="91" creationId="{02B5CC8A-7D67-FD14-9149-5A11EB368B46}"/>
          </ac:picMkLst>
        </pc:picChg>
      </pc:sldChg>
    </pc:docChg>
  </pc:docChgLst>
  <pc:docChgLst>
    <pc:chgData name="Guest User" userId="S::urn:spo:anon#dc807b81ec4d627e5f674598708d2e5e173bf5cf418a9c86126b8f021cc8727e::" providerId="AD" clId="Web-{B62E390B-69E7-A962-0DB0-11DDD5D52895}"/>
    <pc:docChg chg="modSld">
      <pc:chgData name="Guest User" userId="S::urn:spo:anon#dc807b81ec4d627e5f674598708d2e5e173bf5cf418a9c86126b8f021cc8727e::" providerId="AD" clId="Web-{B62E390B-69E7-A962-0DB0-11DDD5D52895}" dt="2023-04-21T02:22:41.332" v="0"/>
      <pc:docMkLst>
        <pc:docMk/>
      </pc:docMkLst>
      <pc:sldChg chg="mod modShow">
        <pc:chgData name="Guest User" userId="S::urn:spo:anon#dc807b81ec4d627e5f674598708d2e5e173bf5cf418a9c86126b8f021cc8727e::" providerId="AD" clId="Web-{B62E390B-69E7-A962-0DB0-11DDD5D52895}" dt="2023-04-21T02:22:41.332" v="0"/>
        <pc:sldMkLst>
          <pc:docMk/>
          <pc:sldMk cId="2257916801"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zh-TW" altLang="en-US"/>
              <a:t>按一下以編輯母片標題樣式</a:t>
            </a:r>
            <a:endParaRPr lang="en-US"/>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15C1D224-4B56-4FD2-80D4-570B9899A4A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203627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15C1D224-4B56-4FD2-80D4-570B9899A4A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56242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15C1D224-4B56-4FD2-80D4-570B9899A4A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359000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15C1D224-4B56-4FD2-80D4-570B9899A4A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180477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zh-TW" altLang="en-US"/>
              <a:t>按一下以編輯母片標題樣式</a:t>
            </a:r>
            <a:endParaRPr lang="en-US"/>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5C1D224-4B56-4FD2-80D4-570B9899A4AE}"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29221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1508760" y="8763000"/>
            <a:ext cx="9326880" cy="208864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11109960" y="8763000"/>
            <a:ext cx="9326880" cy="208864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15C1D224-4B56-4FD2-80D4-570B9899A4A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83097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zh-TW" altLang="en-US"/>
              <a:t>按一下以編輯母片文字樣式</a:t>
            </a:r>
          </a:p>
        </p:txBody>
      </p:sp>
      <p:sp>
        <p:nvSpPr>
          <p:cNvPr id="4" name="Content Placeholder 3"/>
          <p:cNvSpPr>
            <a:spLocks noGrp="1"/>
          </p:cNvSpPr>
          <p:nvPr>
            <p:ph sz="half" idx="2"/>
          </p:nvPr>
        </p:nvSpPr>
        <p:spPr>
          <a:xfrm>
            <a:off x="1511621" y="12024360"/>
            <a:ext cx="9284016" cy="176860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zh-TW" altLang="en-US"/>
              <a:t>按一下以編輯母片文字樣式</a:t>
            </a:r>
          </a:p>
        </p:txBody>
      </p:sp>
      <p:sp>
        <p:nvSpPr>
          <p:cNvPr id="6" name="Content Placeholder 5"/>
          <p:cNvSpPr>
            <a:spLocks noGrp="1"/>
          </p:cNvSpPr>
          <p:nvPr>
            <p:ph sz="quarter" idx="4"/>
          </p:nvPr>
        </p:nvSpPr>
        <p:spPr>
          <a:xfrm>
            <a:off x="11109961" y="12024360"/>
            <a:ext cx="9329738" cy="176860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15C1D224-4B56-4FD2-80D4-570B9899A4AE}"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82373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15C1D224-4B56-4FD2-80D4-570B9899A4AE}"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38677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1D224-4B56-4FD2-80D4-570B9899A4AE}"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30872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zh-TW" altLang="en-US"/>
              <a:t>按一下以編輯母片標題樣式</a:t>
            </a:r>
            <a:endParaRPr lang="en-US"/>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5C1D224-4B56-4FD2-80D4-570B9899A4A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399550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zh-TW" altLang="en-US"/>
              <a:t>按一下圖示以新增圖片</a:t>
            </a:r>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5C1D224-4B56-4FD2-80D4-570B9899A4AE}"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9AE39-DF22-4810-AAC5-4EF1F023F4D1}" type="slidenum">
              <a:rPr lang="en-US" smtClean="0"/>
              <a:t>‹#›</a:t>
            </a:fld>
            <a:endParaRPr lang="en-US"/>
          </a:p>
        </p:txBody>
      </p:sp>
    </p:spTree>
    <p:extLst>
      <p:ext uri="{BB962C8B-B14F-4D97-AF65-F5344CB8AC3E}">
        <p14:creationId xmlns:p14="http://schemas.microsoft.com/office/powerpoint/2010/main" val="54833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15C1D224-4B56-4FD2-80D4-570B9899A4AE}" type="datetimeFigureOut">
              <a:rPr lang="en-US" smtClean="0"/>
              <a:t>4/20/2023</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9849AE39-DF22-4810-AAC5-4EF1F023F4D1}" type="slidenum">
              <a:rPr lang="en-US" smtClean="0"/>
              <a:t>‹#›</a:t>
            </a:fld>
            <a:endParaRPr lang="en-US"/>
          </a:p>
        </p:txBody>
      </p:sp>
    </p:spTree>
    <p:extLst>
      <p:ext uri="{BB962C8B-B14F-4D97-AF65-F5344CB8AC3E}">
        <p14:creationId xmlns:p14="http://schemas.microsoft.com/office/powerpoint/2010/main" val="15156105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7" name="群組 86">
            <a:extLst>
              <a:ext uri="{FF2B5EF4-FFF2-40B4-BE49-F238E27FC236}">
                <a16:creationId xmlns:a16="http://schemas.microsoft.com/office/drawing/2014/main" id="{54F2B92E-5234-5E03-7E85-014229616354}"/>
              </a:ext>
            </a:extLst>
          </p:cNvPr>
          <p:cNvGrpSpPr/>
          <p:nvPr/>
        </p:nvGrpSpPr>
        <p:grpSpPr>
          <a:xfrm>
            <a:off x="143722" y="208150"/>
            <a:ext cx="21693325" cy="32502100"/>
            <a:chOff x="110760" y="257697"/>
            <a:chExt cx="21693325" cy="32502100"/>
          </a:xfrm>
        </p:grpSpPr>
        <p:grpSp>
          <p:nvGrpSpPr>
            <p:cNvPr id="52" name="Group 51">
              <a:extLst>
                <a:ext uri="{FF2B5EF4-FFF2-40B4-BE49-F238E27FC236}">
                  <a16:creationId xmlns:a16="http://schemas.microsoft.com/office/drawing/2014/main" id="{9F318981-6666-F75A-5A34-0EF17AAA4073}"/>
                </a:ext>
              </a:extLst>
            </p:cNvPr>
            <p:cNvGrpSpPr/>
            <p:nvPr/>
          </p:nvGrpSpPr>
          <p:grpSpPr>
            <a:xfrm>
              <a:off x="2590800" y="265608"/>
              <a:ext cx="16689977" cy="2614800"/>
              <a:chOff x="2159000" y="221340"/>
              <a:chExt cx="13908314" cy="2179000"/>
            </a:xfrm>
          </p:grpSpPr>
          <p:sp>
            <p:nvSpPr>
              <p:cNvPr id="4" name="TextBox 3">
                <a:extLst>
                  <a:ext uri="{FF2B5EF4-FFF2-40B4-BE49-F238E27FC236}">
                    <a16:creationId xmlns:a16="http://schemas.microsoft.com/office/drawing/2014/main" id="{CACC2902-1798-4E0A-BEC1-87F7DB8E29F5}"/>
                  </a:ext>
                </a:extLst>
              </p:cNvPr>
              <p:cNvSpPr txBox="1"/>
              <p:nvPr/>
            </p:nvSpPr>
            <p:spPr>
              <a:xfrm>
                <a:off x="2159000" y="221340"/>
                <a:ext cx="13908314" cy="1615826"/>
              </a:xfrm>
              <a:prstGeom prst="rect">
                <a:avLst/>
              </a:prstGeom>
              <a:noFill/>
            </p:spPr>
            <p:txBody>
              <a:bodyPr wrap="square" rtlCol="0">
                <a:spAutoFit/>
              </a:bodyPr>
              <a:lstStyle/>
              <a:p>
                <a:pPr algn="ctr"/>
                <a:r>
                  <a:rPr lang="en-US" sz="4000" b="1">
                    <a:latin typeface="Times New Roman" panose="02020603050405020304" pitchFamily="18" charset="0"/>
                    <a:cs typeface="Times New Roman" panose="02020603050405020304" pitchFamily="18" charset="0"/>
                  </a:rPr>
                  <a:t>Supercomputer or Cloud Computing?</a:t>
                </a:r>
              </a:p>
              <a:p>
                <a:pPr algn="ctr"/>
                <a:r>
                  <a:rPr lang="en-US" sz="4000">
                    <a:latin typeface="Times New Roman" panose="02020603050405020304" pitchFamily="18" charset="0"/>
                    <a:cs typeface="Times New Roman" panose="02020603050405020304" pitchFamily="18" charset="0"/>
                  </a:rPr>
                  <a:t>Large-scale, High-computation Data Clustering Tasks with </a:t>
                </a:r>
                <a:r>
                  <a:rPr lang="en-US" sz="4000" err="1">
                    <a:latin typeface="Times New Roman" panose="02020603050405020304" pitchFamily="18" charset="0"/>
                    <a:cs typeface="Times New Roman" panose="02020603050405020304" pitchFamily="18" charset="0"/>
                  </a:rPr>
                  <a:t>PyOMP</a:t>
                </a:r>
                <a:r>
                  <a:rPr lang="en-US" sz="4000">
                    <a:latin typeface="Times New Roman" panose="02020603050405020304" pitchFamily="18" charset="0"/>
                    <a:cs typeface="Times New Roman" panose="02020603050405020304" pitchFamily="18" charset="0"/>
                  </a:rPr>
                  <a:t> on single machine and with </a:t>
                </a:r>
                <a:r>
                  <a:rPr lang="en-US" sz="4000" err="1">
                    <a:latin typeface="Times New Roman" panose="02020603050405020304" pitchFamily="18" charset="0"/>
                    <a:cs typeface="Times New Roman" panose="02020603050405020304" pitchFamily="18" charset="0"/>
                  </a:rPr>
                  <a:t>PySpark</a:t>
                </a:r>
                <a:r>
                  <a:rPr lang="en-US" sz="4000">
                    <a:latin typeface="Times New Roman" panose="02020603050405020304" pitchFamily="18" charset="0"/>
                    <a:cs typeface="Times New Roman" panose="02020603050405020304" pitchFamily="18" charset="0"/>
                  </a:rPr>
                  <a:t> on AWS EC2 instances</a:t>
                </a:r>
              </a:p>
            </p:txBody>
          </p:sp>
          <p:sp>
            <p:nvSpPr>
              <p:cNvPr id="7" name="TextBox 6">
                <a:extLst>
                  <a:ext uri="{FF2B5EF4-FFF2-40B4-BE49-F238E27FC236}">
                    <a16:creationId xmlns:a16="http://schemas.microsoft.com/office/drawing/2014/main" id="{2AB20953-2E0E-6A28-C32C-A082EC4BB70C}"/>
                  </a:ext>
                </a:extLst>
              </p:cNvPr>
              <p:cNvSpPr txBox="1"/>
              <p:nvPr/>
            </p:nvSpPr>
            <p:spPr>
              <a:xfrm>
                <a:off x="3053074" y="1707842"/>
                <a:ext cx="11497782" cy="692498"/>
              </a:xfrm>
              <a:prstGeom prst="rect">
                <a:avLst/>
              </a:prstGeom>
              <a:noFill/>
            </p:spPr>
            <p:txBody>
              <a:bodyPr wrap="square" rtlCol="0">
                <a:spAutoFit/>
              </a:bodyPr>
              <a:lstStyle/>
              <a:p>
                <a:pPr algn="ctr"/>
                <a:r>
                  <a:rPr lang="en-US" sz="2400" err="1">
                    <a:latin typeface="Times New Roman" panose="02020603050405020304" pitchFamily="18" charset="0"/>
                    <a:cs typeface="Times New Roman" panose="02020603050405020304" pitchFamily="18" charset="0"/>
                  </a:rPr>
                  <a:t>Jhao</a:t>
                </a:r>
                <a:r>
                  <a:rPr lang="en-US" sz="2400">
                    <a:latin typeface="Times New Roman" panose="02020603050405020304" pitchFamily="18" charset="0"/>
                    <a:cs typeface="Times New Roman" panose="02020603050405020304" pitchFamily="18" charset="0"/>
                  </a:rPr>
                  <a:t>-Ting Chen (</a:t>
                </a:r>
                <a:r>
                  <a:rPr lang="en-US" sz="2400" err="1">
                    <a:latin typeface="Times New Roman" panose="02020603050405020304" pitchFamily="18" charset="0"/>
                    <a:cs typeface="Times New Roman" panose="02020603050405020304" pitchFamily="18" charset="0"/>
                  </a:rPr>
                  <a:t>jhaoting</a:t>
                </a:r>
                <a:r>
                  <a:rPr lang="en-US" sz="2400">
                    <a:latin typeface="Times New Roman" panose="02020603050405020304" pitchFamily="18" charset="0"/>
                    <a:cs typeface="Times New Roman" panose="02020603050405020304" pitchFamily="18" charset="0"/>
                  </a:rPr>
                  <a:t>), Wei-</a:t>
                </a:r>
                <a:r>
                  <a:rPr lang="en-US" altLang="zh-TW" sz="2400" err="1">
                    <a:latin typeface="Times New Roman" panose="02020603050405020304" pitchFamily="18" charset="0"/>
                    <a:cs typeface="Times New Roman" panose="02020603050405020304" pitchFamily="18" charset="0"/>
                  </a:rPr>
                  <a:t>Lun</a:t>
                </a:r>
                <a:r>
                  <a:rPr lang="en-US" altLang="zh-TW" sz="2400">
                    <a:latin typeface="Times New Roman" panose="02020603050405020304" pitchFamily="18" charset="0"/>
                    <a:cs typeface="Times New Roman" panose="02020603050405020304" pitchFamily="18" charset="0"/>
                  </a:rPr>
                  <a:t> Chiu (</a:t>
                </a:r>
                <a:r>
                  <a:rPr lang="en-US" altLang="zh-TW" sz="2400" err="1">
                    <a:latin typeface="Times New Roman" panose="02020603050405020304" pitchFamily="18" charset="0"/>
                    <a:cs typeface="Times New Roman" panose="02020603050405020304" pitchFamily="18" charset="0"/>
                  </a:rPr>
                  <a:t>weilunc</a:t>
                </a:r>
                <a:r>
                  <a:rPr lang="en-US" altLang="zh-TW" sz="2400">
                    <a:latin typeface="Times New Roman" panose="02020603050405020304" pitchFamily="18" charset="0"/>
                    <a:cs typeface="Times New Roman" panose="02020603050405020304" pitchFamily="18" charset="0"/>
                  </a:rPr>
                  <a:t>)</a:t>
                </a:r>
              </a:p>
              <a:p>
                <a:pPr algn="ctr"/>
                <a:r>
                  <a:rPr lang="en-US" altLang="zh-TW" sz="2400">
                    <a:latin typeface="Times New Roman" panose="02020603050405020304" pitchFamily="18" charset="0"/>
                    <a:cs typeface="Times New Roman" panose="02020603050405020304" pitchFamily="18" charset="0"/>
                  </a:rPr>
                  <a:t>Carnegie Mellon University</a:t>
                </a:r>
                <a:r>
                  <a:rPr lang="zh-TW" altLang="en-US" sz="2400">
                    <a:latin typeface="Times New Roman" panose="02020603050405020304" pitchFamily="18" charset="0"/>
                    <a:cs typeface="Times New Roman" panose="02020603050405020304" pitchFamily="18" charset="0"/>
                  </a:rPr>
                  <a:t> </a:t>
                </a:r>
                <a:r>
                  <a:rPr lang="en-US" altLang="zh-TW" sz="2400">
                    <a:latin typeface="Times New Roman" panose="02020603050405020304" pitchFamily="18" charset="0"/>
                    <a:cs typeface="Times New Roman" panose="02020603050405020304" pitchFamily="18" charset="0"/>
                  </a:rPr>
                  <a:t>– 15-618 Parallel Computer Architecture and Programming – Final Project</a:t>
                </a:r>
                <a:endParaRPr lang="en-US" sz="2400">
                  <a:latin typeface="Times New Roman" panose="02020603050405020304" pitchFamily="18" charset="0"/>
                  <a:cs typeface="Times New Roman" panose="02020603050405020304" pitchFamily="18" charset="0"/>
                </a:endParaRPr>
              </a:p>
            </p:txBody>
          </p:sp>
        </p:grpSp>
        <p:grpSp>
          <p:nvGrpSpPr>
            <p:cNvPr id="51" name="Group 50">
              <a:extLst>
                <a:ext uri="{FF2B5EF4-FFF2-40B4-BE49-F238E27FC236}">
                  <a16:creationId xmlns:a16="http://schemas.microsoft.com/office/drawing/2014/main" id="{498D71C4-15E3-45AF-B2AF-365E37CA5A82}"/>
                </a:ext>
              </a:extLst>
            </p:cNvPr>
            <p:cNvGrpSpPr/>
            <p:nvPr/>
          </p:nvGrpSpPr>
          <p:grpSpPr>
            <a:xfrm>
              <a:off x="232954" y="257697"/>
              <a:ext cx="1902475" cy="2693651"/>
              <a:chOff x="194128" y="214747"/>
              <a:chExt cx="1765301" cy="2499431"/>
            </a:xfrm>
          </p:grpSpPr>
          <p:pic>
            <p:nvPicPr>
              <p:cNvPr id="9" name="Graphic 8">
                <a:extLst>
                  <a:ext uri="{FF2B5EF4-FFF2-40B4-BE49-F238E27FC236}">
                    <a16:creationId xmlns:a16="http://schemas.microsoft.com/office/drawing/2014/main" id="{F1A5A34D-8016-4A4F-B1A4-66323C559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128" y="214747"/>
                <a:ext cx="1765301" cy="1127831"/>
              </a:xfrm>
              <a:prstGeom prst="rect">
                <a:avLst/>
              </a:prstGeom>
            </p:spPr>
          </p:pic>
          <p:pic>
            <p:nvPicPr>
              <p:cNvPr id="11" name="Graphic 10">
                <a:extLst>
                  <a:ext uri="{FF2B5EF4-FFF2-40B4-BE49-F238E27FC236}">
                    <a16:creationId xmlns:a16="http://schemas.microsoft.com/office/drawing/2014/main" id="{DBCFC0AF-8FFD-D140-D148-7BB4473AFE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4128" y="1342578"/>
                <a:ext cx="1371600" cy="1371600"/>
              </a:xfrm>
              <a:prstGeom prst="rect">
                <a:avLst/>
              </a:prstGeom>
            </p:spPr>
          </p:pic>
        </p:grpSp>
        <p:grpSp>
          <p:nvGrpSpPr>
            <p:cNvPr id="48" name="Group 47">
              <a:extLst>
                <a:ext uri="{FF2B5EF4-FFF2-40B4-BE49-F238E27FC236}">
                  <a16:creationId xmlns:a16="http://schemas.microsoft.com/office/drawing/2014/main" id="{569FCB5D-0D57-5AC2-6828-497F7B7E222A}"/>
                </a:ext>
              </a:extLst>
            </p:cNvPr>
            <p:cNvGrpSpPr/>
            <p:nvPr/>
          </p:nvGrpSpPr>
          <p:grpSpPr>
            <a:xfrm>
              <a:off x="10664684" y="3001873"/>
              <a:ext cx="11077291" cy="25180055"/>
              <a:chOff x="8889958" y="1722492"/>
              <a:chExt cx="9231076" cy="20983392"/>
            </a:xfrm>
          </p:grpSpPr>
          <p:grpSp>
            <p:nvGrpSpPr>
              <p:cNvPr id="44" name="Group 43">
                <a:extLst>
                  <a:ext uri="{FF2B5EF4-FFF2-40B4-BE49-F238E27FC236}">
                    <a16:creationId xmlns:a16="http://schemas.microsoft.com/office/drawing/2014/main" id="{9FFF6921-DF0A-4941-41C1-D7EAC902E3BC}"/>
                  </a:ext>
                </a:extLst>
              </p:cNvPr>
              <p:cNvGrpSpPr/>
              <p:nvPr/>
            </p:nvGrpSpPr>
            <p:grpSpPr>
              <a:xfrm>
                <a:off x="8889958" y="19455666"/>
                <a:ext cx="9167422" cy="3250218"/>
                <a:chOff x="10330889" y="12016642"/>
                <a:chExt cx="7193932" cy="2586108"/>
              </a:xfrm>
            </p:grpSpPr>
            <p:grpSp>
              <p:nvGrpSpPr>
                <p:cNvPr id="43" name="Group 42">
                  <a:extLst>
                    <a:ext uri="{FF2B5EF4-FFF2-40B4-BE49-F238E27FC236}">
                      <a16:creationId xmlns:a16="http://schemas.microsoft.com/office/drawing/2014/main" id="{A814CCC0-86D5-3C66-A215-A69051D92510}"/>
                    </a:ext>
                  </a:extLst>
                </p:cNvPr>
                <p:cNvGrpSpPr/>
                <p:nvPr/>
              </p:nvGrpSpPr>
              <p:grpSpPr>
                <a:xfrm>
                  <a:off x="10330889" y="12016642"/>
                  <a:ext cx="7193932" cy="2447225"/>
                  <a:chOff x="10330889" y="12016642"/>
                  <a:chExt cx="7193932" cy="2447225"/>
                </a:xfrm>
              </p:grpSpPr>
              <p:pic>
                <p:nvPicPr>
                  <p:cNvPr id="26" name="Picture 25">
                    <a:extLst>
                      <a:ext uri="{FF2B5EF4-FFF2-40B4-BE49-F238E27FC236}">
                        <a16:creationId xmlns:a16="http://schemas.microsoft.com/office/drawing/2014/main" id="{4DD28D1F-4B61-E04E-5060-61DFD40C56B3}"/>
                      </a:ext>
                    </a:extLst>
                  </p:cNvPr>
                  <p:cNvPicPr>
                    <a:picLocks noChangeAspect="1"/>
                  </p:cNvPicPr>
                  <p:nvPr/>
                </p:nvPicPr>
                <p:blipFill rotWithShape="1">
                  <a:blip r:embed="rId6"/>
                  <a:srcRect r="49018" b="51667"/>
                  <a:stretch/>
                </p:blipFill>
                <p:spPr>
                  <a:xfrm>
                    <a:off x="10330889" y="12016642"/>
                    <a:ext cx="3642363" cy="2418680"/>
                  </a:xfrm>
                  <a:prstGeom prst="rect">
                    <a:avLst/>
                  </a:prstGeom>
                </p:spPr>
              </p:pic>
              <p:pic>
                <p:nvPicPr>
                  <p:cNvPr id="40" name="Picture 39">
                    <a:extLst>
                      <a:ext uri="{FF2B5EF4-FFF2-40B4-BE49-F238E27FC236}">
                        <a16:creationId xmlns:a16="http://schemas.microsoft.com/office/drawing/2014/main" id="{F80C9AD4-517C-B273-E37F-4B8E89AB0356}"/>
                      </a:ext>
                    </a:extLst>
                  </p:cNvPr>
                  <p:cNvPicPr>
                    <a:picLocks noChangeAspect="1"/>
                  </p:cNvPicPr>
                  <p:nvPr/>
                </p:nvPicPr>
                <p:blipFill rotWithShape="1">
                  <a:blip r:embed="rId6"/>
                  <a:srcRect l="50255" t="49178" r="34" b="4933"/>
                  <a:stretch/>
                </p:blipFill>
                <p:spPr>
                  <a:xfrm>
                    <a:off x="13973250" y="12167467"/>
                    <a:ext cx="3551571" cy="2296400"/>
                  </a:xfrm>
                  <a:prstGeom prst="rect">
                    <a:avLst/>
                  </a:prstGeom>
                </p:spPr>
              </p:pic>
              <p:pic>
                <p:nvPicPr>
                  <p:cNvPr id="41" name="Picture 40">
                    <a:extLst>
                      <a:ext uri="{FF2B5EF4-FFF2-40B4-BE49-F238E27FC236}">
                        <a16:creationId xmlns:a16="http://schemas.microsoft.com/office/drawing/2014/main" id="{743D2209-4A8C-FED4-A104-AF600A48C70D}"/>
                      </a:ext>
                    </a:extLst>
                  </p:cNvPr>
                  <p:cNvPicPr>
                    <a:picLocks noChangeAspect="1"/>
                  </p:cNvPicPr>
                  <p:nvPr/>
                </p:nvPicPr>
                <p:blipFill rotWithShape="1">
                  <a:blip r:embed="rId6"/>
                  <a:srcRect l="62377" t="43099" r="33916" b="51328"/>
                  <a:stretch/>
                </p:blipFill>
                <p:spPr>
                  <a:xfrm>
                    <a:off x="14815079" y="14156427"/>
                    <a:ext cx="264887" cy="278914"/>
                  </a:xfrm>
                  <a:prstGeom prst="rect">
                    <a:avLst/>
                  </a:prstGeom>
                </p:spPr>
              </p:pic>
            </p:grpSp>
            <p:pic>
              <p:nvPicPr>
                <p:cNvPr id="42" name="Picture 41">
                  <a:extLst>
                    <a:ext uri="{FF2B5EF4-FFF2-40B4-BE49-F238E27FC236}">
                      <a16:creationId xmlns:a16="http://schemas.microsoft.com/office/drawing/2014/main" id="{DB7CEBAC-44AD-BD70-6DC3-50DD229D125F}"/>
                    </a:ext>
                  </a:extLst>
                </p:cNvPr>
                <p:cNvPicPr>
                  <a:picLocks noChangeAspect="1"/>
                </p:cNvPicPr>
                <p:nvPr/>
              </p:nvPicPr>
              <p:blipFill rotWithShape="1">
                <a:blip r:embed="rId6"/>
                <a:srcRect l="28111" t="96193" r="27550" b="-153"/>
                <a:stretch/>
              </p:blipFill>
              <p:spPr>
                <a:xfrm>
                  <a:off x="12271453" y="14404594"/>
                  <a:ext cx="3167742" cy="198156"/>
                </a:xfrm>
                <a:prstGeom prst="rect">
                  <a:avLst/>
                </a:prstGeom>
              </p:spPr>
            </p:pic>
          </p:grpSp>
          <p:grpSp>
            <p:nvGrpSpPr>
              <p:cNvPr id="46" name="Group 45">
                <a:extLst>
                  <a:ext uri="{FF2B5EF4-FFF2-40B4-BE49-F238E27FC236}">
                    <a16:creationId xmlns:a16="http://schemas.microsoft.com/office/drawing/2014/main" id="{B9B8031B-B52A-0E69-179A-70EEA71BACB8}"/>
                  </a:ext>
                </a:extLst>
              </p:cNvPr>
              <p:cNvGrpSpPr/>
              <p:nvPr/>
            </p:nvGrpSpPr>
            <p:grpSpPr>
              <a:xfrm>
                <a:off x="8928256" y="1722492"/>
                <a:ext cx="9192778" cy="17942213"/>
                <a:chOff x="119053" y="8255332"/>
                <a:chExt cx="9192778" cy="17942213"/>
              </a:xfrm>
            </p:grpSpPr>
            <p:sp>
              <p:nvSpPr>
                <p:cNvPr id="5" name="TextBox 4">
                  <a:extLst>
                    <a:ext uri="{FF2B5EF4-FFF2-40B4-BE49-F238E27FC236}">
                      <a16:creationId xmlns:a16="http://schemas.microsoft.com/office/drawing/2014/main" id="{EE339767-F946-B886-74F6-875F2966F33E}"/>
                    </a:ext>
                  </a:extLst>
                </p:cNvPr>
                <p:cNvSpPr txBox="1"/>
                <p:nvPr/>
              </p:nvSpPr>
              <p:spPr>
                <a:xfrm>
                  <a:off x="212487" y="8255332"/>
                  <a:ext cx="9069350" cy="2134772"/>
                </a:xfrm>
                <a:prstGeom prst="rect">
                  <a:avLst/>
                </a:prstGeom>
                <a:noFill/>
              </p:spPr>
              <p:txBody>
                <a:bodyPr wrap="square" rtlCol="0">
                  <a:spAutoFit/>
                </a:bodyPr>
                <a:lstStyle/>
                <a:p>
                  <a:pPr algn="just"/>
                  <a:r>
                    <a:rPr lang="en-US" altLang="zh-TW" sz="2800" b="1">
                      <a:latin typeface="Times New Roman" panose="02020603050405020304" pitchFamily="18" charset="0"/>
                      <a:cs typeface="Times New Roman" panose="02020603050405020304" pitchFamily="18" charset="0"/>
                    </a:rPr>
                    <a:t>Results – </a:t>
                  </a:r>
                  <a:r>
                    <a:rPr lang="en-US" altLang="zh-TW" sz="2800" b="1" err="1">
                      <a:latin typeface="Times New Roman" panose="02020603050405020304" pitchFamily="18" charset="0"/>
                      <a:cs typeface="Times New Roman" panose="02020603050405020304" pitchFamily="18" charset="0"/>
                    </a:rPr>
                    <a:t>PyOMP</a:t>
                  </a:r>
                  <a:endParaRPr lang="en-US" altLang="zh-TW" sz="2800" b="1">
                    <a:latin typeface="Times New Roman" panose="02020603050405020304" pitchFamily="18" charset="0"/>
                    <a:cs typeface="Times New Roman" panose="02020603050405020304" pitchFamily="18" charset="0"/>
                  </a:endParaRPr>
                </a:p>
                <a:p>
                  <a:pPr algn="just"/>
                  <a:r>
                    <a:rPr lang="en-US" altLang="zh-TW" sz="2400" b="1">
                      <a:latin typeface="Times New Roman" panose="02020603050405020304" pitchFamily="18" charset="0"/>
                      <a:cs typeface="Times New Roman" panose="02020603050405020304" pitchFamily="18" charset="0"/>
                    </a:rPr>
                    <a:t>Hardware Setup</a:t>
                  </a:r>
                </a:p>
                <a:p>
                  <a:pPr indent="548640" algn="just">
                    <a:spcAft>
                      <a:spcPts val="1440"/>
                    </a:spcAft>
                  </a:pPr>
                  <a:r>
                    <a:rPr lang="en-US" altLang="zh-TW" sz="2400">
                      <a:latin typeface="Times New Roman" panose="02020603050405020304" pitchFamily="18" charset="0"/>
                      <a:cs typeface="Times New Roman" panose="02020603050405020304" pitchFamily="18" charset="0"/>
                    </a:rPr>
                    <a:t>We </a:t>
                  </a:r>
                  <a:r>
                    <a:rPr lang="en-US" sz="2400">
                      <a:latin typeface="Times New Roman" panose="02020603050405020304" pitchFamily="18" charset="0"/>
                      <a:cs typeface="Times New Roman" panose="02020603050405020304" pitchFamily="18" charset="0"/>
                    </a:rPr>
                    <a:t>ran the experiments on one of our personal computer with AMD Ryzen5 5600x as CPU. AMD 5600x has 6 cores (12 threads), maximum clock speed of 4.6 GHz. The pricing of AMD Ryzen5 5600x is 299 $USD.</a:t>
                  </a:r>
                  <a:endParaRPr lang="en-US" sz="2400" b="1">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Serial Implementation Analysis</a:t>
                  </a:r>
                  <a:r>
                    <a:rPr lang="zh-TW" altLang="en-US" sz="2400" b="1">
                      <a:latin typeface="Times New Roman" panose="02020603050405020304" pitchFamily="18" charset="0"/>
                      <a:cs typeface="Times New Roman" panose="02020603050405020304" pitchFamily="18" charset="0"/>
                    </a:rPr>
                    <a:t> </a:t>
                  </a:r>
                  <a:endParaRPr lang="en-US" altLang="zh-TW" sz="2400" b="1">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B2F7F39-78E3-4801-2126-33BBC2C563B2}"/>
                    </a:ext>
                  </a:extLst>
                </p:cNvPr>
                <p:cNvGrpSpPr/>
                <p:nvPr/>
              </p:nvGrpSpPr>
              <p:grpSpPr>
                <a:xfrm>
                  <a:off x="119053" y="10228567"/>
                  <a:ext cx="9102435" cy="1562112"/>
                  <a:chOff x="9052560" y="11127079"/>
                  <a:chExt cx="9102435" cy="1562112"/>
                </a:xfrm>
              </p:grpSpPr>
              <p:pic>
                <p:nvPicPr>
                  <p:cNvPr id="8" name="Picture 14">
                    <a:extLst>
                      <a:ext uri="{FF2B5EF4-FFF2-40B4-BE49-F238E27FC236}">
                        <a16:creationId xmlns:a16="http://schemas.microsoft.com/office/drawing/2014/main" id="{30A65B96-B1F8-68A2-CBDF-8E6BB934BFC2}"/>
                      </a:ext>
                    </a:extLst>
                  </p:cNvPr>
                  <p:cNvPicPr>
                    <a:picLocks noChangeAspect="1"/>
                  </p:cNvPicPr>
                  <p:nvPr/>
                </p:nvPicPr>
                <p:blipFill>
                  <a:blip r:embed="rId7"/>
                  <a:stretch>
                    <a:fillRect/>
                  </a:stretch>
                </p:blipFill>
                <p:spPr>
                  <a:xfrm>
                    <a:off x="9052560" y="11162289"/>
                    <a:ext cx="6026728" cy="1463846"/>
                  </a:xfrm>
                  <a:prstGeom prst="rect">
                    <a:avLst/>
                  </a:prstGeom>
                </p:spPr>
              </p:pic>
              <p:pic>
                <p:nvPicPr>
                  <p:cNvPr id="12" name="Picture 16">
                    <a:extLst>
                      <a:ext uri="{FF2B5EF4-FFF2-40B4-BE49-F238E27FC236}">
                        <a16:creationId xmlns:a16="http://schemas.microsoft.com/office/drawing/2014/main" id="{CE84B5B5-08B1-4A3C-1BB4-353564162A7A}"/>
                      </a:ext>
                    </a:extLst>
                  </p:cNvPr>
                  <p:cNvPicPr>
                    <a:picLocks noChangeAspect="1"/>
                  </p:cNvPicPr>
                  <p:nvPr/>
                </p:nvPicPr>
                <p:blipFill>
                  <a:blip r:embed="rId8"/>
                  <a:stretch>
                    <a:fillRect/>
                  </a:stretch>
                </p:blipFill>
                <p:spPr>
                  <a:xfrm>
                    <a:off x="14829904" y="11127079"/>
                    <a:ext cx="3325091" cy="1562112"/>
                  </a:xfrm>
                  <a:prstGeom prst="rect">
                    <a:avLst/>
                  </a:prstGeom>
                </p:spPr>
              </p:pic>
            </p:grpSp>
            <p:pic>
              <p:nvPicPr>
                <p:cNvPr id="22" name="Picture 21">
                  <a:extLst>
                    <a:ext uri="{FF2B5EF4-FFF2-40B4-BE49-F238E27FC236}">
                      <a16:creationId xmlns:a16="http://schemas.microsoft.com/office/drawing/2014/main" id="{3D9E9A38-F6AD-D84C-D61E-D3C7CE293247}"/>
                    </a:ext>
                  </a:extLst>
                </p:cNvPr>
                <p:cNvPicPr>
                  <a:picLocks noChangeAspect="1"/>
                </p:cNvPicPr>
                <p:nvPr/>
              </p:nvPicPr>
              <p:blipFill rotWithShape="1">
                <a:blip r:embed="rId9"/>
                <a:srcRect l="3130" r="5795"/>
                <a:stretch/>
              </p:blipFill>
              <p:spPr>
                <a:xfrm>
                  <a:off x="440362" y="19268679"/>
                  <a:ext cx="8489043" cy="3063694"/>
                </a:xfrm>
                <a:prstGeom prst="rect">
                  <a:avLst/>
                </a:prstGeom>
              </p:spPr>
            </p:pic>
            <p:grpSp>
              <p:nvGrpSpPr>
                <p:cNvPr id="35" name="Group 34">
                  <a:extLst>
                    <a:ext uri="{FF2B5EF4-FFF2-40B4-BE49-F238E27FC236}">
                      <a16:creationId xmlns:a16="http://schemas.microsoft.com/office/drawing/2014/main" id="{09E1D4D4-9614-B99C-8FE7-79075DFB9830}"/>
                    </a:ext>
                  </a:extLst>
                </p:cNvPr>
                <p:cNvGrpSpPr/>
                <p:nvPr/>
              </p:nvGrpSpPr>
              <p:grpSpPr>
                <a:xfrm>
                  <a:off x="119053" y="12898960"/>
                  <a:ext cx="9065050" cy="2649611"/>
                  <a:chOff x="-31627" y="8088884"/>
                  <a:chExt cx="9065050" cy="2649611"/>
                </a:xfrm>
              </p:grpSpPr>
              <p:grpSp>
                <p:nvGrpSpPr>
                  <p:cNvPr id="32" name="Group 31">
                    <a:extLst>
                      <a:ext uri="{FF2B5EF4-FFF2-40B4-BE49-F238E27FC236}">
                        <a16:creationId xmlns:a16="http://schemas.microsoft.com/office/drawing/2014/main" id="{B7DF213F-EA4B-0A83-1657-441B4B1DFF18}"/>
                      </a:ext>
                    </a:extLst>
                  </p:cNvPr>
                  <p:cNvGrpSpPr/>
                  <p:nvPr/>
                </p:nvGrpSpPr>
                <p:grpSpPr>
                  <a:xfrm>
                    <a:off x="-31627" y="8144089"/>
                    <a:ext cx="4338863" cy="2594406"/>
                    <a:chOff x="-18249" y="8130453"/>
                    <a:chExt cx="4338863" cy="2594406"/>
                  </a:xfrm>
                </p:grpSpPr>
                <p:pic>
                  <p:nvPicPr>
                    <p:cNvPr id="19" name="Picture 19">
                      <a:extLst>
                        <a:ext uri="{FF2B5EF4-FFF2-40B4-BE49-F238E27FC236}">
                          <a16:creationId xmlns:a16="http://schemas.microsoft.com/office/drawing/2014/main" id="{356F09A8-0FE8-C96A-3FF7-B222940E01DB}"/>
                        </a:ext>
                      </a:extLst>
                    </p:cNvPr>
                    <p:cNvPicPr>
                      <a:picLocks noChangeAspect="1"/>
                    </p:cNvPicPr>
                    <p:nvPr/>
                  </p:nvPicPr>
                  <p:blipFill rotWithShape="1">
                    <a:blip r:embed="rId10"/>
                    <a:srcRect l="14202" r="14906"/>
                    <a:stretch/>
                  </p:blipFill>
                  <p:spPr>
                    <a:xfrm>
                      <a:off x="-18249" y="8130453"/>
                      <a:ext cx="4302579" cy="2587356"/>
                    </a:xfrm>
                    <a:prstGeom prst="rect">
                      <a:avLst/>
                    </a:prstGeom>
                  </p:spPr>
                </p:pic>
                <p:pic>
                  <p:nvPicPr>
                    <p:cNvPr id="31" name="Picture 30">
                      <a:extLst>
                        <a:ext uri="{FF2B5EF4-FFF2-40B4-BE49-F238E27FC236}">
                          <a16:creationId xmlns:a16="http://schemas.microsoft.com/office/drawing/2014/main" id="{5E9D6561-A943-50A4-A7F1-823F2FE05806}"/>
                        </a:ext>
                      </a:extLst>
                    </p:cNvPr>
                    <p:cNvPicPr>
                      <a:picLocks noChangeAspect="1"/>
                    </p:cNvPicPr>
                    <p:nvPr/>
                  </p:nvPicPr>
                  <p:blipFill rotWithShape="1">
                    <a:blip r:embed="rId10"/>
                    <a:srcRect l="21797" t="91216" r="23594"/>
                    <a:stretch/>
                  </p:blipFill>
                  <p:spPr>
                    <a:xfrm>
                      <a:off x="75185" y="10391791"/>
                      <a:ext cx="4245429" cy="333068"/>
                    </a:xfrm>
                    <a:prstGeom prst="rect">
                      <a:avLst/>
                    </a:prstGeom>
                  </p:spPr>
                </p:pic>
              </p:grpSp>
              <p:grpSp>
                <p:nvGrpSpPr>
                  <p:cNvPr id="34" name="Group 33">
                    <a:extLst>
                      <a:ext uri="{FF2B5EF4-FFF2-40B4-BE49-F238E27FC236}">
                        <a16:creationId xmlns:a16="http://schemas.microsoft.com/office/drawing/2014/main" id="{19BE5287-0DB1-C79D-428A-B564A3071345}"/>
                      </a:ext>
                    </a:extLst>
                  </p:cNvPr>
                  <p:cNvGrpSpPr/>
                  <p:nvPr/>
                </p:nvGrpSpPr>
                <p:grpSpPr>
                  <a:xfrm>
                    <a:off x="4250475" y="8088884"/>
                    <a:ext cx="4782948" cy="2592893"/>
                    <a:chOff x="920850" y="12127674"/>
                    <a:chExt cx="4782948" cy="2592893"/>
                  </a:xfrm>
                </p:grpSpPr>
                <p:pic>
                  <p:nvPicPr>
                    <p:cNvPr id="33" name="Picture 32">
                      <a:extLst>
                        <a:ext uri="{FF2B5EF4-FFF2-40B4-BE49-F238E27FC236}">
                          <a16:creationId xmlns:a16="http://schemas.microsoft.com/office/drawing/2014/main" id="{B9D029D3-0B36-3001-E624-8106ECFC233A}"/>
                        </a:ext>
                      </a:extLst>
                    </p:cNvPr>
                    <p:cNvPicPr>
                      <a:picLocks noChangeAspect="1"/>
                    </p:cNvPicPr>
                    <p:nvPr/>
                  </p:nvPicPr>
                  <p:blipFill rotWithShape="1">
                    <a:blip r:embed="rId11"/>
                    <a:srcRect l="3723" t="92095" r="3174"/>
                    <a:stretch/>
                  </p:blipFill>
                  <p:spPr>
                    <a:xfrm>
                      <a:off x="995294" y="14497233"/>
                      <a:ext cx="4650653" cy="223334"/>
                    </a:xfrm>
                    <a:prstGeom prst="rect">
                      <a:avLst/>
                    </a:prstGeom>
                  </p:spPr>
                </p:pic>
                <p:pic>
                  <p:nvPicPr>
                    <p:cNvPr id="21" name="Picture 23">
                      <a:extLst>
                        <a:ext uri="{FF2B5EF4-FFF2-40B4-BE49-F238E27FC236}">
                          <a16:creationId xmlns:a16="http://schemas.microsoft.com/office/drawing/2014/main" id="{A4E2F33C-8BE8-F1C7-EE25-A1C683153943}"/>
                        </a:ext>
                      </a:extLst>
                    </p:cNvPr>
                    <p:cNvPicPr>
                      <a:picLocks noChangeAspect="1"/>
                    </p:cNvPicPr>
                    <p:nvPr/>
                  </p:nvPicPr>
                  <p:blipFill rotWithShape="1">
                    <a:blip r:embed="rId11"/>
                    <a:srcRect l="3404" t="2856" r="1556" b="14683"/>
                    <a:stretch/>
                  </p:blipFill>
                  <p:spPr>
                    <a:xfrm>
                      <a:off x="920850" y="12127674"/>
                      <a:ext cx="4782948" cy="2336532"/>
                    </a:xfrm>
                    <a:prstGeom prst="rect">
                      <a:avLst/>
                    </a:prstGeom>
                  </p:spPr>
                </p:pic>
              </p:gr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CCD792-A240-9567-62DA-642A267C60E0}"/>
                        </a:ext>
                      </a:extLst>
                    </p:cNvPr>
                    <p:cNvSpPr txBox="1"/>
                    <p:nvPr/>
                  </p:nvSpPr>
                  <p:spPr>
                    <a:xfrm>
                      <a:off x="188309" y="15453948"/>
                      <a:ext cx="8993150" cy="3919877"/>
                    </a:xfrm>
                    <a:prstGeom prst="rect">
                      <a:avLst/>
                    </a:prstGeom>
                    <a:noFill/>
                  </p:spPr>
                  <p:txBody>
                    <a:bodyPr wrap="square" rtlCol="0">
                      <a:spAutoFit/>
                    </a:bodyPr>
                    <a:lstStyle/>
                    <a:p>
                      <a:pPr algn="just"/>
                      <a:r>
                        <a:rPr lang="en-US" sz="2400" b="1">
                          <a:latin typeface="Times New Roman" panose="02020603050405020304" pitchFamily="18" charset="0"/>
                          <a:cs typeface="Times New Roman" panose="02020603050405020304" pitchFamily="18" charset="0"/>
                        </a:rPr>
                        <a:t>Clustering Data Analysis</a:t>
                      </a:r>
                      <a:r>
                        <a:rPr lang="zh-TW" altLang="en-US" sz="2400" b="1">
                          <a:latin typeface="Times New Roman" panose="02020603050405020304" pitchFamily="18" charset="0"/>
                          <a:cs typeface="Times New Roman" panose="02020603050405020304" pitchFamily="18" charset="0"/>
                        </a:rPr>
                        <a:t> </a:t>
                      </a:r>
                      <a:endParaRPr lang="en-US" altLang="zh-TW" sz="2400" b="1">
                        <a:latin typeface="Times New Roman" panose="02020603050405020304" pitchFamily="18" charset="0"/>
                        <a:cs typeface="Times New Roman" panose="02020603050405020304" pitchFamily="18" charset="0"/>
                      </a:endParaRPr>
                    </a:p>
                    <a:p>
                      <a:pPr indent="548640" algn="just">
                        <a:spcAft>
                          <a:spcPts val="1440"/>
                        </a:spcAft>
                      </a:pPr>
                      <a:r>
                        <a:rPr lang="en-US" sz="2400">
                          <a:latin typeface="Times New Roman" panose="02020603050405020304" pitchFamily="18" charset="0"/>
                          <a:cs typeface="Times New Roman" panose="02020603050405020304" pitchFamily="18" charset="0"/>
                        </a:rPr>
                        <a:t>In Fig 4a, from </a:t>
                      </a:r>
                      <a14:m>
                        <m:oMath xmlns:m="http://schemas.openxmlformats.org/officeDocument/2006/math">
                          <m:r>
                            <a:rPr lang="en-US" sz="2400" i="1" dirty="0" err="1">
                              <a:latin typeface="Cambria Math" panose="02040503050406030204" pitchFamily="18" charset="0"/>
                              <a:cs typeface="Times New Roman" panose="02020603050405020304" pitchFamily="18" charset="0"/>
                            </a:rPr>
                            <m:t>𝑛𝑇h𝑟𝑒𝑎𝑑</m:t>
                          </m:r>
                          <m:r>
                            <a:rPr lang="en-US" sz="2400" i="1" dirty="0">
                              <a:latin typeface="Cambria Math" panose="02040503050406030204" pitchFamily="18" charset="0"/>
                              <a:cs typeface="Times New Roman" panose="02020603050405020304" pitchFamily="18" charset="0"/>
                            </a:rPr>
                            <m:t>=1 </m:t>
                          </m:r>
                        </m:oMath>
                      </a14:m>
                      <a:r>
                        <a:rPr lang="en-US" sz="2400">
                          <a:latin typeface="Times New Roman" panose="02020603050405020304" pitchFamily="18" charset="0"/>
                          <a:cs typeface="Times New Roman" panose="02020603050405020304" pitchFamily="18" charset="0"/>
                        </a:rPr>
                        <a:t>to </a:t>
                      </a:r>
                      <a14:m>
                        <m:oMath xmlns:m="http://schemas.openxmlformats.org/officeDocument/2006/math">
                          <m:r>
                            <a:rPr lang="en-US" sz="2400" i="1" dirty="0">
                              <a:latin typeface="Cambria Math" panose="02040503050406030204" pitchFamily="18" charset="0"/>
                              <a:cs typeface="Times New Roman" panose="02020603050405020304" pitchFamily="18" charset="0"/>
                            </a:rPr>
                            <m:t>6</m:t>
                          </m:r>
                        </m:oMath>
                      </a14:m>
                      <a:r>
                        <a:rPr lang="en-US" sz="2400">
                          <a:latin typeface="Times New Roman" panose="02020603050405020304" pitchFamily="18" charset="0"/>
                          <a:cs typeface="Times New Roman" panose="02020603050405020304" pitchFamily="18" charset="0"/>
                        </a:rPr>
                        <a:t>, the speedups increased almost linearly and reached </a:t>
                      </a:r>
                      <a:r>
                        <a:rPr lang="en-US" sz="2400" b="1">
                          <a:latin typeface="Times New Roman" panose="02020603050405020304" pitchFamily="18" charset="0"/>
                          <a:cs typeface="Times New Roman" panose="02020603050405020304" pitchFamily="18" charset="0"/>
                        </a:rPr>
                        <a:t>4.98x</a:t>
                      </a:r>
                      <a:r>
                        <a:rPr lang="en-US" sz="2400">
                          <a:latin typeface="Times New Roman" panose="02020603050405020304" pitchFamily="18" charset="0"/>
                          <a:cs typeface="Times New Roman" panose="02020603050405020304" pitchFamily="18" charset="0"/>
                        </a:rPr>
                        <a:t>. An interesting phenomenon occurred when </a:t>
                      </a:r>
                      <a14:m>
                        <m:oMath xmlns:m="http://schemas.openxmlformats.org/officeDocument/2006/math">
                          <m:r>
                            <a:rPr lang="en-US" sz="2400" i="1" dirty="0">
                              <a:latin typeface="Cambria Math" panose="02040503050406030204" pitchFamily="18" charset="0"/>
                              <a:cs typeface="Times New Roman" panose="02020603050405020304" pitchFamily="18" charset="0"/>
                            </a:rPr>
                            <m:t>𝑛𝑇h𝑟𝑒𝑎𝑑</m:t>
                          </m:r>
                          <m:r>
                            <a:rPr lang="en-US" sz="2400" i="1" dirty="0">
                              <a:latin typeface="Cambria Math" panose="02040503050406030204" pitchFamily="18" charset="0"/>
                              <a:cs typeface="Times New Roman" panose="02020603050405020304" pitchFamily="18" charset="0"/>
                            </a:rPr>
                            <m:t>=7 </m:t>
                          </m:r>
                        </m:oMath>
                      </a14:m>
                      <a:r>
                        <a:rPr lang="en-US" sz="2400">
                          <a:latin typeface="Times New Roman" panose="02020603050405020304" pitchFamily="18" charset="0"/>
                          <a:cs typeface="Times New Roman" panose="02020603050405020304" pitchFamily="18" charset="0"/>
                        </a:rPr>
                        <a:t>, the performance decreased but later increased to </a:t>
                      </a:r>
                      <a:r>
                        <a:rPr lang="en-US" sz="2400" b="1">
                          <a:latin typeface="Times New Roman" panose="02020603050405020304" pitchFamily="18" charset="0"/>
                          <a:cs typeface="Times New Roman" panose="02020603050405020304" pitchFamily="18" charset="0"/>
                        </a:rPr>
                        <a:t>5.41x</a:t>
                      </a:r>
                      <a:r>
                        <a:rPr lang="en-US" sz="2400">
                          <a:latin typeface="Times New Roman" panose="02020603050405020304" pitchFamily="18" charset="0"/>
                          <a:cs typeface="Times New Roman" panose="02020603050405020304" pitchFamily="18" charset="0"/>
                        </a:rPr>
                        <a:t> with </a:t>
                      </a:r>
                      <a14:m>
                        <m:oMath xmlns:m="http://schemas.openxmlformats.org/officeDocument/2006/math">
                          <m:r>
                            <a:rPr lang="en-US" sz="2400" i="1" dirty="0" err="1">
                              <a:latin typeface="Cambria Math" panose="02040503050406030204" pitchFamily="18" charset="0"/>
                              <a:cs typeface="Times New Roman" panose="02020603050405020304" pitchFamily="18" charset="0"/>
                            </a:rPr>
                            <m:t>𝑛𝑇h𝑟𝑒𝑎𝑑</m:t>
                          </m:r>
                          <m:r>
                            <a:rPr lang="en-US" sz="2400" i="1" dirty="0">
                              <a:latin typeface="Cambria Math" panose="02040503050406030204" pitchFamily="18" charset="0"/>
                              <a:cs typeface="Times New Roman" panose="02020603050405020304" pitchFamily="18" charset="0"/>
                            </a:rPr>
                            <m:t> </m:t>
                          </m:r>
                        </m:oMath>
                      </a14:m>
                      <a:r>
                        <a:rPr lang="en-US" sz="2400">
                          <a:latin typeface="Times New Roman" panose="02020603050405020304" pitchFamily="18" charset="0"/>
                          <a:cs typeface="Times New Roman" panose="02020603050405020304" pitchFamily="18" charset="0"/>
                        </a:rPr>
                        <a:t>increased to </a:t>
                      </a:r>
                      <a14:m>
                        <m:oMath xmlns:m="http://schemas.openxmlformats.org/officeDocument/2006/math">
                          <m:r>
                            <a:rPr lang="en-US" sz="2400" i="1" dirty="0">
                              <a:latin typeface="Cambria Math" panose="02040503050406030204" pitchFamily="18" charset="0"/>
                              <a:cs typeface="Times New Roman" panose="02020603050405020304" pitchFamily="18" charset="0"/>
                            </a:rPr>
                            <m:t>12</m:t>
                          </m:r>
                        </m:oMath>
                      </a14:m>
                      <a:r>
                        <a:rPr lang="en-US" sz="2400">
                          <a:latin typeface="Times New Roman" panose="02020603050405020304" pitchFamily="18" charset="0"/>
                          <a:cs typeface="Times New Roman" panose="02020603050405020304" pitchFamily="18" charset="0"/>
                        </a:rPr>
                        <a:t>. The reason is that the chip has 6 cores, each with 2 threads. Synchronizing and communicating across the cores had less overheads. Threads that shares the resource in a core has more communication overheads and contentions. </a:t>
                      </a:r>
                    </a:p>
                    <a:p>
                      <a:pPr algn="just"/>
                      <a:r>
                        <a:rPr lang="en-US" sz="2400" b="1">
                          <a:latin typeface="Times New Roman" panose="02020603050405020304" pitchFamily="18" charset="0"/>
                          <a:cs typeface="Times New Roman" panose="02020603050405020304" pitchFamily="18" charset="0"/>
                        </a:rPr>
                        <a:t>Atomic Action Analysis</a:t>
                      </a:r>
                    </a:p>
                    <a:p>
                      <a:pPr indent="548640" algn="just">
                        <a:spcAft>
                          <a:spcPts val="1440"/>
                        </a:spcAft>
                      </a:pPr>
                      <a:r>
                        <a:rPr lang="en-US" sz="2400">
                          <a:latin typeface="Times New Roman" panose="02020603050405020304" pitchFamily="18" charset="0"/>
                          <a:cs typeface="Times New Roman" panose="02020603050405020304" pitchFamily="18" charset="0"/>
                        </a:rPr>
                        <a:t>Fig 4b illustrated the speedups of Updating Centroids stage </a:t>
                      </a:r>
                      <a:r>
                        <a:rPr lang="en-US" sz="2400" err="1">
                          <a:latin typeface="Times New Roman" panose="02020603050405020304" pitchFamily="18" charset="0"/>
                          <a:cs typeface="Times New Roman" panose="02020603050405020304" pitchFamily="18" charset="0"/>
                        </a:rPr>
                        <a:t>w.r.t.</a:t>
                      </a:r>
                      <a:r>
                        <a:rPr lang="en-US" sz="2400">
                          <a:latin typeface="Times New Roman" panose="02020603050405020304" pitchFamily="18" charset="0"/>
                          <a:cs typeface="Times New Roman" panose="02020603050405020304" pitchFamily="18" charset="0"/>
                        </a:rPr>
                        <a:t> the number of threads executing. </a:t>
                      </a:r>
                      <a:r>
                        <a:rPr lang="en-US" altLang="zh-TW" sz="2400">
                          <a:latin typeface="Times New Roman" panose="02020603050405020304" pitchFamily="18" charset="0"/>
                          <a:cs typeface="Times New Roman" panose="02020603050405020304" pitchFamily="18" charset="0"/>
                        </a:rPr>
                        <a:t>The atomic actions </a:t>
                      </a:r>
                      <a:r>
                        <a:rPr lang="en-US" sz="2400">
                          <a:latin typeface="Times New Roman" panose="02020603050405020304" pitchFamily="18" charset="0"/>
                          <a:cs typeface="Times New Roman" panose="02020603050405020304" pitchFamily="18" charset="0"/>
                        </a:rPr>
                        <a:t>speedups were limited at around </a:t>
                      </a:r>
                      <a14:m>
                        <m:oMath xmlns:m="http://schemas.openxmlformats.org/officeDocument/2006/math">
                          <m:r>
                            <a:rPr lang="en-US" sz="2400" b="1" i="1" dirty="0">
                              <a:latin typeface="Cambria Math" panose="02040503050406030204" pitchFamily="18" charset="0"/>
                              <a:cs typeface="Times New Roman" panose="02020603050405020304" pitchFamily="18" charset="0"/>
                            </a:rPr>
                            <m:t>𝟏</m:t>
                          </m:r>
                          <m:r>
                            <a:rPr lang="en-US" sz="2400" b="1" dirty="0">
                              <a:latin typeface="Cambria Math" panose="02040503050406030204" pitchFamily="18" charset="0"/>
                              <a:cs typeface="Times New Roman" panose="02020603050405020304" pitchFamily="18" charset="0"/>
                            </a:rPr>
                            <m:t>.</m:t>
                          </m:r>
                          <m:r>
                            <a:rPr lang="en-US" sz="2400" b="1" i="1" dirty="0">
                              <a:latin typeface="Cambria Math" panose="02040503050406030204" pitchFamily="18" charset="0"/>
                              <a:cs typeface="Times New Roman" panose="02020603050405020304" pitchFamily="18" charset="0"/>
                            </a:rPr>
                            <m:t>𝟔𝐱</m:t>
                          </m:r>
                          <m:r>
                            <a:rPr lang="en-US" sz="2400" b="1" dirty="0">
                              <a:latin typeface="Cambria Math" panose="02040503050406030204" pitchFamily="18" charset="0"/>
                              <a:cs typeface="Times New Roman" panose="02020603050405020304" pitchFamily="18" charset="0"/>
                            </a:rPr>
                            <m:t> </m:t>
                          </m:r>
                        </m:oMath>
                      </a14:m>
                      <a:r>
                        <a:rPr lang="en-US" sz="2400">
                          <a:latin typeface="Times New Roman" panose="02020603050405020304" pitchFamily="18" charset="0"/>
                          <a:cs typeface="Times New Roman" panose="02020603050405020304" pitchFamily="18" charset="0"/>
                        </a:rPr>
                        <a:t>when </a:t>
                      </a:r>
                      <a14:m>
                        <m:oMath xmlns:m="http://schemas.openxmlformats.org/officeDocument/2006/math">
                          <m:r>
                            <a:rPr lang="en-US" sz="2400" dirty="0" err="1">
                              <a:latin typeface="Cambria Math" panose="02040503050406030204" pitchFamily="18" charset="0"/>
                              <a:cs typeface="Times New Roman" panose="02020603050405020304" pitchFamily="18" charset="0"/>
                            </a:rPr>
                            <m:t>𝑛𝑇h𝑟𝑒𝑎𝑑</m:t>
                          </m:r>
                          <m:r>
                            <a:rPr lang="en-US" sz="2400" dirty="0">
                              <a:latin typeface="Cambria Math" panose="02040503050406030204" pitchFamily="18" charset="0"/>
                              <a:cs typeface="Times New Roman" panose="02020603050405020304" pitchFamily="18" charset="0"/>
                            </a:rPr>
                            <m:t> </m:t>
                          </m:r>
                        </m:oMath>
                      </a14:m>
                      <a:r>
                        <a:rPr lang="en-US" sz="2400">
                          <a:latin typeface="Times New Roman" panose="02020603050405020304" pitchFamily="18" charset="0"/>
                          <a:cs typeface="Times New Roman" panose="02020603050405020304" pitchFamily="18" charset="0"/>
                        </a:rPr>
                        <a:t>increases. The atomic operations in each threads contented for execution of writes to the summarized data points, thus caused the speedup ceiling in the stage.</a:t>
                      </a:r>
                    </a:p>
                  </p:txBody>
                </p:sp>
              </mc:Choice>
              <mc:Fallback xmlns="">
                <p:sp>
                  <p:nvSpPr>
                    <p:cNvPr id="38" name="TextBox 37">
                      <a:extLst>
                        <a:ext uri="{FF2B5EF4-FFF2-40B4-BE49-F238E27FC236}">
                          <a16:creationId xmlns:a16="http://schemas.microsoft.com/office/drawing/2014/main" id="{6FCCD792-A240-9567-62DA-642A267C60E0}"/>
                        </a:ext>
                      </a:extLst>
                    </p:cNvPr>
                    <p:cNvSpPr txBox="1">
                      <a:spLocks noRot="1" noChangeAspect="1" noMove="1" noResize="1" noEditPoints="1" noAdjustHandles="1" noChangeArrowheads="1" noChangeShapeType="1" noTextEdit="1"/>
                    </p:cNvSpPr>
                    <p:nvPr/>
                  </p:nvSpPr>
                  <p:spPr>
                    <a:xfrm>
                      <a:off x="188309" y="15453948"/>
                      <a:ext cx="8993150" cy="3919877"/>
                    </a:xfrm>
                    <a:prstGeom prst="rect">
                      <a:avLst/>
                    </a:prstGeom>
                    <a:blipFill>
                      <a:blip r:embed="rId12"/>
                      <a:stretch>
                        <a:fillRect l="-847" t="-1036" r="-904" b="-1943"/>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0B9641CF-9064-CAF3-8A2F-BFF50B205F56}"/>
                    </a:ext>
                  </a:extLst>
                </p:cNvPr>
                <p:cNvSpPr txBox="1"/>
                <p:nvPr/>
              </p:nvSpPr>
              <p:spPr>
                <a:xfrm>
                  <a:off x="228338" y="11661100"/>
                  <a:ext cx="8993150" cy="1359347"/>
                </a:xfrm>
                <a:prstGeom prst="rect">
                  <a:avLst/>
                </a:prstGeom>
                <a:noFill/>
              </p:spPr>
              <p:txBody>
                <a:bodyPr wrap="square" rtlCol="0">
                  <a:spAutoFit/>
                </a:bodyPr>
                <a:lstStyle/>
                <a:p>
                  <a:pPr algn="just"/>
                  <a:r>
                    <a:rPr lang="en-US" altLang="zh-TW" sz="2800" b="1">
                      <a:latin typeface="Times New Roman" panose="02020603050405020304" pitchFamily="18" charset="0"/>
                      <a:cs typeface="Times New Roman" panose="02020603050405020304" pitchFamily="18" charset="0"/>
                    </a:rPr>
                    <a:t>Runtime v. </a:t>
                  </a:r>
                  <a:r>
                    <a:rPr lang="en-US" altLang="zh-TW" sz="2800" b="1" err="1">
                      <a:latin typeface="Times New Roman" panose="02020603050405020304" pitchFamily="18" charset="0"/>
                      <a:cs typeface="Times New Roman" panose="02020603050405020304" pitchFamily="18" charset="0"/>
                    </a:rPr>
                    <a:t>nThreads</a:t>
                  </a:r>
                  <a:r>
                    <a:rPr lang="zh-TW" altLang="en-US" sz="2800" b="1">
                      <a:latin typeface="Times New Roman" panose="02020603050405020304" pitchFamily="18" charset="0"/>
                      <a:cs typeface="Times New Roman" panose="02020603050405020304" pitchFamily="18" charset="0"/>
                    </a:rPr>
                    <a:t> </a:t>
                  </a:r>
                  <a:endParaRPr lang="en-US" altLang="zh-TW" sz="2800" b="1">
                    <a:latin typeface="Times New Roman" panose="02020603050405020304" pitchFamily="18" charset="0"/>
                    <a:cs typeface="Times New Roman" panose="02020603050405020304" pitchFamily="18" charset="0"/>
                  </a:endParaRPr>
                </a:p>
                <a:p>
                  <a:pPr indent="548640" algn="just">
                    <a:spcAft>
                      <a:spcPts val="1440"/>
                    </a:spcAft>
                  </a:pPr>
                  <a:r>
                    <a:rPr lang="en-US" sz="2400">
                      <a:latin typeface="Times New Roman" panose="02020603050405020304" pitchFamily="18" charset="0"/>
                      <a:cs typeface="Times New Roman" panose="02020603050405020304" pitchFamily="18" charset="0"/>
                    </a:rPr>
                    <a:t>The runtime for the three stages in k-means are shown in Fig 3. Clustering Data stage accounts for most of the runtime. This is expected since clustering data points involves heavy computation on Euclidean distances.</a:t>
                  </a:r>
                </a:p>
              </p:txBody>
            </p:sp>
            <p:sp>
              <p:nvSpPr>
                <p:cNvPr id="45" name="TextBox 44">
                  <a:extLst>
                    <a:ext uri="{FF2B5EF4-FFF2-40B4-BE49-F238E27FC236}">
                      <a16:creationId xmlns:a16="http://schemas.microsoft.com/office/drawing/2014/main" id="{3DDB887A-F9AB-7900-A9FB-D5ECBB27BCC6}"/>
                    </a:ext>
                  </a:extLst>
                </p:cNvPr>
                <p:cNvSpPr txBox="1"/>
                <p:nvPr/>
              </p:nvSpPr>
              <p:spPr>
                <a:xfrm>
                  <a:off x="209395" y="22277668"/>
                  <a:ext cx="9102436" cy="3919877"/>
                </a:xfrm>
                <a:prstGeom prst="rect">
                  <a:avLst/>
                </a:prstGeom>
                <a:noFill/>
              </p:spPr>
              <p:txBody>
                <a:bodyPr wrap="square" rtlCol="0">
                  <a:spAutoFit/>
                </a:bodyPr>
                <a:lstStyle/>
                <a:p>
                  <a:pPr algn="just"/>
                  <a:r>
                    <a:rPr lang="en-US" sz="2400" b="1">
                      <a:latin typeface="Times New Roman" panose="02020603050405020304" pitchFamily="18" charset="0"/>
                      <a:cs typeface="Times New Roman" panose="02020603050405020304" pitchFamily="18" charset="0"/>
                    </a:rPr>
                    <a:t>Different Optimization Approaches</a:t>
                  </a:r>
                  <a:endParaRPr lang="en-US" altLang="zh-TW" sz="2400" b="1">
                    <a:latin typeface="Times New Roman" panose="02020603050405020304" pitchFamily="18" charset="0"/>
                    <a:cs typeface="Times New Roman" panose="02020603050405020304" pitchFamily="18" charset="0"/>
                  </a:endParaRPr>
                </a:p>
                <a:p>
                  <a:pPr indent="548640" algn="just">
                    <a:spcAft>
                      <a:spcPts val="1440"/>
                    </a:spcAft>
                  </a:pPr>
                  <a:r>
                    <a:rPr lang="en-US" sz="2400">
                      <a:latin typeface="Times New Roman" panose="02020603050405020304" pitchFamily="18" charset="0"/>
                      <a:cs typeface="Times New Roman" panose="02020603050405020304" pitchFamily="18" charset="0"/>
                    </a:rPr>
                    <a:t>In Fig 5, we see that the same program but optimized with NumPy operations achieves a speedup comparing with plain implementation. Our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implementation with 12 threads speedup out-performed the NumPy-optimized program by </a:t>
                  </a:r>
                  <a:r>
                    <a:rPr lang="en-US" sz="2400" b="1">
                      <a:latin typeface="Times New Roman" panose="02020603050405020304" pitchFamily="18" charset="0"/>
                      <a:cs typeface="Times New Roman" panose="02020603050405020304" pitchFamily="18" charset="0"/>
                    </a:rPr>
                    <a:t>1.44x</a:t>
                  </a:r>
                  <a:r>
                    <a:rPr lang="en-US" sz="2400">
                      <a:latin typeface="Times New Roman" panose="02020603050405020304" pitchFamily="18" charset="0"/>
                      <a:cs typeface="Times New Roman" panose="02020603050405020304" pitchFamily="18" charset="0"/>
                    </a:rPr>
                    <a:t>. The fastest scikit-learn implements has more optimized K-means algorithm with built-in OpenMP support on multi-threading. </a:t>
                  </a:r>
                </a:p>
                <a:p>
                  <a:pPr algn="just"/>
                  <a:r>
                    <a:rPr lang="en-US" sz="2400" b="1">
                      <a:latin typeface="Times New Roman" panose="02020603050405020304" pitchFamily="18" charset="0"/>
                      <a:cs typeface="Times New Roman" panose="02020603050405020304" pitchFamily="18" charset="0"/>
                    </a:rPr>
                    <a:t>CPU Utilization Analysis</a:t>
                  </a:r>
                </a:p>
                <a:p>
                  <a:pPr indent="548640" algn="just">
                    <a:spcAft>
                      <a:spcPts val="1440"/>
                    </a:spcAft>
                  </a:pPr>
                  <a:r>
                    <a:rPr lang="en-US" sz="2400">
                      <a:latin typeface="Times New Roman" panose="02020603050405020304" pitchFamily="18" charset="0"/>
                      <a:cs typeface="Times New Roman" panose="02020603050405020304" pitchFamily="18" charset="0"/>
                    </a:rPr>
                    <a:t>To better inspect the threads utilization during execution, we logged the CPU clock rate. For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parallelized implementation, some logs are shown in Fig 6. As demonstrated in Fig 6a, there is always 1 core with the clock speed at about 4.5 GHz due to context </a:t>
                  </a:r>
                  <a:r>
                    <a:rPr lang="en-US" sz="2400" err="1">
                      <a:latin typeface="Times New Roman" panose="02020603050405020304" pitchFamily="18" charset="0"/>
                      <a:cs typeface="Times New Roman" panose="02020603050405020304" pitchFamily="18" charset="0"/>
                    </a:rPr>
                    <a:t>swtiching</a:t>
                  </a:r>
                  <a:r>
                    <a:rPr lang="en-US" sz="2400">
                      <a:latin typeface="Times New Roman" panose="02020603050405020304" pitchFamily="18" charset="0"/>
                      <a:cs typeface="Times New Roman" panose="02020603050405020304" pitchFamily="18" charset="0"/>
                    </a:rPr>
                    <a:t>. Fig 6b demonstrated the cores were executing exact same computation. </a:t>
                  </a:r>
                </a:p>
              </p:txBody>
            </p:sp>
          </p:grpSp>
        </p:grpSp>
        <p:grpSp>
          <p:nvGrpSpPr>
            <p:cNvPr id="50" name="Group 49">
              <a:extLst>
                <a:ext uri="{FF2B5EF4-FFF2-40B4-BE49-F238E27FC236}">
                  <a16:creationId xmlns:a16="http://schemas.microsoft.com/office/drawing/2014/main" id="{28946C73-BD7A-172B-36C4-E0AE08109146}"/>
                </a:ext>
              </a:extLst>
            </p:cNvPr>
            <p:cNvGrpSpPr/>
            <p:nvPr/>
          </p:nvGrpSpPr>
          <p:grpSpPr>
            <a:xfrm>
              <a:off x="19413582" y="257697"/>
              <a:ext cx="2390503" cy="2491841"/>
              <a:chOff x="16177985" y="214747"/>
              <a:chExt cx="1992086" cy="2076534"/>
            </a:xfrm>
          </p:grpSpPr>
          <p:pic>
            <p:nvPicPr>
              <p:cNvPr id="3" name="Picture 2" descr="Qr code&#10;&#10;Description automatically generated">
                <a:extLst>
                  <a:ext uri="{FF2B5EF4-FFF2-40B4-BE49-F238E27FC236}">
                    <a16:creationId xmlns:a16="http://schemas.microsoft.com/office/drawing/2014/main" id="{E651F3C5-CB32-ED98-07AC-CA5D27D02D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266885" y="214747"/>
                <a:ext cx="1825170" cy="1825170"/>
              </a:xfrm>
              <a:prstGeom prst="rect">
                <a:avLst/>
              </a:prstGeom>
            </p:spPr>
          </p:pic>
          <p:sp>
            <p:nvSpPr>
              <p:cNvPr id="49" name="TextBox 48">
                <a:extLst>
                  <a:ext uri="{FF2B5EF4-FFF2-40B4-BE49-F238E27FC236}">
                    <a16:creationId xmlns:a16="http://schemas.microsoft.com/office/drawing/2014/main" id="{988A5C91-9697-6616-1D90-40A3B2AFD935}"/>
                  </a:ext>
                </a:extLst>
              </p:cNvPr>
              <p:cNvSpPr txBox="1"/>
              <p:nvPr/>
            </p:nvSpPr>
            <p:spPr>
              <a:xfrm>
                <a:off x="16177985" y="1881927"/>
                <a:ext cx="1992086" cy="409354"/>
              </a:xfrm>
              <a:prstGeom prst="rect">
                <a:avLst/>
              </a:prstGeom>
              <a:noFill/>
            </p:spPr>
            <p:txBody>
              <a:bodyPr wrap="square" rtlCol="0">
                <a:spAutoFit/>
              </a:bodyPr>
              <a:lstStyle/>
              <a:p>
                <a:pPr algn="ctr"/>
                <a:r>
                  <a:rPr lang="en-US" altLang="zh-TW" sz="2592">
                    <a:latin typeface="Times New Roman" panose="02020603050405020304" pitchFamily="18" charset="0"/>
                    <a:cs typeface="Times New Roman" panose="02020603050405020304" pitchFamily="18" charset="0"/>
                  </a:rPr>
                  <a:t>Project Website</a:t>
                </a:r>
              </a:p>
            </p:txBody>
          </p:sp>
        </p:grpSp>
        <p:grpSp>
          <p:nvGrpSpPr>
            <p:cNvPr id="80" name="群組 79">
              <a:extLst>
                <a:ext uri="{FF2B5EF4-FFF2-40B4-BE49-F238E27FC236}">
                  <a16:creationId xmlns:a16="http://schemas.microsoft.com/office/drawing/2014/main" id="{716D86C5-D425-70BC-C1CC-3DC33357267C}"/>
                </a:ext>
              </a:extLst>
            </p:cNvPr>
            <p:cNvGrpSpPr/>
            <p:nvPr/>
          </p:nvGrpSpPr>
          <p:grpSpPr>
            <a:xfrm>
              <a:off x="110760" y="2956076"/>
              <a:ext cx="10735639" cy="26488675"/>
              <a:chOff x="109915" y="3544143"/>
              <a:chExt cx="10735639" cy="26488675"/>
            </a:xfrm>
          </p:grpSpPr>
          <p:pic>
            <p:nvPicPr>
              <p:cNvPr id="10" name="Picture 9">
                <a:extLst>
                  <a:ext uri="{FF2B5EF4-FFF2-40B4-BE49-F238E27FC236}">
                    <a16:creationId xmlns:a16="http://schemas.microsoft.com/office/drawing/2014/main" id="{9AF9781F-25D6-DCE0-0BA9-1263ABE25F8E}"/>
                  </a:ext>
                </a:extLst>
              </p:cNvPr>
              <p:cNvPicPr>
                <a:picLocks noChangeAspect="1"/>
              </p:cNvPicPr>
              <p:nvPr/>
            </p:nvPicPr>
            <p:blipFill>
              <a:blip r:embed="rId14"/>
              <a:stretch>
                <a:fillRect/>
              </a:stretch>
            </p:blipFill>
            <p:spPr>
              <a:xfrm>
                <a:off x="253469" y="10540697"/>
                <a:ext cx="10410370" cy="3360390"/>
              </a:xfrm>
              <a:prstGeom prst="rect">
                <a:avLst/>
              </a:prstGeom>
            </p:spPr>
          </p:pic>
          <p:grpSp>
            <p:nvGrpSpPr>
              <p:cNvPr id="37" name="Group 36">
                <a:extLst>
                  <a:ext uri="{FF2B5EF4-FFF2-40B4-BE49-F238E27FC236}">
                    <a16:creationId xmlns:a16="http://schemas.microsoft.com/office/drawing/2014/main" id="{64D2E328-6D07-BA45-249A-E7A8184838EB}"/>
                  </a:ext>
                </a:extLst>
              </p:cNvPr>
              <p:cNvGrpSpPr/>
              <p:nvPr/>
            </p:nvGrpSpPr>
            <p:grpSpPr>
              <a:xfrm>
                <a:off x="109915" y="26177133"/>
                <a:ext cx="10735639" cy="3855685"/>
                <a:chOff x="119101" y="15473793"/>
                <a:chExt cx="8946366" cy="3213071"/>
              </a:xfrm>
            </p:grpSpPr>
            <p:pic>
              <p:nvPicPr>
                <p:cNvPr id="30" name="Picture 29">
                  <a:extLst>
                    <a:ext uri="{FF2B5EF4-FFF2-40B4-BE49-F238E27FC236}">
                      <a16:creationId xmlns:a16="http://schemas.microsoft.com/office/drawing/2014/main" id="{5E485931-F96D-41C8-715A-9586B67347F0}"/>
                    </a:ext>
                  </a:extLst>
                </p:cNvPr>
                <p:cNvPicPr>
                  <a:picLocks noChangeAspect="1"/>
                </p:cNvPicPr>
                <p:nvPr/>
              </p:nvPicPr>
              <p:blipFill rotWithShape="1">
                <a:blip r:embed="rId15"/>
                <a:srcRect b="22242"/>
                <a:stretch/>
              </p:blipFill>
              <p:spPr>
                <a:xfrm>
                  <a:off x="119101" y="15473793"/>
                  <a:ext cx="8946366" cy="2598868"/>
                </a:xfrm>
                <a:prstGeom prst="rect">
                  <a:avLst/>
                </a:prstGeom>
              </p:spPr>
            </p:pic>
            <p:pic>
              <p:nvPicPr>
                <p:cNvPr id="36" name="Picture 35">
                  <a:extLst>
                    <a:ext uri="{FF2B5EF4-FFF2-40B4-BE49-F238E27FC236}">
                      <a16:creationId xmlns:a16="http://schemas.microsoft.com/office/drawing/2014/main" id="{17180414-E246-87C4-0AFD-3AB42F2DE7BA}"/>
                    </a:ext>
                  </a:extLst>
                </p:cNvPr>
                <p:cNvPicPr>
                  <a:picLocks noChangeAspect="1"/>
                </p:cNvPicPr>
                <p:nvPr/>
              </p:nvPicPr>
              <p:blipFill rotWithShape="1">
                <a:blip r:embed="rId15"/>
                <a:srcRect l="11303" t="81256" r="17381"/>
                <a:stretch/>
              </p:blipFill>
              <p:spPr>
                <a:xfrm>
                  <a:off x="1807029" y="18072660"/>
                  <a:ext cx="5410785" cy="614204"/>
                </a:xfrm>
                <a:prstGeom prst="rect">
                  <a:avLst/>
                </a:prstGeom>
              </p:spPr>
            </p:pic>
          </p:grpSp>
          <p:sp>
            <p:nvSpPr>
              <p:cNvPr id="53" name="TextBox 52">
                <a:extLst>
                  <a:ext uri="{FF2B5EF4-FFF2-40B4-BE49-F238E27FC236}">
                    <a16:creationId xmlns:a16="http://schemas.microsoft.com/office/drawing/2014/main" id="{CB9919BC-C422-3C1D-F726-AA05B6C5C976}"/>
                  </a:ext>
                </a:extLst>
              </p:cNvPr>
              <p:cNvSpPr txBox="1"/>
              <p:nvPr/>
            </p:nvSpPr>
            <p:spPr>
              <a:xfrm>
                <a:off x="160451" y="3544143"/>
                <a:ext cx="10542846" cy="7055265"/>
              </a:xfrm>
              <a:prstGeom prst="rect">
                <a:avLst/>
              </a:prstGeom>
              <a:noFill/>
            </p:spPr>
            <p:txBody>
              <a:bodyPr wrap="square" rtlCol="0">
                <a:spAutoFit/>
              </a:bodyPr>
              <a:lstStyle/>
              <a:p>
                <a:pPr algn="just"/>
                <a:r>
                  <a:rPr lang="en-US" sz="2800" b="1">
                    <a:latin typeface="Times New Roman" panose="02020603050405020304" pitchFamily="18" charset="0"/>
                    <a:cs typeface="Times New Roman" panose="02020603050405020304" pitchFamily="18" charset="0"/>
                  </a:rPr>
                  <a:t>Abstract</a:t>
                </a:r>
                <a:endParaRPr lang="en-US" altLang="zh-TW" sz="2800" b="1">
                  <a:latin typeface="Times New Roman" panose="02020603050405020304" pitchFamily="18" charset="0"/>
                  <a:cs typeface="Times New Roman" panose="02020603050405020304" pitchFamily="18" charset="0"/>
                </a:endParaRPr>
              </a:p>
              <a:p>
                <a:pPr indent="548640" algn="just">
                  <a:spcAft>
                    <a:spcPts val="1440"/>
                  </a:spcAft>
                </a:pPr>
                <a:r>
                  <a:rPr lang="en-US" sz="2400">
                    <a:latin typeface="Times New Roman" panose="02020603050405020304" pitchFamily="18" charset="0"/>
                    <a:cs typeface="Times New Roman" panose="02020603050405020304" pitchFamily="18" charset="0"/>
                  </a:rPr>
                  <a:t>We compared the performance and costs of executing data clustering algorithms on a multi-core machine with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and on a set of workers with comparable resource constraints of AWS instances with </a:t>
                </a:r>
                <a:r>
                  <a:rPr lang="en-US" sz="2400" err="1">
                    <a:latin typeface="Times New Roman" panose="02020603050405020304" pitchFamily="18" charset="0"/>
                    <a:cs typeface="Times New Roman" panose="02020603050405020304" pitchFamily="18" charset="0"/>
                  </a:rPr>
                  <a:t>PySpark</a:t>
                </a:r>
                <a:r>
                  <a:rPr lang="en-US" sz="2400">
                    <a:latin typeface="Times New Roman" panose="02020603050405020304" pitchFamily="18" charset="0"/>
                    <a:cs typeface="Times New Roman" panose="02020603050405020304" pitchFamily="18" charset="0"/>
                  </a:rPr>
                  <a:t>. We analyzed the serial, parallelized, and distributed implementation of two clustering algorithms: K-means and DBSCAN, evaluated their trade-off between performance, financial cost, and different algorithmic strategies.</a:t>
                </a:r>
              </a:p>
              <a:p>
                <a:pPr algn="just"/>
                <a:r>
                  <a:rPr lang="en-US" sz="2800" b="1" err="1">
                    <a:latin typeface="Times New Roman" panose="02020603050405020304" pitchFamily="18" charset="0"/>
                    <a:cs typeface="Times New Roman" panose="02020603050405020304" pitchFamily="18" charset="0"/>
                  </a:rPr>
                  <a:t>PyOMP</a:t>
                </a:r>
                <a:endParaRPr lang="en-US" altLang="zh-TW" sz="2800" b="1">
                  <a:latin typeface="Times New Roman" panose="02020603050405020304" pitchFamily="18" charset="0"/>
                  <a:cs typeface="Times New Roman" panose="02020603050405020304" pitchFamily="18" charset="0"/>
                </a:endParaRPr>
              </a:p>
              <a:p>
                <a:pPr indent="548640" algn="just">
                  <a:spcAft>
                    <a:spcPts val="1440"/>
                  </a:spcAft>
                </a:pP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released by Intel Corp., provides an easy-to-use API that allows developers to parallelize their Python code with minimal modifications, by adding OpenMP directives to their code. Built upon </a:t>
                </a:r>
                <a:r>
                  <a:rPr lang="en-US" sz="2400" err="1">
                    <a:latin typeface="Times New Roman" panose="02020603050405020304" pitchFamily="18" charset="0"/>
                    <a:cs typeface="Times New Roman" panose="02020603050405020304" pitchFamily="18" charset="0"/>
                  </a:rPr>
                  <a:t>Numba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offers users an OpenMP-similar syntax for accessibility. Programs written in C with OpenMP performs only 2.8% faster than programs in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Numba</a:t>
                </a:r>
                <a:r>
                  <a:rPr lang="en-US" sz="2400">
                    <a:latin typeface="Times New Roman" panose="02020603050405020304" pitchFamily="18" charset="0"/>
                    <a:cs typeface="Times New Roman" panose="02020603050405020304" pitchFamily="18" charset="0"/>
                  </a:rPr>
                  <a:t> is just-in-time (JIT) compiler that translates Python into optimized machine code at runtime, just before execution, providing significant speedups for computationally intensive tasks. </a:t>
                </a:r>
                <a:r>
                  <a:rPr lang="en-US" sz="2400" err="1">
                    <a:latin typeface="Times New Roman" panose="02020603050405020304" pitchFamily="18" charset="0"/>
                    <a:cs typeface="Times New Roman" panose="02020603050405020304" pitchFamily="18" charset="0"/>
                  </a:rPr>
                  <a:t>Numba</a:t>
                </a:r>
                <a:r>
                  <a:rPr lang="en-US" sz="2400">
                    <a:latin typeface="Times New Roman" panose="02020603050405020304" pitchFamily="18" charset="0"/>
                    <a:cs typeface="Times New Roman" panose="02020603050405020304" pitchFamily="18" charset="0"/>
                  </a:rPr>
                  <a:t> uses LLVM as the backend for its JIT compiler, capable of many optimization techniques including vectorization, automatic parallelization, and loop unrolling. Example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operations are shown in Table 1.</a:t>
                </a:r>
              </a:p>
            </p:txBody>
          </p:sp>
          <p:sp>
            <p:nvSpPr>
              <p:cNvPr id="54" name="TextBox 53">
                <a:extLst>
                  <a:ext uri="{FF2B5EF4-FFF2-40B4-BE49-F238E27FC236}">
                    <a16:creationId xmlns:a16="http://schemas.microsoft.com/office/drawing/2014/main" id="{6E58BD26-5F03-83C2-2118-F19175F1180F}"/>
                  </a:ext>
                </a:extLst>
              </p:cNvPr>
              <p:cNvSpPr txBox="1"/>
              <p:nvPr/>
            </p:nvSpPr>
            <p:spPr>
              <a:xfrm>
                <a:off x="222349" y="13772604"/>
                <a:ext cx="10410370" cy="2369880"/>
              </a:xfrm>
              <a:prstGeom prst="rect">
                <a:avLst/>
              </a:prstGeom>
              <a:noFill/>
            </p:spPr>
            <p:txBody>
              <a:bodyPr wrap="square" rtlCol="0">
                <a:spAutoFit/>
              </a:bodyPr>
              <a:lstStyle/>
              <a:p>
                <a:pPr algn="just"/>
                <a:r>
                  <a:rPr lang="en-US" sz="2800" b="1" err="1">
                    <a:latin typeface="Times New Roman" panose="02020603050405020304" pitchFamily="18" charset="0"/>
                    <a:cs typeface="Times New Roman" panose="02020603050405020304" pitchFamily="18" charset="0"/>
                  </a:rPr>
                  <a:t>PySpark</a:t>
                </a:r>
                <a:endParaRPr lang="en-US" altLang="zh-TW" sz="2800" b="1">
                  <a:latin typeface="Times New Roman" panose="02020603050405020304" pitchFamily="18" charset="0"/>
                  <a:cs typeface="Times New Roman" panose="02020603050405020304" pitchFamily="18" charset="0"/>
                </a:endParaRPr>
              </a:p>
              <a:p>
                <a:pPr indent="548640" algn="just">
                  <a:spcAft>
                    <a:spcPts val="1440"/>
                  </a:spcAft>
                </a:pPr>
                <a:r>
                  <a:rPr lang="en-US" sz="2400" err="1">
                    <a:latin typeface="Times New Roman" panose="02020603050405020304" pitchFamily="18" charset="0"/>
                    <a:cs typeface="Times New Roman" panose="02020603050405020304" pitchFamily="18" charset="0"/>
                  </a:rPr>
                  <a:t>PySpark</a:t>
                </a:r>
                <a:r>
                  <a:rPr lang="en-US" sz="2400">
                    <a:latin typeface="Times New Roman" panose="02020603050405020304" pitchFamily="18" charset="0"/>
                    <a:cs typeface="Times New Roman" panose="02020603050405020304" pitchFamily="18" charset="0"/>
                  </a:rPr>
                  <a:t> is a Python API for Apache Spark, a distributed computing system used for big data processing and analytics. Spark is designed to work with large-scale data processing tasks that require high-speed data processing and distributed computing capabilities. </a:t>
                </a:r>
                <a:r>
                  <a:rPr lang="en-US" sz="2400" err="1">
                    <a:latin typeface="Times New Roman" panose="02020603050405020304" pitchFamily="18" charset="0"/>
                    <a:cs typeface="Times New Roman" panose="02020603050405020304" pitchFamily="18" charset="0"/>
                  </a:rPr>
                  <a:t>PySpark</a:t>
                </a:r>
                <a:r>
                  <a:rPr lang="en-US" sz="2400">
                    <a:latin typeface="Times New Roman" panose="02020603050405020304" pitchFamily="18" charset="0"/>
                    <a:cs typeface="Times New Roman" panose="02020603050405020304" pitchFamily="18" charset="0"/>
                  </a:rPr>
                  <a:t> provides even more easy-to-use interface for users to handle data analytic tasks in Python.</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DA73B1F-B579-79E0-A8FB-8A0396430C7F}"/>
                      </a:ext>
                    </a:extLst>
                  </p:cNvPr>
                  <p:cNvSpPr txBox="1"/>
                  <p:nvPr/>
                </p:nvSpPr>
                <p:spPr>
                  <a:xfrm>
                    <a:off x="204470" y="16126733"/>
                    <a:ext cx="10482526" cy="6550511"/>
                  </a:xfrm>
                  <a:prstGeom prst="rect">
                    <a:avLst/>
                  </a:prstGeom>
                  <a:noFill/>
                </p:spPr>
                <p:txBody>
                  <a:bodyPr wrap="square" rtlCol="0">
                    <a:spAutoFit/>
                  </a:bodyPr>
                  <a:lstStyle/>
                  <a:p>
                    <a:pPr algn="just"/>
                    <a:r>
                      <a:rPr lang="en-US" altLang="zh-TW" sz="2800" b="1">
                        <a:latin typeface="Times New Roman" panose="02020603050405020304" pitchFamily="18" charset="0"/>
                        <a:cs typeface="Times New Roman" panose="02020603050405020304" pitchFamily="18" charset="0"/>
                      </a:rPr>
                      <a:t>Results - </a:t>
                    </a:r>
                    <a:r>
                      <a:rPr lang="en-US" altLang="zh-TW" sz="2800" b="1" err="1">
                        <a:latin typeface="Times New Roman" panose="02020603050405020304" pitchFamily="18" charset="0"/>
                        <a:cs typeface="Times New Roman" panose="02020603050405020304" pitchFamily="18" charset="0"/>
                      </a:rPr>
                      <a:t>PySpark</a:t>
                    </a:r>
                    <a:endParaRPr lang="en-US" sz="2800" b="1">
                      <a:latin typeface="Times New Roman" panose="02020603050405020304" pitchFamily="18" charset="0"/>
                      <a:cs typeface="Times New Roman" panose="02020603050405020304" pitchFamily="18" charset="0"/>
                    </a:endParaRPr>
                  </a:p>
                  <a:p>
                    <a:pPr algn="just"/>
                    <a:r>
                      <a:rPr lang="en-US" altLang="zh-TW" sz="2400" b="1">
                        <a:latin typeface="Times New Roman" panose="02020603050405020304" pitchFamily="18" charset="0"/>
                        <a:cs typeface="Times New Roman" panose="02020603050405020304" pitchFamily="18" charset="0"/>
                      </a:rPr>
                      <a:t>Hardware Setup</a:t>
                    </a:r>
                  </a:p>
                  <a:p>
                    <a:pPr indent="548640" algn="just">
                      <a:spcAft>
                        <a:spcPts val="1440"/>
                      </a:spcAft>
                    </a:pPr>
                    <a:r>
                      <a:rPr lang="en-US" altLang="zh-TW" sz="2400">
                        <a:latin typeface="Times New Roman" panose="02020603050405020304" pitchFamily="18" charset="0"/>
                        <a:cs typeface="Times New Roman" panose="02020603050405020304" pitchFamily="18" charset="0"/>
                      </a:rPr>
                      <a:t>We leveraged AWS EC2. t3.large. uses Intel Xeon Platinum 8000 series CPU with 2 threads per core and clock speed up to 3.0 GHz. Our experiment showed the maximum clock speed for each executor is 2.5GHz, and the same program runs two times longer on than the AMD 5600x. For comparison between </a:t>
                    </a:r>
                    <a:r>
                      <a:rPr lang="en-US" altLang="zh-TW" sz="2400" err="1">
                        <a:latin typeface="Times New Roman" panose="02020603050405020304" pitchFamily="18" charset="0"/>
                        <a:cs typeface="Times New Roman" panose="02020603050405020304" pitchFamily="18" charset="0"/>
                      </a:rPr>
                      <a:t>PyOMP</a:t>
                    </a:r>
                    <a:r>
                      <a:rPr lang="en-US" altLang="zh-TW" sz="2400">
                        <a:latin typeface="Times New Roman" panose="02020603050405020304" pitchFamily="18" charset="0"/>
                        <a:cs typeface="Times New Roman" panose="02020603050405020304" pitchFamily="18" charset="0"/>
                      </a:rPr>
                      <a:t>, we took 1 node (with 2 vCPU/threads) as 1 thread in AMD Ryzen5 5600x. The spot instance price of t3.large is 0.0637 USD/</a:t>
                    </a:r>
                    <a:r>
                      <a:rPr lang="en-US" altLang="zh-TW" sz="2400" err="1">
                        <a:latin typeface="Times New Roman" panose="02020603050405020304" pitchFamily="18" charset="0"/>
                        <a:cs typeface="Times New Roman" panose="02020603050405020304" pitchFamily="18" charset="0"/>
                      </a:rPr>
                      <a:t>hr</a:t>
                    </a:r>
                    <a:r>
                      <a:rPr lang="en-US" altLang="zh-TW" sz="2400">
                        <a:latin typeface="Times New Roman" panose="02020603050405020304" pitchFamily="18" charset="0"/>
                        <a:cs typeface="Times New Roman" panose="02020603050405020304" pitchFamily="18" charset="0"/>
                      </a:rPr>
                      <a:t> on April 16</a:t>
                    </a:r>
                    <a:r>
                      <a:rPr lang="en-US" altLang="zh-TW" sz="2400" baseline="30000">
                        <a:latin typeface="Times New Roman" panose="02020603050405020304" pitchFamily="18" charset="0"/>
                        <a:cs typeface="Times New Roman" panose="02020603050405020304" pitchFamily="18" charset="0"/>
                      </a:rPr>
                      <a:t>th</a:t>
                    </a:r>
                    <a:r>
                      <a:rPr lang="en-US" altLang="zh-TW" sz="2400">
                        <a:latin typeface="Times New Roman" panose="02020603050405020304" pitchFamily="18" charset="0"/>
                        <a:cs typeface="Times New Roman" panose="02020603050405020304" pitchFamily="18" charset="0"/>
                      </a:rPr>
                      <a:t> 2023.</a:t>
                    </a:r>
                  </a:p>
                  <a:p>
                    <a:pPr algn="just"/>
                    <a:r>
                      <a:rPr lang="en-US" altLang="zh-TW" sz="2400" b="1">
                        <a:latin typeface="Times New Roman" panose="02020603050405020304" pitchFamily="18" charset="0"/>
                        <a:cs typeface="Times New Roman" panose="02020603050405020304" pitchFamily="18" charset="0"/>
                      </a:rPr>
                      <a:t>Runtime v. </a:t>
                    </a:r>
                    <a:r>
                      <a:rPr lang="en-US" altLang="zh-TW" sz="2400" b="1" err="1">
                        <a:latin typeface="Times New Roman" panose="02020603050405020304" pitchFamily="18" charset="0"/>
                        <a:cs typeface="Times New Roman" panose="02020603050405020304" pitchFamily="18" charset="0"/>
                      </a:rPr>
                      <a:t>nThreads</a:t>
                    </a:r>
                    <a:endParaRPr lang="en-US" altLang="zh-TW" sz="2400" b="1">
                      <a:latin typeface="Times New Roman" panose="02020603050405020304" pitchFamily="18" charset="0"/>
                      <a:cs typeface="Times New Roman" panose="02020603050405020304" pitchFamily="18" charset="0"/>
                    </a:endParaRPr>
                  </a:p>
                  <a:p>
                    <a:pPr indent="548640" algn="just">
                      <a:spcAft>
                        <a:spcPts val="1440"/>
                      </a:spcAft>
                    </a:pPr>
                    <a:r>
                      <a:rPr lang="en-US" sz="2400">
                        <a:latin typeface="Times New Roman" panose="02020603050405020304" pitchFamily="18" charset="0"/>
                        <a:cs typeface="Times New Roman" panose="02020603050405020304" pitchFamily="18" charset="0"/>
                      </a:rPr>
                      <a:t>We set up each experiments where </a:t>
                    </a:r>
                    <a14:m>
                      <m:oMath xmlns:m="http://schemas.openxmlformats.org/officeDocument/2006/math">
                        <m:r>
                          <a:rPr lang="en-US" sz="2400" i="1" dirty="0">
                            <a:latin typeface="Cambria Math" panose="02040503050406030204" pitchFamily="18" charset="0"/>
                            <a:cs typeface="Times New Roman" panose="02020603050405020304" pitchFamily="18" charset="0"/>
                          </a:rPr>
                          <m:t>𝑛𝑇h𝑟𝑒𝑎𝑑</m:t>
                        </m:r>
                      </m:oMath>
                    </a14:m>
                    <a:r>
                      <a:rPr lang="en-US" sz="2400">
                        <a:latin typeface="Times New Roman" panose="02020603050405020304" pitchFamily="18" charset="0"/>
                        <a:cs typeface="Times New Roman" panose="02020603050405020304" pitchFamily="18" charset="0"/>
                      </a:rPr>
                      <a:t> is the number of nodes in a cluster. The dataset were partitioned into </a:t>
                    </a:r>
                    <a14:m>
                      <m:oMath xmlns:m="http://schemas.openxmlformats.org/officeDocument/2006/math">
                        <m:r>
                          <a:rPr lang="en-US" sz="2400" i="1" dirty="0">
                            <a:latin typeface="Cambria Math" panose="02040503050406030204" pitchFamily="18" charset="0"/>
                            <a:cs typeface="Times New Roman" panose="02020603050405020304" pitchFamily="18" charset="0"/>
                          </a:rPr>
                          <m:t>𝑛𝑇h𝑟𝑒𝑎𝑑</m:t>
                        </m:r>
                        <m:r>
                          <a:rPr lang="en-US" sz="2400" i="1" dirty="0">
                            <a:latin typeface="Cambria Math" panose="02040503050406030204" pitchFamily="18" charset="0"/>
                            <a:cs typeface="Times New Roman" panose="02020603050405020304" pitchFamily="18" charset="0"/>
                          </a:rPr>
                          <m:t>∗2 </m:t>
                        </m:r>
                      </m:oMath>
                    </a14:m>
                    <a:r>
                      <a:rPr lang="en-US" sz="2400">
                        <a:latin typeface="Times New Roman" panose="02020603050405020304" pitchFamily="18" charset="0"/>
                        <a:cs typeface="Times New Roman" panose="02020603050405020304" pitchFamily="18" charset="0"/>
                      </a:rPr>
                      <a:t>since each node has 2 threads, each with half the clock speed of AMD 5600x. There is a drastic time difference between </a:t>
                    </a:r>
                    <a:r>
                      <a:rPr lang="en-US" sz="2400" err="1">
                        <a:latin typeface="Times New Roman" panose="02020603050405020304" pitchFamily="18" charset="0"/>
                        <a:cs typeface="Times New Roman" panose="02020603050405020304" pitchFamily="18" charset="0"/>
                      </a:rPr>
                      <a:t>PySpark</a:t>
                    </a:r>
                    <a:r>
                      <a:rPr lang="en-US" sz="2400">
                        <a:latin typeface="Times New Roman" panose="02020603050405020304" pitchFamily="18" charset="0"/>
                        <a:cs typeface="Times New Roman" panose="02020603050405020304" pitchFamily="18" charset="0"/>
                      </a:rPr>
                      <a:t> and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where a 50 seconds runtime for </a:t>
                    </a:r>
                    <a:r>
                      <a:rPr lang="en-US" sz="2400" err="1">
                        <a:latin typeface="Times New Roman" panose="02020603050405020304" pitchFamily="18" charset="0"/>
                        <a:cs typeface="Times New Roman" panose="02020603050405020304" pitchFamily="18" charset="0"/>
                      </a:rPr>
                      <a:t>PyOMP</a:t>
                    </a:r>
                    <a:r>
                      <a:rPr lang="en-US" sz="2400">
                        <a:latin typeface="Times New Roman" panose="02020603050405020304" pitchFamily="18" charset="0"/>
                        <a:cs typeface="Times New Roman" panose="02020603050405020304" pitchFamily="18" charset="0"/>
                      </a:rPr>
                      <a:t> with 12 threads requires </a:t>
                    </a:r>
                    <a:r>
                      <a:rPr lang="en-US" sz="2400" b="1">
                        <a:latin typeface="Times New Roman" panose="02020603050405020304" pitchFamily="18" charset="0"/>
                        <a:cs typeface="Times New Roman" panose="02020603050405020304" pitchFamily="18" charset="0"/>
                      </a:rPr>
                      <a:t>24 minutes </a:t>
                    </a:r>
                    <a:r>
                      <a:rPr lang="en-US" sz="2400">
                        <a:latin typeface="Times New Roman" panose="02020603050405020304" pitchFamily="18" charset="0"/>
                        <a:cs typeface="Times New Roman" panose="02020603050405020304" pitchFamily="18" charset="0"/>
                      </a:rPr>
                      <a:t>for </a:t>
                    </a:r>
                    <a:r>
                      <a:rPr lang="en-US" sz="2400" err="1">
                        <a:latin typeface="Times New Roman" panose="02020603050405020304" pitchFamily="18" charset="0"/>
                        <a:cs typeface="Times New Roman" panose="02020603050405020304" pitchFamily="18" charset="0"/>
                      </a:rPr>
                      <a:t>PySpark</a:t>
                    </a:r>
                    <a:r>
                      <a:rPr lang="en-US" sz="2400">
                        <a:latin typeface="Times New Roman" panose="02020603050405020304" pitchFamily="18" charset="0"/>
                        <a:cs typeface="Times New Roman" panose="02020603050405020304" pitchFamily="18" charset="0"/>
                      </a:rPr>
                      <a:t> with 12 nodes. The execution time of k-means with </a:t>
                    </a:r>
                    <a:r>
                      <a:rPr lang="en-US" sz="2400" err="1">
                        <a:latin typeface="Times New Roman" panose="02020603050405020304" pitchFamily="18" charset="0"/>
                        <a:cs typeface="Times New Roman" panose="02020603050405020304" pitchFamily="18" charset="0"/>
                      </a:rPr>
                      <a:t>PySpark</a:t>
                    </a:r>
                    <a:r>
                      <a:rPr lang="en-US" sz="2400">
                        <a:latin typeface="Times New Roman" panose="02020603050405020304" pitchFamily="18" charset="0"/>
                        <a:cs typeface="Times New Roman" panose="02020603050405020304" pitchFamily="18" charset="0"/>
                      </a:rPr>
                      <a:t> decreased linearly with number of executors. The runtime includes execution, synchronization, and Spark overheads, which is why the task took this long.</a:t>
                    </a:r>
                  </a:p>
                </p:txBody>
              </p:sp>
            </mc:Choice>
            <mc:Fallback xmlns="">
              <p:sp>
                <p:nvSpPr>
                  <p:cNvPr id="55" name="TextBox 54">
                    <a:extLst>
                      <a:ext uri="{FF2B5EF4-FFF2-40B4-BE49-F238E27FC236}">
                        <a16:creationId xmlns:a16="http://schemas.microsoft.com/office/drawing/2014/main" id="{9DA73B1F-B579-79E0-A8FB-8A0396430C7F}"/>
                      </a:ext>
                    </a:extLst>
                  </p:cNvPr>
                  <p:cNvSpPr txBox="1">
                    <a:spLocks noRot="1" noChangeAspect="1" noMove="1" noResize="1" noEditPoints="1" noAdjustHandles="1" noChangeArrowheads="1" noChangeShapeType="1" noTextEdit="1"/>
                  </p:cNvSpPr>
                  <p:nvPr/>
                </p:nvSpPr>
                <p:spPr>
                  <a:xfrm>
                    <a:off x="204470" y="16126733"/>
                    <a:ext cx="10482526" cy="6550511"/>
                  </a:xfrm>
                  <a:prstGeom prst="rect">
                    <a:avLst/>
                  </a:prstGeom>
                  <a:blipFill>
                    <a:blip r:embed="rId16"/>
                    <a:stretch>
                      <a:fillRect l="-1163" t="-1024" r="-872" b="-2142"/>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A25AB912-A759-F35F-0411-2F0EF88414BA}"/>
                  </a:ext>
                </a:extLst>
              </p:cNvPr>
              <p:cNvGrpSpPr/>
              <p:nvPr/>
            </p:nvGrpSpPr>
            <p:grpSpPr>
              <a:xfrm>
                <a:off x="254444" y="22703511"/>
                <a:ext cx="10354858" cy="3422926"/>
                <a:chOff x="107875" y="17536884"/>
                <a:chExt cx="8629048" cy="2852438"/>
              </a:xfrm>
            </p:grpSpPr>
            <p:pic>
              <p:nvPicPr>
                <p:cNvPr id="28" name="Picture 27">
                  <a:extLst>
                    <a:ext uri="{FF2B5EF4-FFF2-40B4-BE49-F238E27FC236}">
                      <a16:creationId xmlns:a16="http://schemas.microsoft.com/office/drawing/2014/main" id="{CCFD8DED-9729-9744-23D8-70A16968956F}"/>
                    </a:ext>
                  </a:extLst>
                </p:cNvPr>
                <p:cNvPicPr>
                  <a:picLocks noChangeAspect="1"/>
                </p:cNvPicPr>
                <p:nvPr/>
              </p:nvPicPr>
              <p:blipFill rotWithShape="1">
                <a:blip r:embed="rId17"/>
                <a:srcRect l="1965" r="2464" b="12325"/>
                <a:stretch/>
              </p:blipFill>
              <p:spPr>
                <a:xfrm>
                  <a:off x="107875" y="17536884"/>
                  <a:ext cx="4267963" cy="2646513"/>
                </a:xfrm>
                <a:prstGeom prst="rect">
                  <a:avLst/>
                </a:prstGeom>
              </p:spPr>
            </p:pic>
            <p:pic>
              <p:nvPicPr>
                <p:cNvPr id="57" name="Picture 56">
                  <a:extLst>
                    <a:ext uri="{FF2B5EF4-FFF2-40B4-BE49-F238E27FC236}">
                      <a16:creationId xmlns:a16="http://schemas.microsoft.com/office/drawing/2014/main" id="{949FA909-0E20-A8D4-B602-19FC3C3A62BF}"/>
                    </a:ext>
                  </a:extLst>
                </p:cNvPr>
                <p:cNvPicPr>
                  <a:picLocks noChangeAspect="1"/>
                </p:cNvPicPr>
                <p:nvPr/>
              </p:nvPicPr>
              <p:blipFill rotWithShape="1">
                <a:blip r:embed="rId18"/>
                <a:srcRect l="1487" r="1487" b="11821"/>
                <a:stretch/>
              </p:blipFill>
              <p:spPr>
                <a:xfrm>
                  <a:off x="4392687" y="17811351"/>
                  <a:ext cx="4344236" cy="1856517"/>
                </a:xfrm>
                <a:prstGeom prst="rect">
                  <a:avLst/>
                </a:prstGeom>
              </p:spPr>
            </p:pic>
            <p:pic>
              <p:nvPicPr>
                <p:cNvPr id="58" name="Picture 57">
                  <a:extLst>
                    <a:ext uri="{FF2B5EF4-FFF2-40B4-BE49-F238E27FC236}">
                      <a16:creationId xmlns:a16="http://schemas.microsoft.com/office/drawing/2014/main" id="{86228D1D-1F7D-4333-A069-8CE3C9B79349}"/>
                    </a:ext>
                  </a:extLst>
                </p:cNvPr>
                <p:cNvPicPr>
                  <a:picLocks noChangeAspect="1"/>
                </p:cNvPicPr>
                <p:nvPr/>
              </p:nvPicPr>
              <p:blipFill rotWithShape="1">
                <a:blip r:embed="rId17"/>
                <a:srcRect l="12564" t="91831" r="14051" b="2176"/>
                <a:stretch/>
              </p:blipFill>
              <p:spPr>
                <a:xfrm>
                  <a:off x="136793" y="20156927"/>
                  <a:ext cx="4210125" cy="232394"/>
                </a:xfrm>
                <a:prstGeom prst="rect">
                  <a:avLst/>
                </a:prstGeom>
              </p:spPr>
            </p:pic>
            <p:pic>
              <p:nvPicPr>
                <p:cNvPr id="59" name="Picture 58">
                  <a:extLst>
                    <a:ext uri="{FF2B5EF4-FFF2-40B4-BE49-F238E27FC236}">
                      <a16:creationId xmlns:a16="http://schemas.microsoft.com/office/drawing/2014/main" id="{1F17CF57-68C2-8E8C-0B3E-C06B3C7BA10B}"/>
                    </a:ext>
                  </a:extLst>
                </p:cNvPr>
                <p:cNvPicPr>
                  <a:picLocks noChangeAspect="1"/>
                </p:cNvPicPr>
                <p:nvPr/>
              </p:nvPicPr>
              <p:blipFill rotWithShape="1">
                <a:blip r:embed="rId18"/>
                <a:srcRect l="20438" t="92797" r="21005" b="261"/>
                <a:stretch/>
              </p:blipFill>
              <p:spPr>
                <a:xfrm>
                  <a:off x="4631678" y="20178154"/>
                  <a:ext cx="3788450" cy="211168"/>
                </a:xfrm>
                <a:prstGeom prst="rect">
                  <a:avLst/>
                </a:prstGeom>
              </p:spPr>
            </p:pic>
          </p:grpSp>
          <p:pic>
            <p:nvPicPr>
              <p:cNvPr id="64" name="Picture 63">
                <a:extLst>
                  <a:ext uri="{FF2B5EF4-FFF2-40B4-BE49-F238E27FC236}">
                    <a16:creationId xmlns:a16="http://schemas.microsoft.com/office/drawing/2014/main" id="{1D1C8A13-1463-7AED-8249-98913CEDF359}"/>
                  </a:ext>
                </a:extLst>
              </p:cNvPr>
              <p:cNvPicPr>
                <a:picLocks noChangeAspect="1"/>
              </p:cNvPicPr>
              <p:nvPr/>
            </p:nvPicPr>
            <p:blipFill rotWithShape="1">
              <a:blip r:embed="rId14"/>
              <a:srcRect t="91253"/>
              <a:stretch/>
            </p:blipFill>
            <p:spPr>
              <a:xfrm>
                <a:off x="272550" y="13570747"/>
                <a:ext cx="10410370" cy="325318"/>
              </a:xfrm>
              <a:prstGeom prst="rect">
                <a:avLst/>
              </a:prstGeom>
            </p:spPr>
          </p:pic>
        </p:grpSp>
        <p:sp>
          <p:nvSpPr>
            <p:cNvPr id="81" name="TextBox 54">
              <a:extLst>
                <a:ext uri="{FF2B5EF4-FFF2-40B4-BE49-F238E27FC236}">
                  <a16:creationId xmlns:a16="http://schemas.microsoft.com/office/drawing/2014/main" id="{17BBCBF7-5EB2-5750-542A-9E138BE88D93}"/>
                </a:ext>
              </a:extLst>
            </p:cNvPr>
            <p:cNvSpPr txBox="1"/>
            <p:nvPr/>
          </p:nvSpPr>
          <p:spPr>
            <a:xfrm>
              <a:off x="232954" y="29394924"/>
              <a:ext cx="10360332" cy="3226524"/>
            </a:xfrm>
            <a:prstGeom prst="rect">
              <a:avLst/>
            </a:prstGeom>
            <a:noFill/>
          </p:spPr>
          <p:txBody>
            <a:bodyPr wrap="square" rtlCol="0">
              <a:spAutoFit/>
            </a:bodyPr>
            <a:lstStyle/>
            <a:p>
              <a:pPr algn="just"/>
              <a:r>
                <a:rPr lang="en-US" altLang="zh-TW" sz="2400" b="1">
                  <a:latin typeface="Times New Roman" panose="02020603050405020304" pitchFamily="18" charset="0"/>
                  <a:cs typeface="Times New Roman" panose="02020603050405020304" pitchFamily="18" charset="0"/>
                </a:rPr>
                <a:t>Conclusion - </a:t>
              </a:r>
              <a:r>
                <a:rPr lang="en-US" altLang="zh-TW" sz="2400" b="1" err="1">
                  <a:latin typeface="Times New Roman" panose="02020603050405020304" pitchFamily="18" charset="0"/>
                  <a:cs typeface="Times New Roman" panose="02020603050405020304" pitchFamily="18" charset="0"/>
                </a:rPr>
                <a:t>PySpark</a:t>
              </a:r>
              <a:endParaRPr lang="en-US" altLang="zh-TW" sz="2400" b="1">
                <a:latin typeface="Times New Roman" panose="02020603050405020304" pitchFamily="18" charset="0"/>
                <a:cs typeface="Times New Roman" panose="02020603050405020304" pitchFamily="18" charset="0"/>
              </a:endParaRPr>
            </a:p>
            <a:p>
              <a:pPr indent="548640" algn="just">
                <a:spcAft>
                  <a:spcPts val="1440"/>
                </a:spcAft>
              </a:pPr>
              <a:r>
                <a:rPr lang="en-US" altLang="zh-TW" sz="2400">
                  <a:latin typeface="Times New Roman" panose="02020603050405020304" pitchFamily="18" charset="0"/>
                  <a:cs typeface="Times New Roman" panose="02020603050405020304" pitchFamily="18" charset="0"/>
                </a:rPr>
                <a:t>Our implementation of k-means clustering parallelized with </a:t>
              </a:r>
              <a:r>
                <a:rPr lang="en-US" altLang="zh-TW" sz="2400" err="1">
                  <a:latin typeface="Times New Roman" panose="02020603050405020304" pitchFamily="18" charset="0"/>
                  <a:cs typeface="Times New Roman" panose="02020603050405020304" pitchFamily="18" charset="0"/>
                </a:rPr>
                <a:t>PySpark</a:t>
              </a:r>
              <a:r>
                <a:rPr lang="en-US" altLang="zh-TW" sz="2400">
                  <a:latin typeface="Times New Roman" panose="02020603050405020304" pitchFamily="18" charset="0"/>
                  <a:cs typeface="Times New Roman" panose="02020603050405020304" pitchFamily="18" charset="0"/>
                </a:rPr>
                <a:t> achieved </a:t>
              </a:r>
              <a:r>
                <a:rPr lang="en-US" altLang="zh-TW" sz="2400" b="1">
                  <a:latin typeface="Times New Roman" panose="02020603050405020304" pitchFamily="18" charset="0"/>
                  <a:cs typeface="Times New Roman" panose="02020603050405020304" pitchFamily="18" charset="0"/>
                </a:rPr>
                <a:t>10.41x speedup </a:t>
              </a:r>
              <a:r>
                <a:rPr lang="en-US" altLang="zh-TW" sz="2400">
                  <a:latin typeface="Times New Roman" panose="02020603050405020304" pitchFamily="18" charset="0"/>
                  <a:cs typeface="Times New Roman" panose="02020603050405020304" pitchFamily="18" charset="0"/>
                </a:rPr>
                <a:t>on a 12-node cluster, with each node having 2 vCPUs, each having half of the computation power of AMD Ryzen5 5600x. The speedup increased linearly with respect to the number of node executing. However, due to the heavy overhead of Spark job and synchronization across nodes, the runtime is drastically slower than </a:t>
              </a:r>
              <a:r>
                <a:rPr lang="en-US" altLang="zh-TW" sz="2400" err="1">
                  <a:latin typeface="Times New Roman" panose="02020603050405020304" pitchFamily="18" charset="0"/>
                  <a:cs typeface="Times New Roman" panose="02020603050405020304" pitchFamily="18" charset="0"/>
                </a:rPr>
                <a:t>PyOMP</a:t>
              </a:r>
              <a:r>
                <a:rPr lang="en-US" altLang="zh-TW" sz="2400">
                  <a:latin typeface="Times New Roman" panose="02020603050405020304" pitchFamily="18" charset="0"/>
                  <a:cs typeface="Times New Roman" panose="02020603050405020304" pitchFamily="18" charset="0"/>
                </a:rPr>
                <a:t> implementation of the same code.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400" b="1">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DBSCAN Results are on Project </a:t>
              </a:r>
              <a:r>
                <a:rPr lang="en-US" altLang="zh-TW" sz="2400" b="1">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Website:       jtchen0528/cmu-15618-project</a:t>
              </a:r>
              <a:endParaRPr lang="en-US" sz="2400">
                <a:latin typeface="Times New Roman" panose="02020603050405020304" pitchFamily="18" charset="0"/>
                <a:cs typeface="Times New Roman" panose="02020603050405020304" pitchFamily="18" charset="0"/>
              </a:endParaRPr>
            </a:p>
          </p:txBody>
        </p:sp>
        <p:sp>
          <p:nvSpPr>
            <p:cNvPr id="82" name="TextBox 54">
              <a:extLst>
                <a:ext uri="{FF2B5EF4-FFF2-40B4-BE49-F238E27FC236}">
                  <a16:creationId xmlns:a16="http://schemas.microsoft.com/office/drawing/2014/main" id="{8089147A-79CA-C3C4-ADED-9BFE4FB22FC8}"/>
                </a:ext>
              </a:extLst>
            </p:cNvPr>
            <p:cNvSpPr txBox="1"/>
            <p:nvPr/>
          </p:nvSpPr>
          <p:spPr>
            <a:xfrm>
              <a:off x="10812115" y="28055945"/>
              <a:ext cx="10922922" cy="4703852"/>
            </a:xfrm>
            <a:prstGeom prst="rect">
              <a:avLst/>
            </a:prstGeom>
            <a:noFill/>
          </p:spPr>
          <p:txBody>
            <a:bodyPr wrap="square" rtlCol="0">
              <a:spAutoFit/>
            </a:bodyPr>
            <a:lstStyle/>
            <a:p>
              <a:pPr algn="just"/>
              <a:r>
                <a:rPr lang="en-US" altLang="zh-TW" sz="2400" b="1">
                  <a:latin typeface="Times New Roman" panose="02020603050405020304" pitchFamily="18" charset="0"/>
                  <a:cs typeface="Times New Roman" panose="02020603050405020304" pitchFamily="18" charset="0"/>
                </a:rPr>
                <a:t>Conclusion – </a:t>
              </a:r>
              <a:r>
                <a:rPr lang="en-US" altLang="zh-TW" sz="2400" b="1" err="1">
                  <a:latin typeface="Times New Roman" panose="02020603050405020304" pitchFamily="18" charset="0"/>
                  <a:cs typeface="Times New Roman" panose="02020603050405020304" pitchFamily="18" charset="0"/>
                </a:rPr>
                <a:t>PyOMP</a:t>
              </a:r>
              <a:endParaRPr lang="en-US" altLang="zh-TW" sz="2400" b="1">
                <a:latin typeface="Times New Roman" panose="02020603050405020304" pitchFamily="18" charset="0"/>
                <a:cs typeface="Times New Roman" panose="02020603050405020304" pitchFamily="18" charset="0"/>
              </a:endParaRPr>
            </a:p>
            <a:p>
              <a:pPr indent="548640" algn="just">
                <a:spcAft>
                  <a:spcPts val="1440"/>
                </a:spcAft>
              </a:pPr>
              <a:r>
                <a:rPr lang="en-US" altLang="zh-TW" sz="2400">
                  <a:latin typeface="Times New Roman" panose="02020603050405020304" pitchFamily="18" charset="0"/>
                  <a:cs typeface="Times New Roman" panose="02020603050405020304" pitchFamily="18" charset="0"/>
                </a:rPr>
                <a:t>Our implementation of k-means clustering parallelized with </a:t>
              </a:r>
              <a:r>
                <a:rPr lang="en-US" altLang="zh-TW" sz="2400" err="1">
                  <a:latin typeface="Times New Roman" panose="02020603050405020304" pitchFamily="18" charset="0"/>
                  <a:cs typeface="Times New Roman" panose="02020603050405020304" pitchFamily="18" charset="0"/>
                </a:rPr>
                <a:t>PyOMP</a:t>
              </a:r>
              <a:r>
                <a:rPr lang="en-US" altLang="zh-TW" sz="2400">
                  <a:latin typeface="Times New Roman" panose="02020603050405020304" pitchFamily="18" charset="0"/>
                  <a:cs typeface="Times New Roman" panose="02020603050405020304" pitchFamily="18" charset="0"/>
                </a:rPr>
                <a:t> achieved </a:t>
              </a:r>
              <a:r>
                <a:rPr lang="en-US" altLang="zh-TW" sz="2400" b="1">
                  <a:latin typeface="Times New Roman" panose="02020603050405020304" pitchFamily="18" charset="0"/>
                  <a:cs typeface="Times New Roman" panose="02020603050405020304" pitchFamily="18" charset="0"/>
                </a:rPr>
                <a:t>5.41x speedup on a 6 core, 12 threads CPU</a:t>
              </a:r>
              <a:r>
                <a:rPr lang="en-US" altLang="zh-TW" sz="2400">
                  <a:latin typeface="Times New Roman" panose="02020603050405020304" pitchFamily="18" charset="0"/>
                  <a:cs typeface="Times New Roman" panose="02020603050405020304" pitchFamily="18" charset="0"/>
                </a:rPr>
                <a:t>; and </a:t>
              </a:r>
              <a:r>
                <a:rPr lang="en-US" altLang="zh-TW" sz="2400" b="1">
                  <a:latin typeface="Times New Roman" panose="02020603050405020304" pitchFamily="18" charset="0"/>
                  <a:cs typeface="Times New Roman" panose="02020603050405020304" pitchFamily="18" charset="0"/>
                </a:rPr>
                <a:t>4.98x speedup with 6 cores</a:t>
              </a:r>
              <a:r>
                <a:rPr lang="en-US" altLang="zh-TW" sz="2400">
                  <a:latin typeface="Times New Roman" panose="02020603050405020304" pitchFamily="18" charset="0"/>
                  <a:cs typeface="Times New Roman" panose="02020603050405020304" pitchFamily="18" charset="0"/>
                </a:rPr>
                <a:t>. The speedup </a:t>
              </a:r>
              <a:r>
                <a:rPr lang="en-US" altLang="zh-TW" sz="2400" b="1">
                  <a:latin typeface="Times New Roman" panose="02020603050405020304" pitchFamily="18" charset="0"/>
                  <a:cs typeface="Times New Roman" panose="02020603050405020304" pitchFamily="18" charset="0"/>
                </a:rPr>
                <a:t>out-performed the NumPy-optimized implementation by 1.44x</a:t>
              </a:r>
              <a:r>
                <a:rPr lang="en-US" altLang="zh-TW" sz="2400">
                  <a:latin typeface="Times New Roman" panose="02020603050405020304" pitchFamily="18" charset="0"/>
                  <a:cs typeface="Times New Roman" panose="02020603050405020304" pitchFamily="18" charset="0"/>
                </a:rPr>
                <a:t>. We examined the maximum speedup of </a:t>
              </a:r>
              <a:r>
                <a:rPr lang="en-US" altLang="zh-TW" sz="2400" b="1">
                  <a:latin typeface="Times New Roman" panose="02020603050405020304" pitchFamily="18" charset="0"/>
                  <a:cs typeface="Times New Roman" panose="02020603050405020304" pitchFamily="18" charset="0"/>
                </a:rPr>
                <a:t>1.6x for atomic operations</a:t>
              </a:r>
              <a:r>
                <a:rPr lang="en-US" altLang="zh-TW" sz="2400">
                  <a:latin typeface="Times New Roman" panose="02020603050405020304" pitchFamily="18" charset="0"/>
                  <a:cs typeface="Times New Roman" panose="02020603050405020304" pitchFamily="18" charset="0"/>
                </a:rPr>
                <a:t>. For AMD Ryzen5 5600x, the speedup with over 6 threads declined due to resource sharing within a core. We inspected the execution of </a:t>
              </a:r>
              <a:r>
                <a:rPr lang="en-US" altLang="zh-TW" sz="2400" err="1">
                  <a:latin typeface="Times New Roman" panose="02020603050405020304" pitchFamily="18" charset="0"/>
                  <a:cs typeface="Times New Roman" panose="02020603050405020304" pitchFamily="18" charset="0"/>
                </a:rPr>
                <a:t>PyOMP</a:t>
              </a:r>
              <a:r>
                <a:rPr lang="en-US" altLang="zh-TW" sz="2400">
                  <a:latin typeface="Times New Roman" panose="02020603050405020304" pitchFamily="18" charset="0"/>
                  <a:cs typeface="Times New Roman" panose="02020603050405020304" pitchFamily="18" charset="0"/>
                </a:rPr>
                <a:t> on switching context with CPU clock speed.</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Conclusion</a:t>
              </a:r>
              <a:endParaRPr lang="en-US" altLang="zh-TW" sz="2200" b="1">
                <a:latin typeface="Times New Roman" panose="02020603050405020304" pitchFamily="18" charset="0"/>
                <a:cs typeface="Times New Roman" panose="02020603050405020304" pitchFamily="18" charset="0"/>
              </a:endParaRPr>
            </a:p>
            <a:p>
              <a:pPr indent="548640" algn="just">
                <a:spcAft>
                  <a:spcPts val="1440"/>
                </a:spcAft>
              </a:pPr>
              <a:r>
                <a:rPr lang="en-US" sz="2400">
                  <a:latin typeface="Times New Roman" panose="02020603050405020304" pitchFamily="18" charset="0"/>
                  <a:cs typeface="Times New Roman" panose="02020603050405020304" pitchFamily="18" charset="0"/>
                </a:rPr>
                <a:t>The same workload executed 50.18s with a 299.00 $USD AMD Ryzen5 5600x, whereas executed 1440s with 13 (with driver node) AWS EC2 t3.large instance total of 0.33 $USD. The two use cases has its suitable scenario, it’s a trade-off between speed and resource constraints.</a:t>
              </a:r>
            </a:p>
          </p:txBody>
        </p:sp>
      </p:grpSp>
      <p:pic>
        <p:nvPicPr>
          <p:cNvPr id="91" name="圖片 90">
            <a:extLst>
              <a:ext uri="{FF2B5EF4-FFF2-40B4-BE49-F238E27FC236}">
                <a16:creationId xmlns:a16="http://schemas.microsoft.com/office/drawing/2014/main" id="{02B5CC8A-7D67-FD14-9149-5A11EB368B46}"/>
              </a:ext>
            </a:extLst>
          </p:cNvPr>
          <p:cNvPicPr>
            <a:picLocks noChangeAspect="1"/>
          </p:cNvPicPr>
          <p:nvPr/>
        </p:nvPicPr>
        <p:blipFill>
          <a:blip r:embed="rId19"/>
          <a:stretch>
            <a:fillRect/>
          </a:stretch>
        </p:blipFill>
        <p:spPr>
          <a:xfrm>
            <a:off x="5871840" y="32158049"/>
            <a:ext cx="338120" cy="336895"/>
          </a:xfrm>
          <a:prstGeom prst="rect">
            <a:avLst/>
          </a:prstGeom>
        </p:spPr>
      </p:pic>
    </p:spTree>
    <p:extLst>
      <p:ext uri="{BB962C8B-B14F-4D97-AF65-F5344CB8AC3E}">
        <p14:creationId xmlns:p14="http://schemas.microsoft.com/office/powerpoint/2010/main" val="2257916801"/>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自訂</PresentationFormat>
  <Slides>1</Slides>
  <Notes>0</Notes>
  <HiddenSlides>1</HiddenSlides>
  <ScaleCrop>false</ScaleCrop>
  <HeadingPairs>
    <vt:vector size="4" baseType="variant">
      <vt:variant>
        <vt:lpstr>佈景主題</vt:lpstr>
      </vt:variant>
      <vt:variant>
        <vt:i4>1</vt:i4>
      </vt:variant>
      <vt:variant>
        <vt:lpstr>投影片標題</vt:lpstr>
      </vt:variant>
      <vt:variant>
        <vt:i4>1</vt:i4>
      </vt:variant>
    </vt:vector>
  </HeadingPairs>
  <TitlesOfParts>
    <vt:vector size="2" baseType="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Chen</dc:creator>
  <cp:revision>3</cp:revision>
  <dcterms:created xsi:type="dcterms:W3CDTF">2023-04-19T18:30:50Z</dcterms:created>
  <dcterms:modified xsi:type="dcterms:W3CDTF">2023-04-21T02:22:44Z</dcterms:modified>
</cp:coreProperties>
</file>