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0" r:id="rId4"/>
    <p:sldId id="262" r:id="rId5"/>
    <p:sldId id="263" r:id="rId6"/>
    <p:sldId id="260" r:id="rId7"/>
    <p:sldId id="261" r:id="rId8"/>
    <p:sldId id="264" r:id="rId9"/>
    <p:sldId id="268" r:id="rId10"/>
    <p:sldId id="269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6A14-EA53-B143-8EF4-D11216EC89A8}" type="datetimeFigureOut">
              <a:rPr kumimoji="1" lang="zh-CN" altLang="en-US" smtClean="0"/>
              <a:t>2022/4/11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0A56E-7C32-EC45-9FCA-C879275648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54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52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47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04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758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14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85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34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22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47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99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0A56E-7C32-EC45-9FCA-C8792756483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40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DEA5-AD64-0146-98A0-FFEB03815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1E885-ADBF-D149-B30E-1DF3BC90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4693C-AC03-D245-BDF5-41BDD872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D0C8-9DC3-4342-941C-732FABF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7A5A-37E5-764D-B32A-3B4C3E5E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32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9329-3783-254C-87F8-10CC3812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60305-565A-AE42-9A66-6DA703DA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F391-0435-5249-9569-2E8AB1D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3DCA-4081-A64C-B2CB-FD71026D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82F6-6FAD-3A41-99E1-588E54EC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576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8323D-02CE-EE46-A6FC-2FF90AA5E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E3386-5A14-574F-A540-30143669D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873C-03F8-5F45-B397-4C89CC2A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4AA7-338A-1D43-A3B7-91547C66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5F91-A0E4-6041-AC8A-FDBDE1CC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48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7F42-E7A9-BC40-B40F-915A9DE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E3B9-C055-3F41-A971-2E0C9726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48D4-09A7-C747-97C9-47AB3CD6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DD75-413B-F045-836E-133CA5E5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EDBB-DF52-3F4B-A6D3-5E40B7DF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105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BF45-7971-2942-B36C-420DF57D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FB004-8971-A046-809B-F787B2DF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F428-100C-3D44-93BD-D94F0BE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DD5E-A094-F24B-9788-B542E6A7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2450-ABE4-EF40-86A2-76C14B37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48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10B9-67E2-714C-9857-9C9F547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6E53-B194-8F43-A482-89C27D60E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B96F3-2CBB-2240-A9CC-674C4C9E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377C-3F51-6145-95D3-B4F0E4E5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607A-CE0B-0640-AA0A-A0F087F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EFC3-A590-7240-AD0B-B4443811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176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8341-D81C-484F-8A8F-CB4D74F4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1626-C8DF-9947-B577-2731966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9064E-086A-E349-AA11-F07DA10F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81A17-AF45-EA4A-8C94-5F9E8EDB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13861-5B1A-764A-BA68-384D004D3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0AC60-452E-224E-AD09-AE018C47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EB2C1-E211-7446-B662-D59FEA36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8E5BC-0E6E-6646-89E0-8E5CD05E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95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A0C5-A759-6545-9731-4151B6B0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B7D35-4ECD-F544-BF45-25217541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E6A45-3F4A-EC44-8D3C-9A9F539F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2D8A0-9D48-4044-AA54-19569214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676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EE83F-E293-934D-A7DA-A61E8C1F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DFB1-E018-0443-B3C6-BA1131EC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B0AD0-24D2-DB42-9F53-C67328CF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48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4E44-27EF-EE46-B505-DD5257BD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A8C6-C9E2-6E4B-BD8A-B692D7D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A368F-6DD4-6648-B966-0B31E70A7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EE220-FBFC-B242-A2F6-90D2C3B1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3CD03-E274-A54E-B97F-18B607FE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D3C12-C79C-D347-B03F-0C19ABCE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302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3832-0616-FF46-B994-CD4C8A2F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F6A95-2FED-F541-9B53-664893547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37656-0BB1-D844-B649-03ACE32E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C2ABF-6C4D-2A47-9982-80E13C4A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72F8B-16FA-714E-9F50-114A2E83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FA76-8ECD-C345-854A-58D2B59E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24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89480-1606-3A4B-A78C-972EA765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0E3AA-017F-F946-B795-C82F51C9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D435-890D-7947-9C44-3E106C9FE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C349-E6BB-E949-A117-620BFC5E7DAD}" type="datetimeFigureOut">
              <a:rPr lang="en-CN" smtClean="0"/>
              <a:t>4/11/22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8A05-0950-A44C-9FD0-E5A899607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EFB9-62FC-CE4B-B4EF-16BA7B2CA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78A2-9660-DC44-B0A2-2D788B9345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64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ehave.github.io/behave.example/index.html" TargetMode="External"/><Relationship Id="rId2" Type="http://schemas.openxmlformats.org/officeDocument/2006/relationships/hyperlink" Target="https://behave.readthedocs.io/en/stable/index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bi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bi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66.cn/api/ljfl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is one of the popular Python 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BDD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test frameworks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656442"/>
            <a:ext cx="11321141" cy="4836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Documentation: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https://behave.readthedocs.io/en/stable/index.html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behave.github.io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behave.example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index.html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Advantage: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Behavior driven development (BDD)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Test designed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in a natural language style (Gherkin)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Test implementation in Python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(Python)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Behave Ecosystem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(IDE)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6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(steps reuse: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garbage_classification.py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09862"/>
            <a:ext cx="11756571" cy="5448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from behave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hamcrest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import requests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import logging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@when('perform a "{garbage}" classification http request to the web services')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step_impl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(context, garbage):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context.garbage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garbage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response =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context.web_services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'/?keyword=' + garbage)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logging.debug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response.status_code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context.response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@then('verify the result classification "{classification}"')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step_impl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(context, classification):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response_json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context.response.json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logging.debug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response_json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newslist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response_json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["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newslist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for garbage in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newslist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if garbage["name"] ==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context.garbage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assert_that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(garbage["title"],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equal_to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(classification))</a:t>
            </a:r>
          </a:p>
        </p:txBody>
      </p:sp>
    </p:spTree>
    <p:extLst>
      <p:ext uri="{BB962C8B-B14F-4D97-AF65-F5344CB8AC3E}">
        <p14:creationId xmlns:p14="http://schemas.microsoft.com/office/powerpoint/2010/main" val="185965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(steps data: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step_parameters.feature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09862"/>
            <a:ext cx="11321141" cy="5083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Feature: step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we can pass some parameters from feature file to python implementation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we call this as step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Wip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Scenario: buy fruits online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Given the kinds of fruits sold in an online fruit shop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context.text</a:t>
            </a:r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'''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Apple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banana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mango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watermelon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'''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When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add a 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watermelon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to my shopping cart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step parse matcher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And add more fruits to my shopping cart     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context.table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|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fruit_name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|    Apple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|    mango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|    orange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Then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have following fruits in my shopping cart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context.table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|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fruit_name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|   Apple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|   mango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|   orange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| watermelon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But unable to buy 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successfully               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step parse matcher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3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(steps data: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step_parameters.py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09862"/>
            <a:ext cx="11321141" cy="53197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from behave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hamcrest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import logging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@given('the kinds of fruits sold in an online fruit shop')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(context):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logging.debug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context.text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context.fruit_kinds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context.text</a:t>
            </a:r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@when('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a "{fruit}" to my shopping cart')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(context, fruit):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shopping_cart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[fruit]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context.shopping_cart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shopping_cart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logging.debug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context.shopping_cart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@when('add more fruits to my shopping cart')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(context):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for row in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context.table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context.shopping_cart.append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(row["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fruit_name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logging.debug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context.shopping_cart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@then('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have following fruits in my shopping cart')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(context):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expected_fruits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[ row["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fruit_name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"] for row in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context.table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logging.debug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expected_fruits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assert_that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expected_fruits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has_items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context.shopping_cart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@then('unable to buy "{fruit}" successfully')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(context, fruit):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assert_that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context.fruit_kinds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is_not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contains_string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(fruit)))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7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(advanced)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409862"/>
            <a:ext cx="11321141" cy="5083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Advanced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usage: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Fixture / Background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 Types and User-defined Types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More Step Matchers</a:t>
            </a:r>
          </a:p>
        </p:txBody>
      </p:sp>
    </p:spTree>
    <p:extLst>
      <p:ext uri="{BB962C8B-B14F-4D97-AF65-F5344CB8AC3E}">
        <p14:creationId xmlns:p14="http://schemas.microsoft.com/office/powerpoint/2010/main" val="247677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installation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656442"/>
            <a:ext cx="11321141" cy="4836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/Users/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jtcheng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/work/shared/ppt/behave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python3 -m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source 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/bin/activate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pip install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behave-html-formatter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PyHamcrest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requests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behave -h</a:t>
            </a:r>
          </a:p>
        </p:txBody>
      </p:sp>
    </p:spTree>
    <p:extLst>
      <p:ext uri="{BB962C8B-B14F-4D97-AF65-F5344CB8AC3E}">
        <p14:creationId xmlns:p14="http://schemas.microsoft.com/office/powerpoint/2010/main" val="30729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(project layout)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656442"/>
            <a:ext cx="11321141" cy="48364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/Users/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jtcheng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/work/shared/ppt/behave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 tree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behave.ini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behave configuration file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behave feature definition folder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environment.py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environment setup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garbage_classification.feature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httpbin.feature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├──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step_parameters.feature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             behave feature implementation folder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├──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garbage_classification.py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├──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httpbin.py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│       └──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step_parameters.py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                behave test result folder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├── behave-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report.html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└── behave-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report.log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 directories, 10 files</a:t>
            </a:r>
          </a:p>
        </p:txBody>
      </p:sp>
    </p:spTree>
    <p:extLst>
      <p:ext uri="{BB962C8B-B14F-4D97-AF65-F5344CB8AC3E}">
        <p14:creationId xmlns:p14="http://schemas.microsoft.com/office/powerpoint/2010/main" val="318176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behave.ini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656442"/>
            <a:ext cx="11321141" cy="48364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[behave]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log_capture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logging_format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[%(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asctime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)s %(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levelname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)s]: %(message)s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logging_datefmt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Y%m%d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%H:%M:%S %Z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logging_level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DEBUG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show_skipped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show_snippets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show_source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format = html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outfiles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result/behave-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report.html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behave.formatters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behave_html_formatter:HTMLFormatter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behave.userdata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logging_file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result/behave-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report.log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environment.py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393371"/>
            <a:ext cx="11321141" cy="53339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import logging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before_all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context.config.setup_logging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(filename =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context.config.</a:t>
            </a:r>
            <a:r>
              <a:rPr lang="en-US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userdata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logging_file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before_all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after_all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after_all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before_feature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(context, feature):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before_feature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:' +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feature.name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after_feature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(context, feature):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after_feature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:' +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feature.name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before_scenario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(context, scenario):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before_scenario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:' +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scenario.name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after_scenario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(context, scenario):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after_scenario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:' +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scenario.name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before_step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(context, step):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before_step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:' +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step.name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after_step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(context, step):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after_step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:' +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step.name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before_tag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(context, tag):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before_tag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:' + tag)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after_tag</a:t>
            </a:r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(context, tag):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after_tag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:' + tag)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C80E64-37ED-4E41-9747-82FDEB478991}"/>
              </a:ext>
            </a:extLst>
          </p:cNvPr>
          <p:cNvSpPr txBox="1"/>
          <p:nvPr/>
        </p:nvSpPr>
        <p:spPr>
          <a:xfrm>
            <a:off x="7473836" y="1657105"/>
            <a:ext cx="3788224" cy="212365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before_all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for feature in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all_features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before_feature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kumimoji="1" lang="en-US" altLang="zh-CN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feature.scenarios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before_scenario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for step in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scenario.steps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before_step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step.run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after_step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after_scenario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after_feature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after_all</a:t>
            </a:r>
            <a:endParaRPr kumimoji="1" lang="zh-CN" alt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C22C38-1DC9-5C4A-A5A6-6D0DD3CD6FCF}"/>
              </a:ext>
            </a:extLst>
          </p:cNvPr>
          <p:cNvSpPr txBox="1"/>
          <p:nvPr/>
        </p:nvSpPr>
        <p:spPr>
          <a:xfrm>
            <a:off x="7473842" y="4199940"/>
            <a:ext cx="3788218" cy="229293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before_all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for feature in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all_features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before_feature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kumimoji="1" lang="en-US" altLang="zh-CN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outline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feature.scenarios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for scenario in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outline.scenarios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before_scenario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step in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scenario.steps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before_step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step.run</a:t>
            </a:r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after_step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after_scenario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after_feature</a:t>
            </a:r>
            <a:endParaRPr kumimoji="1" lang="en-US" altLang="zh-CN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after_all</a:t>
            </a:r>
            <a:endParaRPr kumimoji="1" lang="zh-CN" alt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27A2003-4D28-0741-90E1-64F15722730E}"/>
              </a:ext>
            </a:extLst>
          </p:cNvPr>
          <p:cNvCxnSpPr>
            <a:cxnSpLocks/>
          </p:cNvCxnSpPr>
          <p:nvPr/>
        </p:nvCxnSpPr>
        <p:spPr>
          <a:xfrm>
            <a:off x="7194355" y="1393371"/>
            <a:ext cx="0" cy="53339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2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httpbin.feature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546680"/>
            <a:ext cx="11756571" cy="50149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Feature: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httpbin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In order to demo the behave test frameworks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we chose the open source "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https://httpbin.org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as the testing web services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HTTP_Methods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Scenario Outline: http method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Given a web services "https://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httpbin.org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          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@given('a web services "{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web_services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When perform a "&lt;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http_method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 http request to the web services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@when('perform a "{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http_method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http request to the web services')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Then verify the response status code "&lt;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    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@then('verify the response status code "{</a:t>
            </a:r>
            <a:r>
              <a:rPr lang="en-US" sz="11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}"')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Examples: Perform "&lt;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http_method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&gt;" request to "https://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httpbin.org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/&lt;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http_method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&gt;" and verify the response status code "&lt;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&gt;"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http_method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| delete      | 200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| get         | 200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| patch       | 200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| post        | 200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| put         | 200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| head        | 404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| options     | 404         |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49D63F-0E80-3648-816A-8730CAB6D6D9}"/>
              </a:ext>
            </a:extLst>
          </p:cNvPr>
          <p:cNvSpPr txBox="1"/>
          <p:nvPr/>
        </p:nvSpPr>
        <p:spPr>
          <a:xfrm>
            <a:off x="4437152" y="2108648"/>
            <a:ext cx="3404782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 mapping to Python</a:t>
            </a:r>
            <a:endParaRPr kumimoji="1" lang="zh-CN" alt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E94966-D90A-0F4D-A378-5B7DA47CE037}"/>
              </a:ext>
            </a:extLst>
          </p:cNvPr>
          <p:cNvSpPr txBox="1"/>
          <p:nvPr/>
        </p:nvSpPr>
        <p:spPr>
          <a:xfrm>
            <a:off x="4437152" y="3502858"/>
            <a:ext cx="4572001" cy="17543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Words in feature file: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Given, When, Then 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And, But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And, But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 simply mimic the step that preceding them</a:t>
            </a:r>
          </a:p>
          <a:p>
            <a:endParaRPr kumimoji="1"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Words in python file:</a:t>
            </a:r>
          </a:p>
          <a:p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@given, @when, @then, @step</a:t>
            </a:r>
          </a:p>
          <a:p>
            <a:endParaRPr kumimoji="1"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Tags:</a:t>
            </a:r>
          </a:p>
          <a:p>
            <a:r>
              <a:rPr kumimoji="1"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behave --tags=</a:t>
            </a:r>
            <a:r>
              <a:rPr lang="en-US" altLang="zh-CN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HTTP_Methods</a:t>
            </a:r>
            <a:endParaRPr kumimoji="1" lang="en-US" altLang="zh-CN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httpbin.py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656442"/>
            <a:ext cx="11321141" cy="483643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 behave import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hamcrest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import logging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@given('a web services "{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web_services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web_services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context.web_services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web_services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@when('perform a "{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http_method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http request to the web services')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(context,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http_method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response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requests.request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http_method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context.web_services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'/'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http_method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logging.debug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response.status_code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context.response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response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@then('verify the response status code "{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(context,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assert_that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context.response.status_code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equal_to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49A55F-4D90-F14A-ADE1-96EB4A049BBE}"/>
              </a:ext>
            </a:extLst>
          </p:cNvPr>
          <p:cNvSpPr txBox="1"/>
          <p:nvPr/>
        </p:nvSpPr>
        <p:spPr>
          <a:xfrm>
            <a:off x="5362436" y="2128845"/>
            <a:ext cx="5697449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</a:t>
            </a:r>
          </a:p>
          <a:p>
            <a:pPr marL="228600" indent="-228600">
              <a:buAutoNum type="arabicPeriod"/>
            </a:pPr>
            <a:r>
              <a:rPr kumimoji="1"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runs at three levels (global, feature, scenario)</a:t>
            </a:r>
          </a:p>
          <a:p>
            <a:pPr marL="228600" indent="-228600">
              <a:buAutoNum type="arabicPeriod"/>
            </a:pPr>
            <a:r>
              <a:rPr kumimoji="1"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is scoped and can use to share data or overridden data</a:t>
            </a:r>
          </a:p>
        </p:txBody>
      </p:sp>
    </p:spTree>
    <p:extLst>
      <p:ext uri="{BB962C8B-B14F-4D97-AF65-F5344CB8AC3E}">
        <p14:creationId xmlns:p14="http://schemas.microsoft.com/office/powerpoint/2010/main" val="102984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896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(steps reuse)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9862"/>
            <a:ext cx="12192000" cy="5448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Feature: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httpbin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 order to demo the behave test frameworks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we chose the open source "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https://httpbin.org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 as the testing web services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HTTP_Methods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Scenario Outline: http method test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Dynamic_Data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Scenario Outline: Dynamic data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Given an encoded string "&lt;base64_string&gt;" and a web services "https://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httpbin.org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/base64"  # </a:t>
            </a:r>
            <a:r>
              <a:rPr lang="en-US" sz="1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partly reuse (#1) from python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When perform a http request to decode the encoded string                                   # can not reuse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Then verify the response status code "&lt;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                                       # </a:t>
            </a:r>
            <a:r>
              <a:rPr lang="en-US" sz="1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reuse (#2) from feature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verify the decoded string "&lt;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raw_string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&gt;"                                               # can not reuse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Examples: Perform a http request to "https://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httpbin.org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/base64/&lt;base64_string&gt;" to decode string "&lt;base64_string&gt;" and verify the response status code "&lt;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&gt;" and the original string "&lt;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raw_string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| base64_string |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status_code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raw_string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SFRUUEJJTgo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 | 200         | HTTPBIN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QkVIQVZFCg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==  | 200         | BEHAVE     |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@given('an encoded string "{base64_string}" and a web services "{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web_services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(context, base64_string,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web_services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context.base64_string = base64_string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9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context.execute_steps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(u'''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Given a web services "{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web_services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 '''.format(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web_services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web_services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@when('perform a http request to decode the encoded string')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(context):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response =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context.web_services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+ '/' + context.base64_string)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logging.debug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response.status_code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context.response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=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@then('verify the decoded string "{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raw_string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step_impl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(context, 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raw_string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assert_that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context.response.text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).strip(),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equal_to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raw_string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8402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7BF5-8527-E347-A636-E81E482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365125"/>
            <a:ext cx="11321141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usage (steps reuse: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garbage_classification.feature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72DF-B6F5-D64E-8C8C-9698E79A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09862"/>
            <a:ext cx="11756571" cy="5448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Feature: garbage classification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In order to demo the behave test frameworks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we chose the open source "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hlinkClick r:id="rId3"/>
              </a:rPr>
              <a:t>https://www.api66.cn/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hlinkClick r:id="rId3"/>
              </a:rPr>
              <a:t>api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hlinkClick r:id="rId3"/>
              </a:rPr>
              <a:t>/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hlinkClick r:id="rId3"/>
              </a:rPr>
              <a:t>ljfl.php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 as another testing web services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wip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Scenario Outline: garbage classification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Given a web services "https://www.api66.cn/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ljfl.php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"                   # reuse from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httpbin.feature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When perform a "&lt;garbage&gt;" classification http request to the web services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Then verify the response status code "&lt;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status_code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&gt;"                       # reuse from </a:t>
            </a:r>
            <a:r>
              <a:rPr lang="en-US" altLang="zh-CN" sz="1400" dirty="0" err="1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httpbin.feature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And verify the result classification "&lt;classification&gt;"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Examples: </a:t>
            </a: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有害垃圾测试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| 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garbage	|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status_code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| classification |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| </a:t>
            </a: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废电池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| 200         |    </a:t>
            </a: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有害垃圾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   |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| </a:t>
            </a: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过期药品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| 200         |    </a:t>
            </a: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有害垃圾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   |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Examples: </a:t>
            </a: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湿垃圾测试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| 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garbage	| </a:t>
            </a:r>
            <a:r>
              <a:rPr lang="en-US" sz="1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status_code</a:t>
            </a: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| classification |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| </a:t>
            </a: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香蕉皮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| 200         |     </a:t>
            </a: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湿垃圾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   |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| </a:t>
            </a: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烂菜叶  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| 200         |     </a:t>
            </a:r>
            <a:r>
              <a:rPr lang="zh-CN" altLang="en-US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湿垃圾</a:t>
            </a:r>
            <a:r>
              <a:rPr lang="en-US" altLang="zh-CN" sz="1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	   |</a:t>
            </a:r>
          </a:p>
        </p:txBody>
      </p:sp>
    </p:spTree>
    <p:extLst>
      <p:ext uri="{BB962C8B-B14F-4D97-AF65-F5344CB8AC3E}">
        <p14:creationId xmlns:p14="http://schemas.microsoft.com/office/powerpoint/2010/main" val="393909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2448</Words>
  <Application>Microsoft Macintosh PowerPoint</Application>
  <PresentationFormat>宽屏</PresentationFormat>
  <Paragraphs>321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Consolas</vt:lpstr>
      <vt:lpstr>Office Theme</vt:lpstr>
      <vt:lpstr>Behave is one of the popular Python BDD test frameworks</vt:lpstr>
      <vt:lpstr>Behave installation</vt:lpstr>
      <vt:lpstr>Behave usage (project layout)</vt:lpstr>
      <vt:lpstr>Behave usage (behave.ini)</vt:lpstr>
      <vt:lpstr>Behave usage (environment.py)</vt:lpstr>
      <vt:lpstr>Behave usage (httpbin.feature)</vt:lpstr>
      <vt:lpstr>Behave usage (httpbin.py)</vt:lpstr>
      <vt:lpstr>Behave usage (steps reuse)</vt:lpstr>
      <vt:lpstr>Behave usage (steps reuse: garbage_classification.feature)</vt:lpstr>
      <vt:lpstr>Behave usage (steps reuse: garbage_classification.py)</vt:lpstr>
      <vt:lpstr>Behave usage (steps data: step_parameters.feature)</vt:lpstr>
      <vt:lpstr>Behave usage (steps data: step_parameters.py)</vt:lpstr>
      <vt:lpstr>Behave usage (advanced)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Inactivity watcher</dc:title>
  <dc:creator>Pu Gang</dc:creator>
  <cp:lastModifiedBy>Jin Tang JT Cheng</cp:lastModifiedBy>
  <cp:revision>217</cp:revision>
  <dcterms:created xsi:type="dcterms:W3CDTF">2021-12-09T02:57:24Z</dcterms:created>
  <dcterms:modified xsi:type="dcterms:W3CDTF">2022-04-11T04:34:13Z</dcterms:modified>
</cp:coreProperties>
</file>