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"/>
  </p:notesMasterIdLst>
  <p:handoutMasterIdLst>
    <p:handoutMasterId r:id="rId5"/>
  </p:handoutMasterIdLst>
  <p:sldIdLst>
    <p:sldId id="2287" r:id="rId2"/>
    <p:sldId id="2288" r:id="rId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All Master slides" id="{69C79F6C-AA55-485D-BB9F-DB342B159076}">
          <p14:sldIdLst>
            <p14:sldId id="2287"/>
            <p14:sldId id="2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AE562C"/>
    <a:srgbClr val="FACD62"/>
    <a:srgbClr val="759C6C"/>
    <a:srgbClr val="000000"/>
    <a:srgbClr val="FFFFFF"/>
    <a:srgbClr val="FCFBFA"/>
    <a:srgbClr val="8B8580"/>
    <a:srgbClr val="E6E3E0"/>
    <a:srgbClr val="D2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85714" autoAdjust="0"/>
  </p:normalViewPr>
  <p:slideViewPr>
    <p:cSldViewPr snapToGrid="0" showGuides="1">
      <p:cViewPr varScale="1">
        <p:scale>
          <a:sx n="98" d="100"/>
          <a:sy n="98" d="100"/>
        </p:scale>
        <p:origin x="14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4320" y="17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4F9C25BA-F9B0-4418-8CA0-3A9DF1256BA5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OTag">
            <a:extLst>
              <a:ext uri="{FF2B5EF4-FFF2-40B4-BE49-F238E27FC236}">
                <a16:creationId xmlns:a16="http://schemas.microsoft.com/office/drawing/2014/main" id="{4987BBB5-F60C-46AC-ACA7-E632A225D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26641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BC76058-AA15-7140-9DCA-82FA80D8CF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994150-18EE-A649-A7FA-13B4FA6946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71103E-954E-0648-8CDF-EAA652B6DC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60C84C5-C467-FE43-BB49-F0A44454DA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b="31721"/>
          <a:stretch/>
        </p:blipFill>
        <p:spPr>
          <a:xfrm>
            <a:off x="6694964" y="446569"/>
            <a:ext cx="5101904" cy="1325524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373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C596B67-EE31-724D-AA46-C62F923FA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5DE4222-44FC-0244-8D8D-19B5C73CC2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29658"/>
          <a:stretch/>
        </p:blipFill>
        <p:spPr>
          <a:xfrm>
            <a:off x="6694964" y="508001"/>
            <a:ext cx="5101904" cy="131984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6285250-7079-6849-83A5-139BBA4F66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FB84F9A9-3B86-E943-B2B7-F4C7360102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721"/>
          <a:stretch/>
        </p:blipFill>
        <p:spPr>
          <a:xfrm>
            <a:off x="6694964" y="508001"/>
            <a:ext cx="5101904" cy="1264092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00B4A00-1FC9-5C43-8C0F-CF7229E967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AD7F4929-EB23-F143-AAE9-3956F340DC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507"/>
          <a:stretch/>
        </p:blipFill>
        <p:spPr>
          <a:xfrm>
            <a:off x="6694964" y="508001"/>
            <a:ext cx="5101904" cy="124282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42555A7-00C0-CF4C-A601-150BDEB71A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77F2C428-E1EB-B644-B002-236ECF0B98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245"/>
          <a:stretch/>
        </p:blipFill>
        <p:spPr>
          <a:xfrm>
            <a:off x="6694964" y="508001"/>
            <a:ext cx="5101904" cy="124991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1AF6392-0B8B-3845-9547-F6CB944FA8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C941FB38-28A7-3244-8FA1-BA9DCFF42E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loud">
            <a:extLst>
              <a:ext uri="{FF2B5EF4-FFF2-40B4-BE49-F238E27FC236}">
                <a16:creationId xmlns:a16="http://schemas.microsoft.com/office/drawing/2014/main" id="{D9AB1973-DD20-4004-B2CA-9CFF3EBC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459"/>
          <a:stretch/>
        </p:blipFill>
        <p:spPr>
          <a:xfrm>
            <a:off x="6694964" y="508000"/>
            <a:ext cx="5101904" cy="127118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B1A536-9440-CA4E-A76A-91C74A4D8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244DF479-8F22-7F45-9F3D-9CC37E4C0BA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loud">
            <a:extLst>
              <a:ext uri="{FF2B5EF4-FFF2-40B4-BE49-F238E27FC236}">
                <a16:creationId xmlns:a16="http://schemas.microsoft.com/office/drawing/2014/main" id="{AA29764F-6A18-4348-B769-6CAB73F0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 b="31458"/>
          <a:stretch/>
        </p:blipFill>
        <p:spPr>
          <a:xfrm>
            <a:off x="6694964" y="311891"/>
            <a:ext cx="5101904" cy="146729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A0009C-1EA0-5F43-8D1E-794A0A468B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0EDFE80D-1484-D04F-AD57-50A53DBDAA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Image">
            <a:extLst>
              <a:ext uri="{FF2B5EF4-FFF2-40B4-BE49-F238E27FC236}">
                <a16:creationId xmlns:a16="http://schemas.microsoft.com/office/drawing/2014/main" id="{B8655406-E8E9-45CA-B4B8-93397F8AB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1922C752-ED3E-4C21-9DC2-8EE8BF815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7203"/>
            <a:ext cx="507833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AE562C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313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5B7E08-BB4A-CD48-AD51-E1F1A872AFF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19219DB-6E36-A945-AB31-6725AE62DC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6" name="Oracle Logo" descr="Oracle Logo">
            <a:extLst>
              <a:ext uri="{FF2B5EF4-FFF2-40B4-BE49-F238E27FC236}">
                <a16:creationId xmlns:a16="http://schemas.microsoft.com/office/drawing/2014/main" id="{9C14A351-48F1-43D9-8B02-0F6AF755D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285350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7C209CB-F4DF-FB4D-9FE7-EB1687A622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D8AAD7D-54EB-F94A-B0CC-BDD3EDDD49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990971B-EB1E-A54A-92D4-B0EBEF35D5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CEEDC6C-C008-A046-BDA1-3C6655F1AE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E8F815BD-D4B8-43AB-A648-178DE314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7D2AA1A0-AE11-411F-9C35-6C6AD92A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26" name="Abstract Pattern Strip">
            <a:extLst>
              <a:ext uri="{FF2B5EF4-FFF2-40B4-BE49-F238E27FC236}">
                <a16:creationId xmlns:a16="http://schemas.microsoft.com/office/drawing/2014/main" id="{D3A9E2BA-57CB-4699-9D37-B39D95CEE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E559BCB3-E0EC-EE43-83CD-A8A1C31A98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1B940BFC-F8AC-FD48-A71D-19D644F732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7" name="Abstract Pattern Strip">
            <a:extLst>
              <a:ext uri="{FF2B5EF4-FFF2-40B4-BE49-F238E27FC236}">
                <a16:creationId xmlns:a16="http://schemas.microsoft.com/office/drawing/2014/main" id="{F3401E25-F12C-4928-80ED-70CBC1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10671048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74700" y="4169003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61C61F-95EF-4D4E-AA19-C979D10475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072DC5A-1D5B-E94D-B88B-CCFDE853BF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ata Texture Image">
            <a:extLst>
              <a:ext uri="{FF2B5EF4-FFF2-40B4-BE49-F238E27FC236}">
                <a16:creationId xmlns:a16="http://schemas.microsoft.com/office/drawing/2014/main" id="{714CAE7B-78C2-4A58-812D-A0B7189CE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3" y="2311417"/>
            <a:ext cx="6313189" cy="1969770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200" b="0" dirty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B850A072-4DE2-40B8-B48C-7D5F61FF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428" y="4616524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983135"/>
            <a:ext cx="6300216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320728"/>
            <a:ext cx="6300216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659D1DA5-3AD5-694D-A6A1-86D88910BE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94BB8B3C-EFA2-6B49-9AA5-35FC792B91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6" b="29623"/>
          <a:stretch/>
        </p:blipFill>
        <p:spPr>
          <a:xfrm>
            <a:off x="6694964" y="269359"/>
            <a:ext cx="5101904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A672955B-F9D0-4142-B3FF-E1F79627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D0D90D8-6D74-B24C-8696-E32408E3953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B7A70FF1-6591-9D44-8F37-D76D915CD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504686EF-8243-4BCF-91A8-6200F0A2C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 bwMode="auto">
          <a:xfrm>
            <a:off x="6694964" y="290627"/>
            <a:ext cx="5101904" cy="153817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6D6C61-3EC5-1E42-9A34-161F4697A3E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66A26D15-57E6-3F47-97BA-587117D75A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ED5672-5339-4B45-B59A-75BF8F220B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3AED0C4-1BBD-6049-B1AD-E5A70E1CE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9" name="Abstract Pattern Strip">
            <a:extLst>
              <a:ext uri="{FF2B5EF4-FFF2-40B4-BE49-F238E27FC236}">
                <a16:creationId xmlns:a16="http://schemas.microsoft.com/office/drawing/2014/main" id="{05515E47-3B1B-446D-A503-3B4EB0577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41F41DE-E7B5-4A9E-A9A0-2D72DA02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3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830234"/>
            <a:ext cx="10671048" cy="4276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904" r:id="rId2"/>
    <p:sldLayoutId id="2147483749" r:id="rId3"/>
    <p:sldLayoutId id="2147483750" r:id="rId4"/>
    <p:sldLayoutId id="2147483751" r:id="rId5"/>
    <p:sldLayoutId id="2147483752" r:id="rId6"/>
    <p:sldLayoutId id="2147483756" r:id="rId7"/>
    <p:sldLayoutId id="2147483754" r:id="rId8"/>
    <p:sldLayoutId id="2147483778" r:id="rId9"/>
    <p:sldLayoutId id="2147483917" r:id="rId10"/>
    <p:sldLayoutId id="2147483774" r:id="rId11"/>
    <p:sldLayoutId id="2147483920" r:id="rId12"/>
    <p:sldLayoutId id="2147483931" r:id="rId13"/>
    <p:sldLayoutId id="2147483936" r:id="rId14"/>
    <p:sldLayoutId id="2147483933" r:id="rId15"/>
    <p:sldLayoutId id="2147483938" r:id="rId16"/>
    <p:sldLayoutId id="2147483761" r:id="rId17"/>
    <p:sldLayoutId id="2147483781" r:id="rId18"/>
    <p:sldLayoutId id="2147483762" r:id="rId19"/>
    <p:sldLayoutId id="2147483763" r:id="rId20"/>
    <p:sldLayoutId id="2147483943" r:id="rId21"/>
    <p:sldLayoutId id="2147483744" r:id="rId22"/>
    <p:sldLayoutId id="214748394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52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8D8-F749-4B34-B83D-E9BE2B9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ourier New" panose="02070309020205020404" pitchFamily="49" charset="0"/>
              </a:rPr>
              <a:t>Triggers</a:t>
            </a:r>
            <a:r>
              <a:rPr lang="en-US" sz="36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F74C-108A-40A3-83E4-273845DF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266381"/>
            <a:ext cx="8921928" cy="235425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Demonstrate Java Mission Control’s JMX Console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Revisit Latencies program, modified to slowly add threads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Demonstrate Java Mission Control Triggers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426CC0A0-E9CC-4C8D-91EF-C169A9BBC633}"/>
              </a:ext>
            </a:extLst>
          </p:cNvPr>
          <p:cNvSpPr/>
          <p:nvPr/>
        </p:nvSpPr>
        <p:spPr>
          <a:xfrm>
            <a:off x="1905000" y="2327206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7F5FCFAB-FCF1-47C0-B319-99881514A726}"/>
              </a:ext>
            </a:extLst>
          </p:cNvPr>
          <p:cNvSpPr/>
          <p:nvPr/>
        </p:nvSpPr>
        <p:spPr>
          <a:xfrm>
            <a:off x="1905000" y="3063780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Pentagon 16">
            <a:extLst>
              <a:ext uri="{FF2B5EF4-FFF2-40B4-BE49-F238E27FC236}">
                <a16:creationId xmlns:a16="http://schemas.microsoft.com/office/drawing/2014/main" id="{B93C9B5F-6125-48CA-BF60-94082239C461}"/>
              </a:ext>
            </a:extLst>
          </p:cNvPr>
          <p:cNvSpPr/>
          <p:nvPr/>
        </p:nvSpPr>
        <p:spPr>
          <a:xfrm>
            <a:off x="1905000" y="3808857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50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E817-3525-4FE1-8920-51696734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Mission Control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FD75-DAF9-4F55-9381-B639FEEA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Enable you to define and activate rules that trigger events when a certain condition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Rules consist of:</a:t>
            </a:r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en-US" sz="2200" dirty="0"/>
              <a:t>Condition: when to activate a trigger</a:t>
            </a:r>
          </a:p>
          <a:p>
            <a:pPr marL="1074420" lvl="2" indent="-342900">
              <a:buFontTx/>
              <a:buChar char="-"/>
            </a:pPr>
            <a:r>
              <a:rPr lang="en-US" sz="2000" dirty="0"/>
              <a:t>Example: activate a trigger when CPU load exceeds 90%</a:t>
            </a:r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en-US" sz="2200" dirty="0"/>
              <a:t>Action: What to do when a condition is met</a:t>
            </a:r>
          </a:p>
          <a:p>
            <a:pPr marL="1074420" lvl="2" indent="-342900">
              <a:buFontTx/>
              <a:buChar char="-"/>
            </a:pPr>
            <a:r>
              <a:rPr lang="en-US" sz="2000" dirty="0"/>
              <a:t>Examples: Send an alert to the console or dump a flight recording to file</a:t>
            </a:r>
          </a:p>
          <a:p>
            <a:pPr marL="708660" lvl="1" indent="-342900">
              <a:buFont typeface="Courier New" panose="02070309020205020404" pitchFamily="49" charset="0"/>
              <a:buChar char="o"/>
            </a:pPr>
            <a:r>
              <a:rPr lang="en-US" sz="2200" dirty="0"/>
              <a:t>Additional constraints to the trigger condition</a:t>
            </a:r>
          </a:p>
          <a:p>
            <a:pPr marL="1074420" lvl="2" indent="-342900">
              <a:buFontTx/>
              <a:buChar char="-"/>
            </a:pPr>
            <a:r>
              <a:rPr lang="en-US" sz="2000" dirty="0"/>
              <a:t>Example: send trigger alerts only during work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CEEC-73F1-4637-AFAF-E84254B5EF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DB8D-469C-4904-A953-E7977F84B3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 Redwood v.1.14 20200330-1.potx" id="{D6A3C6E7-4DC9-41EA-BCAF-BD001838E02F}" vid="{B78EFB80-39EB-42CC-957F-236F465785B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</Template>
  <TotalTime>11222</TotalTime>
  <Words>124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Courier New</vt:lpstr>
      <vt:lpstr>Georgia</vt:lpstr>
      <vt:lpstr>Oracle Sans</vt:lpstr>
      <vt:lpstr>Oracle Sans Light</vt:lpstr>
      <vt:lpstr>System Font Regular</vt:lpstr>
      <vt:lpstr>Parent Master</vt:lpstr>
      <vt:lpstr>Triggers Demo</vt:lpstr>
      <vt:lpstr>Java Mission Control 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(up to two lines)  Georgia Regular 40pt</dc:title>
  <dc:creator>Alexandra</dc:creator>
  <cp:lastModifiedBy>James Connors</cp:lastModifiedBy>
  <cp:revision>98</cp:revision>
  <dcterms:created xsi:type="dcterms:W3CDTF">2020-06-18T22:49:52Z</dcterms:created>
  <dcterms:modified xsi:type="dcterms:W3CDTF">2022-03-22T18:56:19Z</dcterms:modified>
</cp:coreProperties>
</file>