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4"/>
  </p:notesMasterIdLst>
  <p:handoutMasterIdLst>
    <p:handoutMasterId r:id="rId5"/>
  </p:handoutMasterIdLst>
  <p:sldIdLst>
    <p:sldId id="2287" r:id="rId2"/>
    <p:sldId id="2288" r:id="rId3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Template" id="{9CC2E9AE-524F-47BB-BEC1-F503FF5CA12D}">
          <p14:sldIdLst/>
        </p14:section>
        <p14:section name="All Master slides" id="{69C79F6C-AA55-485D-BB9F-DB342B159076}">
          <p14:sldIdLst>
            <p14:sldId id="2287"/>
            <p14:sldId id="2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2D2A"/>
    <a:srgbClr val="AE562C"/>
    <a:srgbClr val="FACD62"/>
    <a:srgbClr val="759C6C"/>
    <a:srgbClr val="000000"/>
    <a:srgbClr val="FFFFFF"/>
    <a:srgbClr val="FCFBFA"/>
    <a:srgbClr val="8B8580"/>
    <a:srgbClr val="E6E3E0"/>
    <a:srgbClr val="D2C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85714" autoAdjust="0"/>
  </p:normalViewPr>
  <p:slideViewPr>
    <p:cSldViewPr snapToGrid="0" showGuides="1">
      <p:cViewPr varScale="1">
        <p:scale>
          <a:sx n="98" d="100"/>
          <a:sy n="98" d="100"/>
        </p:scale>
        <p:origin x="166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4320" y="176"/>
      </p:cViewPr>
      <p:guideLst>
        <p:guide orient="horz" pos="388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57F-2D60-4187-92B7-C5BBED78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320DD655-51D6-466D-8D72-5C78765FC630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4F9C25BA-F9B0-4418-8CA0-3A9DF1256BA5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+mn-lt"/>
        <a:ea typeface="+mn-ea"/>
        <a:cs typeface="Oracle Sans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+mn-lt"/>
        <a:ea typeface="+mn-ea"/>
        <a:cs typeface="Oracle Sans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Light" panose="020B0403020204020204" pitchFamily="34" charset="0"/>
        <a:ea typeface="+mn-ea"/>
        <a:cs typeface="Oracle Sans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Light" panose="020B0403020204020204" pitchFamily="34" charset="0"/>
        <a:ea typeface="+mn-ea"/>
        <a:cs typeface="Oracle Sans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Light" panose="020B0403020204020204" pitchFamily="34" charset="0"/>
        <a:ea typeface="+mn-ea"/>
        <a:cs typeface="Oracle Sans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with Abstrac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OTag">
            <a:extLst>
              <a:ext uri="{FF2B5EF4-FFF2-40B4-BE49-F238E27FC236}">
                <a16:creationId xmlns:a16="http://schemas.microsoft.com/office/drawing/2014/main" id="{4987BBB5-F60C-46AC-ACA7-E632A225D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racle Logo" descr="Oracle Logo">
            <a:extLst>
              <a:ext uri="{FF2B5EF4-FFF2-40B4-BE49-F238E27FC236}">
                <a16:creationId xmlns:a16="http://schemas.microsoft.com/office/drawing/2014/main" id="{221EC6FF-8F78-9E44-AD47-BEE824DD0F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18030" y="3526641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E562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60D74A94-ECB7-4F26-82F5-3CEB5746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31620" y="4080104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18030" y="4335713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Field 2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18030" y="467330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AF68B48D-7F95-4DA7-B664-4C9D86C8F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1" b="29623"/>
          <a:stretch/>
        </p:blipFill>
        <p:spPr>
          <a:xfrm>
            <a:off x="6694964" y="318983"/>
            <a:ext cx="5101904" cy="1509818"/>
          </a:xfrm>
          <a:prstGeom prst="rect">
            <a:avLst/>
          </a:prstGeom>
        </p:spPr>
      </p:pic>
      <p:sp>
        <p:nvSpPr>
          <p:cNvPr id="18" name="Title">
            <a:extLst>
              <a:ext uri="{FF2B5EF4-FFF2-40B4-BE49-F238E27FC236}">
                <a16:creationId xmlns:a16="http://schemas.microsoft.com/office/drawing/2014/main" id="{7EB50C14-95FD-4BA4-AED6-A1D55121D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71" y="508000"/>
            <a:ext cx="10671048" cy="82296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A7769D6F-94B5-44BC-81E6-D6C499F1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1" y="1830033"/>
            <a:ext cx="10671048" cy="427708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800" b="0" i="0" smtClean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>
              <a:defRPr lang="en-US" sz="1800" b="0" i="0" smtClean="0">
                <a:latin typeface="Oracle Sans" panose="020B0503020204020204" pitchFamily="34" charset="0"/>
                <a:cs typeface="Oracle Sans" panose="020B0503020204020204" pitchFamily="34" charset="0"/>
              </a:defRPr>
            </a:lvl2pPr>
            <a:lvl3pPr>
              <a:defRPr lang="en-US" sz="1600" smtClean="0"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>
              <a:defRPr lang="en-US" sz="1400" smtClean="0">
                <a:latin typeface="Oracle Sans Light" panose="020B0403020204020204" pitchFamily="34" charset="0"/>
                <a:cs typeface="Oracle Sans Light" panose="020B0403020204020204" pitchFamily="34" charset="0"/>
              </a:defRPr>
            </a:lvl4pPr>
            <a:lvl5pPr>
              <a:defRPr lang="en-US" sz="1200">
                <a:latin typeface="Oracle Sans Light" panose="020B0403020204020204" pitchFamily="34" charset="0"/>
                <a:cs typeface="Oracle Sans Light" panose="020B0403020204020204" pitchFamily="34" charset="0"/>
              </a:defRPr>
            </a:lvl5pPr>
          </a:lstStyle>
          <a:p>
            <a:pPr marL="0" marR="0" lvl="0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Second level</a:t>
            </a:r>
          </a:p>
          <a:p>
            <a:pPr marL="0" marR="0" lvl="2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Third level</a:t>
            </a:r>
          </a:p>
          <a:p>
            <a:pPr marL="0" marR="0" lvl="3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Fourth level</a:t>
            </a:r>
          </a:p>
          <a:p>
            <a:pPr marL="0" marR="0" lvl="4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BC76058-AA15-7140-9DCA-82FA80D8CF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13994150-18EE-A649-A7FA-13B4FA6946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577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5" b="29623"/>
          <a:stretch/>
        </p:blipFill>
        <p:spPr>
          <a:xfrm>
            <a:off x="6694964" y="297713"/>
            <a:ext cx="5101904" cy="1531086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799"/>
            <a:ext cx="10671175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71103E-954E-0648-8CDF-EAA652B6DC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260C84C5-C467-FE43-BB49-F0A44454DA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1" b="31721"/>
          <a:stretch/>
        </p:blipFill>
        <p:spPr>
          <a:xfrm>
            <a:off x="6694964" y="446569"/>
            <a:ext cx="5101904" cy="1325524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7373"/>
            <a:ext cx="508406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096002" y="1827373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47165" y="1827373"/>
            <a:ext cx="508406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C596B67-EE31-724D-AA46-C62F923FA3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95DE4222-44FC-0244-8D8D-19B5C73CC2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26685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7C2C8825-3412-4D62-BD4E-57B025A1F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29658"/>
          <a:stretch/>
        </p:blipFill>
        <p:spPr>
          <a:xfrm>
            <a:off x="6694964" y="508001"/>
            <a:ext cx="5101904" cy="1319848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6BD88C8-DBDA-49C1-B1B7-50F4601E3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828800"/>
            <a:ext cx="330098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6452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5821" y="1828800"/>
            <a:ext cx="330098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46174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35542" y="1828800"/>
            <a:ext cx="330098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6285250-7079-6849-83A5-139BBA4F66C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FB84F9A9-3B86-E943-B2B7-F4C73601027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71060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1721"/>
          <a:stretch/>
        </p:blipFill>
        <p:spPr>
          <a:xfrm>
            <a:off x="6694964" y="508001"/>
            <a:ext cx="5101904" cy="1264092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800"/>
            <a:ext cx="330098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4155" y="1828800"/>
            <a:ext cx="0" cy="4278313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1227" y="1828800"/>
            <a:ext cx="330098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39283" y="1828800"/>
            <a:ext cx="0" cy="4278313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6355" y="1828800"/>
            <a:ext cx="330098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00B4A00-1FC9-5C43-8C0F-CF7229E967A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AD7F4929-EB23-F143-AAE9-3956F340DC9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8004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7C2C8825-3412-4D62-BD4E-57B025A1F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2507"/>
          <a:stretch/>
        </p:blipFill>
        <p:spPr>
          <a:xfrm>
            <a:off x="6694964" y="508001"/>
            <a:ext cx="5101904" cy="1242828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6BD88C8-DBDA-49C1-B1B7-50F4601E3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3377295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0467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6101663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24835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 userDrawn="1"/>
        </p:nvCxnSpPr>
        <p:spPr>
          <a:xfrm>
            <a:off x="8826031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9204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42555A7-00C0-CF4C-A601-150BDEB71AA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77F2C428-E1EB-B644-B002-236ECF0B98F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84915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2245"/>
          <a:stretch/>
        </p:blipFill>
        <p:spPr>
          <a:xfrm>
            <a:off x="6694964" y="508001"/>
            <a:ext cx="5101904" cy="1249916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78529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2935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6105365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29771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 userDrawn="1"/>
        </p:nvCxnSpPr>
        <p:spPr>
          <a:xfrm>
            <a:off x="8832201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56609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1AF6392-0B8B-3845-9547-F6CB944FA8A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C941FB38-28A7-3244-8FA1-BA9DCFF42E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3380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loud">
            <a:extLst>
              <a:ext uri="{FF2B5EF4-FFF2-40B4-BE49-F238E27FC236}">
                <a16:creationId xmlns:a16="http://schemas.microsoft.com/office/drawing/2014/main" id="{D9AB1973-DD20-4004-B2CA-9CFF3EBCE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1459"/>
          <a:stretch/>
        </p:blipFill>
        <p:spPr>
          <a:xfrm>
            <a:off x="6694964" y="508000"/>
            <a:ext cx="5101904" cy="127118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FC641C8C-B045-47F2-8811-67AA362494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BB1A536-9440-CA4E-A76A-91C74A4D8E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244DF479-8F22-7F45-9F3D-9CC37E4C0BA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61132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loud">
            <a:extLst>
              <a:ext uri="{FF2B5EF4-FFF2-40B4-BE49-F238E27FC236}">
                <a16:creationId xmlns:a16="http://schemas.microsoft.com/office/drawing/2014/main" id="{AA29764F-6A18-4348-B769-6CAB73F04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9" b="31458"/>
          <a:stretch/>
        </p:blipFill>
        <p:spPr>
          <a:xfrm>
            <a:off x="6694964" y="311891"/>
            <a:ext cx="5101904" cy="146729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8C9BB090-903F-7141-8040-376390E8F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3A0009C-1EA0-5F43-8D1E-794A0A468B6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0EDFE80D-1484-D04F-AD57-50A53DBDAA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99446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ata Texture Image">
            <a:extLst>
              <a:ext uri="{FF2B5EF4-FFF2-40B4-BE49-F238E27FC236}">
                <a16:creationId xmlns:a16="http://schemas.microsoft.com/office/drawing/2014/main" id="{B8655406-E8E9-45CA-B4B8-93397F8AB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7"/>
          <a:stretch/>
        </p:blipFill>
        <p:spPr>
          <a:xfrm>
            <a:off x="6095652" y="0"/>
            <a:ext cx="6096348" cy="6858000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000C5F04-372F-427E-81C5-11434B356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217" y="6355080"/>
            <a:ext cx="502920" cy="502920"/>
          </a:xfrm>
          <a:prstGeom prst="rect">
            <a:avLst/>
          </a:prstGeom>
        </p:spPr>
      </p:pic>
      <p:pic>
        <p:nvPicPr>
          <p:cNvPr id="22" name="Abstract Pattern Strip">
            <a:extLst>
              <a:ext uri="{FF2B5EF4-FFF2-40B4-BE49-F238E27FC236}">
                <a16:creationId xmlns:a16="http://schemas.microsoft.com/office/drawing/2014/main" id="{79609DDF-9254-400D-B4BC-87BCA98D0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5" y="0"/>
            <a:ext cx="12192000" cy="254000"/>
          </a:xfrm>
          <a:prstGeom prst="rect">
            <a:avLst/>
          </a:prstGeom>
        </p:spPr>
      </p:pic>
      <p:sp>
        <p:nvSpPr>
          <p:cNvPr id="3" name="Metric">
            <a:extLst>
              <a:ext uri="{FF2B5EF4-FFF2-40B4-BE49-F238E27FC236}">
                <a16:creationId xmlns:a16="http://schemas.microsoft.com/office/drawing/2014/main" id="{1922C752-ED3E-4C21-9DC2-8EE8BF815D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2297203"/>
            <a:ext cx="5078335" cy="877163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6000" b="0">
                <a:solidFill>
                  <a:srgbClr val="AE562C"/>
                </a:solidFill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3F1F789C-055A-B94A-B592-6BAC45CA4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3831318"/>
            <a:ext cx="32004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6FFB33C6-31EA-4D15-AC3F-377D699FA8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5225" y="4649788"/>
            <a:ext cx="5072063" cy="145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25B7E08-BB4A-CD48-AD51-E1F1A872AFF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C19219DB-6E36-A945-AB31-6725AE62DC6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with Abstrac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6" name="Oracle Logo" descr="Oracle Logo">
            <a:extLst>
              <a:ext uri="{FF2B5EF4-FFF2-40B4-BE49-F238E27FC236}">
                <a16:creationId xmlns:a16="http://schemas.microsoft.com/office/drawing/2014/main" id="{9C14A351-48F1-43D9-8B02-0F6AF755D7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invGray">
          <a:xfrm>
            <a:off x="944949" y="1132368"/>
            <a:ext cx="1524893" cy="320039"/>
          </a:xfrm>
          <a:prstGeom prst="rect">
            <a:avLst/>
          </a:prstGeom>
        </p:spPr>
      </p:pic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759C6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60D74A94-ECB7-4F26-82F5-3CEB5746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31620" y="4080104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18030" y="4335713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Field 2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18030" y="467330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</p:spTree>
    <p:extLst>
      <p:ext uri="{BB962C8B-B14F-4D97-AF65-F5344CB8AC3E}">
        <p14:creationId xmlns:p14="http://schemas.microsoft.com/office/powerpoint/2010/main" val="285350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7C209CB-F4DF-FB4D-9FE7-EB1687A622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FD8AAD7D-54EB-F94A-B0CC-BDD3EDDD49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i">
            <a:extLst>
              <a:ext uri="{FF2B5EF4-FFF2-40B4-BE49-F238E27FC236}">
                <a16:creationId xmlns:a16="http://schemas.microsoft.com/office/drawing/2014/main" id="{1F390879-C7C7-4224-97BB-1C165BFB5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3973"/>
            <a:ext cx="5029200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990971B-EB1E-A54A-92D4-B0EBEF35D5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DCEEDC6C-C008-A046-BDA1-3C6655F1AE4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400889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 descr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  <p:pic>
        <p:nvPicPr>
          <p:cNvPr id="4" name="OTag">
            <a:extLst>
              <a:ext uri="{FF2B5EF4-FFF2-40B4-BE49-F238E27FC236}">
                <a16:creationId xmlns:a16="http://schemas.microsoft.com/office/drawing/2014/main" id="{938EEB79-EFA1-4711-804E-DFDFA3AE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E8F815BD-D4B8-43AB-A648-178DE3144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acle Logo" descr="Oracle Logo">
            <a:extLst>
              <a:ext uri="{FF2B5EF4-FFF2-40B4-BE49-F238E27FC236}">
                <a16:creationId xmlns:a16="http://schemas.microsoft.com/office/drawing/2014/main" id="{11C3E469-1A28-4EAE-BB94-ADAB90F02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invGray">
          <a:xfrm>
            <a:off x="3647854" y="2915192"/>
            <a:ext cx="4896292" cy="1027617"/>
          </a:xfrm>
          <a:prstGeom prst="rect">
            <a:avLst/>
          </a:prstGeom>
        </p:spPr>
      </p:pic>
      <p:pic>
        <p:nvPicPr>
          <p:cNvPr id="3" name="OTag">
            <a:extLst>
              <a:ext uri="{FF2B5EF4-FFF2-40B4-BE49-F238E27FC236}">
                <a16:creationId xmlns:a16="http://schemas.microsoft.com/office/drawing/2014/main" id="{D41E7D90-EFED-4319-B620-7C6158CCE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7D2AA1A0-AE11-411F-9C35-6C6AD92A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Data Texture Image">
            <a:extLst>
              <a:ext uri="{FF2B5EF4-FFF2-40B4-BE49-F238E27FC236}">
                <a16:creationId xmlns:a16="http://schemas.microsoft.com/office/drawing/2014/main" id="{D1A8D5F2-734A-AE4A-AC70-8FF7EC3B1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pic>
        <p:nvPicPr>
          <p:cNvPr id="26" name="Abstract Pattern Strip">
            <a:extLst>
              <a:ext uri="{FF2B5EF4-FFF2-40B4-BE49-F238E27FC236}">
                <a16:creationId xmlns:a16="http://schemas.microsoft.com/office/drawing/2014/main" id="{D3A9E2BA-57CB-4699-9D37-B39D95CEE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B9A28B0D-33C5-45FC-856B-9D1B7CAA4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126736" y="3408202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74EF8-C058-4095-A81D-CEC96AECC1D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BE5E9E95-1036-471A-96CF-B7D5FE282F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CE1CF95-2ED4-4044-A052-7E6E1867A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loud">
            <a:extLst>
              <a:ext uri="{FF2B5EF4-FFF2-40B4-BE49-F238E27FC236}">
                <a16:creationId xmlns:a16="http://schemas.microsoft.com/office/drawing/2014/main" id="{B9D94F4A-D0AE-411E-9303-E56AFB72B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7" b="29367"/>
          <a:stretch/>
        </p:blipFill>
        <p:spPr>
          <a:xfrm>
            <a:off x="5552282" y="4393976"/>
            <a:ext cx="6133750" cy="1713138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3B7A3120-AB01-4329-8201-BBB9833616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Number 1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374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Text Field 1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797991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Number 2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9" name="Text Field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1718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Number 3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Field 3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3638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Number 4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Field 4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5558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Numb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 5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87477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E559BCB3-E0EC-EE43-83CD-A8A1C31A981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">
            <a:extLst>
              <a:ext uri="{FF2B5EF4-FFF2-40B4-BE49-F238E27FC236}">
                <a16:creationId xmlns:a16="http://schemas.microsoft.com/office/drawing/2014/main" id="{1B940BFC-F8AC-FD48-A71D-19D644F7322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Data Tex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Data Texture Image">
            <a:extLst>
              <a:ext uri="{FF2B5EF4-FFF2-40B4-BE49-F238E27FC236}">
                <a16:creationId xmlns:a16="http://schemas.microsoft.com/office/drawing/2014/main" id="{B04AAB1E-3886-45C0-9EE7-ABD1360D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27" name="Abstract Pattern Strip">
            <a:extLst>
              <a:ext uri="{FF2B5EF4-FFF2-40B4-BE49-F238E27FC236}">
                <a16:creationId xmlns:a16="http://schemas.microsoft.com/office/drawing/2014/main" id="{F3401E25-F12C-4928-80ED-70CBC1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BA19B719-F896-40D2-A59B-8E51E7D4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10671048" cy="2026447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3200" b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F363974D-C85A-FE42-A520-65FD80C05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74700" y="4169003"/>
            <a:ext cx="310896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540249"/>
            <a:ext cx="533399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2" name="Text Field 2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877842"/>
            <a:ext cx="5333999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A61C61F-95EF-4D4E-AA19-C979D10475F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D072DC5A-1D5B-E94D-B88B-CCFDE853BF6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Data Texture Image">
            <a:extLst>
              <a:ext uri="{FF2B5EF4-FFF2-40B4-BE49-F238E27FC236}">
                <a16:creationId xmlns:a16="http://schemas.microsoft.com/office/drawing/2014/main" id="{714CAE7B-78C2-4A58-812D-A0B7189CE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" name="Quote">
            <a:extLst>
              <a:ext uri="{FF2B5EF4-FFF2-40B4-BE49-F238E27FC236}">
                <a16:creationId xmlns:a16="http://schemas.microsoft.com/office/drawing/2014/main" id="{A13E52A3-3B72-407D-BD94-ADB27B9FC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3" y="2311417"/>
            <a:ext cx="6313189" cy="1969770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3200" b="0" dirty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B850A072-4DE2-40B8-B48C-7D5F61FF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428" y="4616524"/>
            <a:ext cx="310896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983135"/>
            <a:ext cx="6300216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1" name="Text Field 2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320728"/>
            <a:ext cx="6300216" cy="7863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D79573CA-7EF3-46CE-91D4-01D1A2F17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659D1DA5-3AD5-694D-A6A1-86D88910BEA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94BB8B3C-EFA2-6B49-9AA5-35FC792B916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loud">
            <a:extLst>
              <a:ext uri="{FF2B5EF4-FFF2-40B4-BE49-F238E27FC236}">
                <a16:creationId xmlns:a16="http://schemas.microsoft.com/office/drawing/2014/main" id="{8BD8F955-3E3E-4E6E-A650-C4E0C804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6" b="29623"/>
          <a:stretch/>
        </p:blipFill>
        <p:spPr>
          <a:xfrm>
            <a:off x="6694964" y="269359"/>
            <a:ext cx="5101904" cy="1559442"/>
          </a:xfrm>
          <a:prstGeom prst="rect">
            <a:avLst/>
          </a:prstGeom>
        </p:spPr>
      </p:pic>
      <p:pic>
        <p:nvPicPr>
          <p:cNvPr id="6" name="OTag">
            <a:extLst>
              <a:ext uri="{FF2B5EF4-FFF2-40B4-BE49-F238E27FC236}">
                <a16:creationId xmlns:a16="http://schemas.microsoft.com/office/drawing/2014/main" id="{0F682282-A332-4D5C-89F4-38480EC33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00F1077A-D301-437A-8CE7-A0EA6CDEC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1" name="Abstract Pattern Strip">
            <a:extLst>
              <a:ext uri="{FF2B5EF4-FFF2-40B4-BE49-F238E27FC236}">
                <a16:creationId xmlns:a16="http://schemas.microsoft.com/office/drawing/2014/main" id="{A672955B-F9D0-4142-B3FF-E1F796272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D0D90D8-6D74-B24C-8696-E32408E3953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B7A70FF1-6591-9D44-8F37-D76D915CD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504686EF-8243-4BCF-91A8-6200F0A2C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b="29623"/>
          <a:stretch/>
        </p:blipFill>
        <p:spPr bwMode="auto">
          <a:xfrm>
            <a:off x="6694964" y="290627"/>
            <a:ext cx="5101904" cy="1538174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D784B80-564D-4EB3-ADBD-10A727F78B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6D6C61-3EC5-1E42-9A34-161F4697A3E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66A26D15-57E6-3F47-97BA-587117D75A1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loud">
            <a:extLst>
              <a:ext uri="{FF2B5EF4-FFF2-40B4-BE49-F238E27FC236}">
                <a16:creationId xmlns:a16="http://schemas.microsoft.com/office/drawing/2014/main" id="{26C48C61-C945-46B0-BC5F-E47874C63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b="29623"/>
          <a:stretch/>
        </p:blipFill>
        <p:spPr>
          <a:xfrm>
            <a:off x="6694964" y="290623"/>
            <a:ext cx="5101904" cy="1538170"/>
          </a:xfrm>
          <a:prstGeom prst="rect">
            <a:avLst/>
          </a:prstGeom>
        </p:spPr>
      </p:pic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24235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9ED5672-5339-4B45-B59A-75BF8F220B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03AED0C4-1BBD-6049-B1AD-E5A70E1CEF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5832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9" name="Abstract Pattern Strip">
            <a:extLst>
              <a:ext uri="{FF2B5EF4-FFF2-40B4-BE49-F238E27FC236}">
                <a16:creationId xmlns:a16="http://schemas.microsoft.com/office/drawing/2014/main" id="{05515E47-3B1B-446D-A503-3B4EB0577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cxnSp>
        <p:nvCxnSpPr>
          <p:cNvPr id="9" name="Accent Mark">
            <a:extLst>
              <a:ext uri="{FF2B5EF4-FFF2-40B4-BE49-F238E27FC236}">
                <a16:creationId xmlns:a16="http://schemas.microsoft.com/office/drawing/2014/main" id="{141F41DE-E7B5-4A9E-A9A0-2D72DA02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45863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830234"/>
            <a:ext cx="10671048" cy="427688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904" r:id="rId2"/>
    <p:sldLayoutId id="2147483749" r:id="rId3"/>
    <p:sldLayoutId id="2147483750" r:id="rId4"/>
    <p:sldLayoutId id="2147483751" r:id="rId5"/>
    <p:sldLayoutId id="2147483752" r:id="rId6"/>
    <p:sldLayoutId id="2147483756" r:id="rId7"/>
    <p:sldLayoutId id="2147483754" r:id="rId8"/>
    <p:sldLayoutId id="2147483778" r:id="rId9"/>
    <p:sldLayoutId id="2147483917" r:id="rId10"/>
    <p:sldLayoutId id="2147483774" r:id="rId11"/>
    <p:sldLayoutId id="2147483920" r:id="rId12"/>
    <p:sldLayoutId id="2147483931" r:id="rId13"/>
    <p:sldLayoutId id="2147483936" r:id="rId14"/>
    <p:sldLayoutId id="2147483933" r:id="rId15"/>
    <p:sldLayoutId id="2147483938" r:id="rId16"/>
    <p:sldLayoutId id="2147483761" r:id="rId17"/>
    <p:sldLayoutId id="2147483781" r:id="rId18"/>
    <p:sldLayoutId id="2147483762" r:id="rId19"/>
    <p:sldLayoutId id="2147483763" r:id="rId20"/>
    <p:sldLayoutId id="2147483943" r:id="rId21"/>
    <p:sldLayoutId id="2147483744" r:id="rId22"/>
    <p:sldLayoutId id="2147483944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" panose="020B0503020204020204" pitchFamily="34" charset="0"/>
        </a:defRPr>
      </a:lvl2pPr>
      <a:lvl3pPr marL="73152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20000"/>
        <a:buFont typeface="System Font Regular"/>
        <a:buChar char="-"/>
        <a:tabLst/>
        <a:defRPr sz="16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09728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System Font Regular"/>
        <a:buChar char="◦"/>
        <a:tabLst/>
        <a:defRPr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146304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sz="12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182880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20000"/>
        <a:buFont typeface="System Font Regular"/>
        <a:buChar char="-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21945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System Font Regular"/>
        <a:buChar char="◦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152" userDrawn="1">
          <p15:clr>
            <a:srgbClr val="F26B43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B8D8-F749-4B34-B83D-E9BE2B92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Courier New" panose="02070309020205020404" pitchFamily="49" charset="0"/>
              </a:rPr>
              <a:t>Garbage Collection Behavior</a:t>
            </a:r>
            <a:r>
              <a:rPr lang="en-US" sz="3600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F74C-108A-40A3-83E4-273845DF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2071822"/>
            <a:ext cx="8921928" cy="13523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Detailed information about garbage collection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Investigate allocation profiling information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Pentagon 5">
            <a:extLst>
              <a:ext uri="{FF2B5EF4-FFF2-40B4-BE49-F238E27FC236}">
                <a16:creationId xmlns:a16="http://schemas.microsoft.com/office/drawing/2014/main" id="{426CC0A0-E9CC-4C8D-91EF-C169A9BBC633}"/>
              </a:ext>
            </a:extLst>
          </p:cNvPr>
          <p:cNvSpPr/>
          <p:nvPr/>
        </p:nvSpPr>
        <p:spPr>
          <a:xfrm>
            <a:off x="1905000" y="2132646"/>
            <a:ext cx="457200" cy="320040"/>
          </a:xfrm>
          <a:prstGeom prst="homePlate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Pentagon 16">
            <a:extLst>
              <a:ext uri="{FF2B5EF4-FFF2-40B4-BE49-F238E27FC236}">
                <a16:creationId xmlns:a16="http://schemas.microsoft.com/office/drawing/2014/main" id="{7F5FCFAB-FCF1-47C0-B319-99881514A726}"/>
              </a:ext>
            </a:extLst>
          </p:cNvPr>
          <p:cNvSpPr/>
          <p:nvPr/>
        </p:nvSpPr>
        <p:spPr>
          <a:xfrm>
            <a:off x="1905000" y="2869220"/>
            <a:ext cx="457200" cy="320040"/>
          </a:xfrm>
          <a:prstGeom prst="homePlate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86D08-2B0D-4C3F-BB06-E7090404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917" y="3521410"/>
            <a:ext cx="6199762" cy="30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63DE-7B0B-4D37-8E8E-E11198D1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3418-5641-4A74-B9F4-14E7AED3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84018"/>
            <a:ext cx="5556033" cy="42770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Automatic conversion between primitive type and its corresponding wrapper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</a:t>
            </a:r>
          </a:p>
          <a:p>
            <a:pPr marL="708660" lvl="1" indent="-342900">
              <a:buFontTx/>
              <a:buChar char="­"/>
            </a:pPr>
            <a:r>
              <a:rPr lang="en-US" sz="2400" dirty="0"/>
              <a:t>JDK 5 and later:</a:t>
            </a:r>
          </a:p>
          <a:p>
            <a:pPr marL="1074420" lvl="2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pPr marL="708660" lvl="1" indent="-342900">
              <a:buFontTx/>
              <a:buChar char="­"/>
            </a:pPr>
            <a:r>
              <a:rPr lang="en-US" sz="2400" dirty="0"/>
              <a:t>Before JDK 5, no autoboxing:</a:t>
            </a:r>
          </a:p>
          <a:p>
            <a:pPr marL="1074420" lvl="2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Integer(42);</a:t>
            </a:r>
          </a:p>
          <a:p>
            <a:pPr marL="342900" indent="-342900">
              <a:buFontTx/>
              <a:buChar char="­"/>
            </a:pPr>
            <a:r>
              <a:rPr lang="en-US" sz="2400" dirty="0"/>
              <a:t>Convenience:  easier to read</a:t>
            </a:r>
          </a:p>
          <a:p>
            <a:pPr marL="342900" indent="-342900">
              <a:buFontTx/>
              <a:buChar char="­"/>
            </a:pPr>
            <a:r>
              <a:rPr lang="en-US" sz="2400" dirty="0"/>
              <a:t>Java runtime might </a:t>
            </a:r>
            <a:r>
              <a:rPr lang="en-US" sz="2400" i="1" dirty="0"/>
              <a:t>create temporary objects </a:t>
            </a:r>
            <a:r>
              <a:rPr lang="en-US" sz="2400" dirty="0"/>
              <a:t>as part of the conversion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649AB-9592-49FD-B0E1-574DAD2FDE0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1AABF-EF60-4F5A-B9EF-D6F4E4358C5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Highly Restricted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49E22E-283C-4768-98C0-EBBF8C44966B}"/>
              </a:ext>
            </a:extLst>
          </p:cNvPr>
          <p:cNvGrpSpPr/>
          <p:nvPr/>
        </p:nvGrpSpPr>
        <p:grpSpPr>
          <a:xfrm>
            <a:off x="6861602" y="2591300"/>
            <a:ext cx="4456457" cy="2462516"/>
            <a:chOff x="837769" y="2360949"/>
            <a:chExt cx="4456457" cy="246251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7AFE9B5-FC8D-4D18-AFF7-441FB5CEABEB}"/>
                </a:ext>
              </a:extLst>
            </p:cNvPr>
            <p:cNvGrpSpPr/>
            <p:nvPr/>
          </p:nvGrpSpPr>
          <p:grpSpPr>
            <a:xfrm>
              <a:off x="3346313" y="2371236"/>
              <a:ext cx="1947913" cy="2452229"/>
              <a:chOff x="2791837" y="2285142"/>
              <a:chExt cx="1947913" cy="245222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93AC38B-8952-465A-8843-AB18FF1A54BE}"/>
                  </a:ext>
                </a:extLst>
              </p:cNvPr>
              <p:cNvGrpSpPr/>
              <p:nvPr/>
            </p:nvGrpSpPr>
            <p:grpSpPr>
              <a:xfrm>
                <a:off x="2791837" y="2909925"/>
                <a:ext cx="1947913" cy="1827446"/>
                <a:chOff x="2791837" y="2909925"/>
                <a:chExt cx="1947913" cy="182744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AA5983E-ADDD-4E35-93F6-30E0CCC3B7C7}"/>
                    </a:ext>
                  </a:extLst>
                </p:cNvPr>
                <p:cNvSpPr/>
                <p:nvPr/>
              </p:nvSpPr>
              <p:spPr>
                <a:xfrm>
                  <a:off x="2830749" y="2909925"/>
                  <a:ext cx="1909001" cy="18274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EE910F-B0A1-413D-9E4C-B627732CD066}"/>
                    </a:ext>
                  </a:extLst>
                </p:cNvPr>
                <p:cNvSpPr txBox="1"/>
                <p:nvPr/>
              </p:nvSpPr>
              <p:spPr>
                <a:xfrm>
                  <a:off x="3418409" y="3361949"/>
                  <a:ext cx="1164077" cy="3385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42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4877742-11DA-4B6C-9691-553FA7A1FC55}"/>
                    </a:ext>
                  </a:extLst>
                </p:cNvPr>
                <p:cNvSpPr/>
                <p:nvPr/>
              </p:nvSpPr>
              <p:spPr>
                <a:xfrm>
                  <a:off x="3418409" y="3697236"/>
                  <a:ext cx="116407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6D6B2AF-4F59-4E74-A446-78A2D1CF3C21}"/>
                    </a:ext>
                  </a:extLst>
                </p:cNvPr>
                <p:cNvSpPr/>
                <p:nvPr/>
              </p:nvSpPr>
              <p:spPr>
                <a:xfrm>
                  <a:off x="3418409" y="3016617"/>
                  <a:ext cx="116407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04DCE27-B5B9-4A48-A13F-2C6FABAF08DB}"/>
                    </a:ext>
                  </a:extLst>
                </p:cNvPr>
                <p:cNvSpPr/>
                <p:nvPr/>
              </p:nvSpPr>
              <p:spPr>
                <a:xfrm>
                  <a:off x="3418408" y="4315497"/>
                  <a:ext cx="116407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850DEC8-A39A-4B2B-A36B-6BA8E22904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50774" y="4166678"/>
                  <a:ext cx="91655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221ADD8-C128-4679-8CBE-4886AF6EB9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03174" y="4166678"/>
                  <a:ext cx="91655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B49D4CA-9547-415B-8527-75EE92ED23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55574" y="4166678"/>
                  <a:ext cx="91655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8CF5565-D796-4E77-9F71-660AC67B3A61}"/>
                    </a:ext>
                  </a:extLst>
                </p:cNvPr>
                <p:cNvSpPr txBox="1"/>
                <p:nvPr/>
              </p:nvSpPr>
              <p:spPr>
                <a:xfrm>
                  <a:off x="2791837" y="3348154"/>
                  <a:ext cx="6712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dirty="0"/>
                    <a:t>value: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B9FE0D-033D-48C1-B7E5-324F8F751CDC}"/>
                  </a:ext>
                </a:extLst>
              </p:cNvPr>
              <p:cNvSpPr txBox="1"/>
              <p:nvPr/>
            </p:nvSpPr>
            <p:spPr>
              <a:xfrm>
                <a:off x="3050382" y="2285142"/>
                <a:ext cx="1400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  <a:r>
                  <a:rPr lang="en-US" dirty="0"/>
                  <a:t> object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E919B8D-48F3-4A91-8B31-ACBFE0382A90}"/>
                </a:ext>
              </a:extLst>
            </p:cNvPr>
            <p:cNvGrpSpPr/>
            <p:nvPr/>
          </p:nvGrpSpPr>
          <p:grpSpPr>
            <a:xfrm>
              <a:off x="837769" y="2360949"/>
              <a:ext cx="1164077" cy="963337"/>
              <a:chOff x="811157" y="2285142"/>
              <a:chExt cx="1164077" cy="96333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15EE9-DE52-44D5-BFA2-27062623664C}"/>
                  </a:ext>
                </a:extLst>
              </p:cNvPr>
              <p:cNvSpPr txBox="1"/>
              <p:nvPr/>
            </p:nvSpPr>
            <p:spPr>
              <a:xfrm>
                <a:off x="811157" y="2909925"/>
                <a:ext cx="1164077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10E4FC-503E-4145-9F26-CF45E097CCB0}"/>
                  </a:ext>
                </a:extLst>
              </p:cNvPr>
              <p:cNvSpPr txBox="1"/>
              <p:nvPr/>
            </p:nvSpPr>
            <p:spPr>
              <a:xfrm>
                <a:off x="811157" y="2285142"/>
                <a:ext cx="11640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/>
                  <a:t> primitive</a:t>
                </a: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5DBB737-08CA-4EE6-B9D5-21F896DA402A}"/>
                </a:ext>
              </a:extLst>
            </p:cNvPr>
            <p:cNvCxnSpPr/>
            <p:nvPr/>
          </p:nvCxnSpPr>
          <p:spPr>
            <a:xfrm>
              <a:off x="2354094" y="3189941"/>
              <a:ext cx="622570" cy="0"/>
            </a:xfrm>
            <a:prstGeom prst="line">
              <a:avLst/>
            </a:prstGeom>
            <a:ln w="349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02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ent Master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</a:custClrLst>
  <a:extLst>
    <a:ext uri="{05A4C25C-085E-4340-85A3-A5531E510DB2}">
      <thm15:themeFamily xmlns:thm15="http://schemas.microsoft.com/office/thememl/2012/main" name="Oracle Redwood v.1.14 20200330-1.potx" id="{D6A3C6E7-4DC9-41EA-BCAF-BD001838E02F}" vid="{B78EFB80-39EB-42CC-957F-236F465785BD}"/>
    </a:ext>
  </a:extLst>
</a:theme>
</file>

<file path=ppt/theme/theme2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Parent Master</Template>
  <TotalTime>13254</TotalTime>
  <Words>93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Courier New</vt:lpstr>
      <vt:lpstr>Georgia</vt:lpstr>
      <vt:lpstr>Oracle Sans</vt:lpstr>
      <vt:lpstr>Oracle Sans Light</vt:lpstr>
      <vt:lpstr>System Font Regular</vt:lpstr>
      <vt:lpstr>Wingdings</vt:lpstr>
      <vt:lpstr>Parent Master</vt:lpstr>
      <vt:lpstr>Garbage Collection Behavior Demo</vt:lpstr>
      <vt:lpstr>Autoboxing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(up to two lines)  Georgia Regular 40pt</dc:title>
  <dc:creator>Alexandra</dc:creator>
  <cp:lastModifiedBy>James Connors</cp:lastModifiedBy>
  <cp:revision>104</cp:revision>
  <dcterms:created xsi:type="dcterms:W3CDTF">2020-06-18T22:49:52Z</dcterms:created>
  <dcterms:modified xsi:type="dcterms:W3CDTF">2022-03-30T00:03:01Z</dcterms:modified>
</cp:coreProperties>
</file>