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</a:t>
            </a:r>
            <a:r>
              <a:rPr lang="en-US" baseline="0" dirty="0"/>
              <a:t> Max and Min Temps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52</c:v>
                </c:pt>
                <c:pt idx="1">
                  <c:v>56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14-47A8-AE11-4BF227F7B0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</c:v>
                </c:pt>
                <c:pt idx="1">
                  <c:v>45</c:v>
                </c:pt>
                <c:pt idx="2">
                  <c:v>50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14-47A8-AE11-4BF227F7B0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14-47A8-AE11-4BF227F7B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3878367"/>
        <c:axId val="870410175"/>
      </c:lineChart>
      <c:catAx>
        <c:axId val="92387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410175"/>
        <c:crosses val="autoZero"/>
        <c:auto val="1"/>
        <c:lblAlgn val="ctr"/>
        <c:lblOffset val="100"/>
        <c:noMultiLvlLbl val="0"/>
      </c:catAx>
      <c:valAx>
        <c:axId val="87041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387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</a:t>
            </a:r>
            <a:r>
              <a:rPr lang="en-US" baseline="0" dirty="0"/>
              <a:t> People Commute</a:t>
            </a:r>
            <a:endParaRPr lang="en-US" dirty="0"/>
          </a:p>
        </c:rich>
      </c:tx>
      <c:layout>
        <c:manualLayout>
          <c:xMode val="edge"/>
          <c:yMode val="edge"/>
          <c:x val="0.25800431385412809"/>
          <c:y val="0.134513711748766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Drive Alone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Drive Alone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CC-4C53-8D22-B34B87B457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Public Transport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Drive Alone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CC-4C53-8D22-B34B87B457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Walk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Drive Alone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CC-4C53-8D22-B34B87B45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1301471"/>
        <c:axId val="999853071"/>
      </c:barChart>
      <c:catAx>
        <c:axId val="100130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853071"/>
        <c:crosses val="autoZero"/>
        <c:auto val="1"/>
        <c:lblAlgn val="ctr"/>
        <c:lblOffset val="100"/>
        <c:noMultiLvlLbl val="0"/>
      </c:catAx>
      <c:valAx>
        <c:axId val="99985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301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</a:t>
            </a:r>
            <a:r>
              <a:rPr lang="en-US" baseline="0" dirty="0"/>
              <a:t> People Commute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Drive Alone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Drive Alone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6-476D-8B6D-8714629C78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Public Transport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Drive Alone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C6-476D-8B6D-8714629C78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Walk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Drive Alone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C6-476D-8B6D-8714629C7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1301471"/>
        <c:axId val="999853071"/>
      </c:barChart>
      <c:catAx>
        <c:axId val="100130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853071"/>
        <c:crosses val="autoZero"/>
        <c:auto val="1"/>
        <c:lblAlgn val="ctr"/>
        <c:lblOffset val="100"/>
        <c:noMultiLvlLbl val="0"/>
      </c:catAx>
      <c:valAx>
        <c:axId val="99985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301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</a:t>
            </a:r>
            <a:r>
              <a:rPr lang="en-US" baseline="0" dirty="0"/>
              <a:t> People Commute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Drive Alone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Drive Alone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08-43C6-8589-8380EBDE12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Public Transport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Drive Alone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08-43C6-8589-8380EBDE12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Walk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Drive Alone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08-43C6-8589-8380EBDE12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1301471"/>
        <c:axId val="999853071"/>
      </c:barChart>
      <c:catAx>
        <c:axId val="100130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853071"/>
        <c:crosses val="autoZero"/>
        <c:auto val="1"/>
        <c:lblAlgn val="ctr"/>
        <c:lblOffset val="100"/>
        <c:noMultiLvlLbl val="0"/>
      </c:catAx>
      <c:valAx>
        <c:axId val="99985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301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9C99-1896-4B9A-B239-C278559BA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A5A9D-B09F-439E-81B3-8DA546088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3DE8-BDFE-47D7-8586-3CBB5803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726E-3430-492A-AD2B-D39D765151B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73CED-0D55-4191-B6ED-829AC26A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FAD1-FB97-4E00-8CB5-DE487D02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A4E7-C2E0-4EEE-96AB-96545CE0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36BB-97F9-44B3-8D92-030BADEB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B0755-853A-418D-9B11-2A5AC1C3A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69173-61B2-48E4-B14C-6FBC910A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726E-3430-492A-AD2B-D39D765151B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1F7C3-5B86-431C-BB41-171EAB82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08E7-2A2A-4782-A47E-7482C895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A4E7-C2E0-4EEE-96AB-96545CE0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9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7C0A4-13EF-45EC-BA89-BCACE761F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92EED-5550-4223-B1C2-CD1AA28A9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25B7-291F-4CCF-B33C-339396F4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726E-3430-492A-AD2B-D39D765151B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EE43-AE50-4131-A3FE-426110DC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487E-3EC0-48A7-B07C-347D9F12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A4E7-C2E0-4EEE-96AB-96545CE0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3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BC5C-13A8-46F0-A35B-CFB280C3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FD4F-50C1-4297-8CAC-FDD20653A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BB09F-6E82-4E3D-9272-6FAC8D7B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726E-3430-492A-AD2B-D39D765151B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C4713-D36C-4DD2-BFA8-3D836F6E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53A-2726-423F-B85D-D1946DF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A4E7-C2E0-4EEE-96AB-96545CE0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5DE0-FAC1-443A-AB46-F91158BE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23231-635F-4794-9329-25F3E125A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59F7-BA6B-4217-B4E5-0DACA2DB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726E-3430-492A-AD2B-D39D765151B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4EC7-A2D9-429B-86FD-D5892AD9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53DD-307F-4FAF-8081-6B8A8BF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A4E7-C2E0-4EEE-96AB-96545CE0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2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C4EF-063A-40AB-A278-C7A0293F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96E7-4896-4D42-BDC8-6C1FDD2F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10CA0-F5DF-41E6-AFEA-1FBD1593A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7CE1-2837-44D4-A0AE-250FA522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726E-3430-492A-AD2B-D39D765151B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6773-BED1-4976-9A5B-164B4D42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00B38-EFE0-49D8-A5E3-F22B87F8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A4E7-C2E0-4EEE-96AB-96545CE0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8F86-EAA7-4297-B5AA-DD5AF3AF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816C-BAF6-40CC-B597-3DD6598C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783DA-012E-4669-BF4A-34DF4F3F1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F2E48-6C0E-44A8-A610-66A6E2FAB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4DC24-B73A-45BF-95F3-3C9F66B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BC555-5D76-42DF-B10B-2882FCD8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726E-3430-492A-AD2B-D39D765151B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CCC73-C926-4B89-9B8F-1E40B749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51471-A848-4ADC-90D6-4A7188F7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A4E7-C2E0-4EEE-96AB-96545CE0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4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458E-AAAF-45DD-B118-15F0AF2F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B45EC-C418-499B-A693-CDDE478A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726E-3430-492A-AD2B-D39D765151B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98673-92EC-4A77-9E65-D5243931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22EF8-245C-48D5-9C48-5F21C505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A4E7-C2E0-4EEE-96AB-96545CE0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85780-4C38-4119-AAAC-898E16F8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726E-3430-492A-AD2B-D39D765151B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4783D-4AF9-42BB-9602-10365C7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9547C-A47A-4266-9CC3-2812B60C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A4E7-C2E0-4EEE-96AB-96545CE0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56E1-D7F8-4873-966B-1E05E939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9CD7-C6B0-4472-B9BB-E51FA453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758C6-15B3-46BF-ADC9-0799A069E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2621B-98A3-4964-9DA4-BEE514A5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726E-3430-492A-AD2B-D39D765151B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33AE2-2F73-4912-814D-3E88E7E7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3E0BE-52CC-4FCC-85F0-D796445C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A4E7-C2E0-4EEE-96AB-96545CE0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1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81C-6280-4F01-9C5F-A5DF2C4E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82DB3-66BE-423E-B973-66E41A8E7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420BD-ED87-4011-9754-F4282E22D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0E263-E834-47B2-895F-B8084F2D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726E-3430-492A-AD2B-D39D765151B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06337-6D35-4420-88B2-95D729FD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FC3D5-BC9F-4BF1-B62B-9C233B18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A4E7-C2E0-4EEE-96AB-96545CE0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A7F84-2221-4FA1-8F86-E347D45D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59E1A-F5B0-4EE9-A9F9-4F90D4AA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BEED6-4AE2-49D6-BD8F-C4156DFB1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726E-3430-492A-AD2B-D39D765151B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DD2B-6159-4CDF-9C4C-96B6ADD1C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55D32-D3C5-4FF8-9D8C-9F453E198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DA4E7-C2E0-4EEE-96AB-96545CE0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877243F-E216-45D0-8A0E-32826FC8C3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382447"/>
              </p:ext>
            </p:extLst>
          </p:nvPr>
        </p:nvGraphicFramePr>
        <p:xfrm>
          <a:off x="5770492" y="1106252"/>
          <a:ext cx="3552874" cy="283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DC0C69F-2CB6-48B7-AAED-A956E9B33388}"/>
              </a:ext>
            </a:extLst>
          </p:cNvPr>
          <p:cNvSpPr/>
          <p:nvPr/>
        </p:nvSpPr>
        <p:spPr>
          <a:xfrm>
            <a:off x="754185" y="1280478"/>
            <a:ext cx="3777956" cy="2278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Population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2.3 </a:t>
            </a:r>
            <a:r>
              <a:rPr lang="en-US" dirty="0" err="1">
                <a:solidFill>
                  <a:schemeClr val="tx2"/>
                </a:solidFill>
              </a:rPr>
              <a:t>Mln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Median Income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50,000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Unemployment Rate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4.9%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158CE3-D0D4-4788-9C70-9C5067094AE4}"/>
              </a:ext>
            </a:extLst>
          </p:cNvPr>
          <p:cNvSpPr/>
          <p:nvPr/>
        </p:nvSpPr>
        <p:spPr>
          <a:xfrm>
            <a:off x="930420" y="611896"/>
            <a:ext cx="1691640" cy="49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Choose State Dropdown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DF0DCA1-37AB-48E3-AB90-A8CB8004DD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981511"/>
              </p:ext>
            </p:extLst>
          </p:nvPr>
        </p:nvGraphicFramePr>
        <p:xfrm>
          <a:off x="1117209" y="3712569"/>
          <a:ext cx="3527864" cy="283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AB267DA-3B25-4CA1-B979-E7CCB0E933EA}"/>
              </a:ext>
            </a:extLst>
          </p:cNvPr>
          <p:cNvSpPr/>
          <p:nvPr/>
        </p:nvSpPr>
        <p:spPr>
          <a:xfrm>
            <a:off x="5770492" y="4373751"/>
            <a:ext cx="3593513" cy="2036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 of State(Marker for City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If City Chosen)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0967C0-F3DD-4488-8074-31F6673151FA}"/>
              </a:ext>
            </a:extLst>
          </p:cNvPr>
          <p:cNvSpPr/>
          <p:nvPr/>
        </p:nvSpPr>
        <p:spPr>
          <a:xfrm>
            <a:off x="393895" y="196948"/>
            <a:ext cx="154745" cy="196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E0BDE-53AB-4AF8-B6AB-F3D8B86087D8}"/>
              </a:ext>
            </a:extLst>
          </p:cNvPr>
          <p:cNvSpPr/>
          <p:nvPr/>
        </p:nvSpPr>
        <p:spPr>
          <a:xfrm>
            <a:off x="685995" y="218179"/>
            <a:ext cx="731129" cy="202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State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7F3615-EEAF-40E7-86B3-5D1202F47191}"/>
              </a:ext>
            </a:extLst>
          </p:cNvPr>
          <p:cNvSpPr/>
          <p:nvPr/>
        </p:nvSpPr>
        <p:spPr>
          <a:xfrm>
            <a:off x="1554479" y="196948"/>
            <a:ext cx="154744" cy="235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2E0304-0886-4F33-8EDB-119818C48405}"/>
              </a:ext>
            </a:extLst>
          </p:cNvPr>
          <p:cNvSpPr/>
          <p:nvPr/>
        </p:nvSpPr>
        <p:spPr>
          <a:xfrm>
            <a:off x="1912034" y="244328"/>
            <a:ext cx="731129" cy="202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126122-719B-4F06-8F7A-5A759B1173C2}"/>
              </a:ext>
            </a:extLst>
          </p:cNvPr>
          <p:cNvSpPr/>
          <p:nvPr/>
        </p:nvSpPr>
        <p:spPr>
          <a:xfrm>
            <a:off x="4037428" y="218179"/>
            <a:ext cx="3967089" cy="648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Flask Route 1: View of single state of city</a:t>
            </a:r>
          </a:p>
        </p:txBody>
      </p:sp>
    </p:spTree>
    <p:extLst>
      <p:ext uri="{BB962C8B-B14F-4D97-AF65-F5344CB8AC3E}">
        <p14:creationId xmlns:p14="http://schemas.microsoft.com/office/powerpoint/2010/main" val="82307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EED7660-0549-424E-9EE3-BC40A2AC1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235071"/>
              </p:ext>
            </p:extLst>
          </p:nvPr>
        </p:nvGraphicFramePr>
        <p:xfrm>
          <a:off x="934721" y="3651739"/>
          <a:ext cx="3130843" cy="283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DC0C69F-2CB6-48B7-AAED-A956E9B33388}"/>
              </a:ext>
            </a:extLst>
          </p:cNvPr>
          <p:cNvSpPr/>
          <p:nvPr/>
        </p:nvSpPr>
        <p:spPr>
          <a:xfrm>
            <a:off x="934721" y="1372773"/>
            <a:ext cx="3777956" cy="2278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Houston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Population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2.3 </a:t>
            </a:r>
            <a:r>
              <a:rPr lang="en-US" dirty="0" err="1">
                <a:solidFill>
                  <a:schemeClr val="tx2"/>
                </a:solidFill>
              </a:rPr>
              <a:t>Mln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Median Income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50,000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Unemployment Rate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4.2%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A3BD8-89EB-4CF1-93A6-4EDCB0CBB6A3}"/>
              </a:ext>
            </a:extLst>
          </p:cNvPr>
          <p:cNvSpPr/>
          <p:nvPr/>
        </p:nvSpPr>
        <p:spPr>
          <a:xfrm>
            <a:off x="6925212" y="1521526"/>
            <a:ext cx="3777956" cy="2278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New York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Population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8.3 </a:t>
            </a:r>
            <a:r>
              <a:rPr lang="en-US" dirty="0" err="1">
                <a:solidFill>
                  <a:schemeClr val="tx2"/>
                </a:solidFill>
              </a:rPr>
              <a:t>Mln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Median Income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60,000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Unemployment Rate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4.9%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5F18CE2-C6AD-46B9-B4D1-6FAE6096D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51703"/>
              </p:ext>
            </p:extLst>
          </p:nvPr>
        </p:nvGraphicFramePr>
        <p:xfrm>
          <a:off x="6925212" y="3814202"/>
          <a:ext cx="3130843" cy="283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B50A561-486D-4BA2-A7F1-3DEC0099C137}"/>
              </a:ext>
            </a:extLst>
          </p:cNvPr>
          <p:cNvSpPr/>
          <p:nvPr/>
        </p:nvSpPr>
        <p:spPr>
          <a:xfrm>
            <a:off x="930420" y="611896"/>
            <a:ext cx="1691640" cy="49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Choose State Dropdown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0FD070-FBE8-4EB6-9FA6-F83838C7A7F1}"/>
              </a:ext>
            </a:extLst>
          </p:cNvPr>
          <p:cNvSpPr/>
          <p:nvPr/>
        </p:nvSpPr>
        <p:spPr>
          <a:xfrm>
            <a:off x="393895" y="196948"/>
            <a:ext cx="154745" cy="196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708344-E61E-4B4A-99A7-2F8FE837E670}"/>
              </a:ext>
            </a:extLst>
          </p:cNvPr>
          <p:cNvSpPr/>
          <p:nvPr/>
        </p:nvSpPr>
        <p:spPr>
          <a:xfrm>
            <a:off x="685995" y="218179"/>
            <a:ext cx="731129" cy="202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State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50BA2F-3CE2-4C24-A8BA-176588E1BEE0}"/>
              </a:ext>
            </a:extLst>
          </p:cNvPr>
          <p:cNvSpPr/>
          <p:nvPr/>
        </p:nvSpPr>
        <p:spPr>
          <a:xfrm>
            <a:off x="1554479" y="196948"/>
            <a:ext cx="154744" cy="235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A93350-8469-47DB-9F56-72EF603E2E2D}"/>
              </a:ext>
            </a:extLst>
          </p:cNvPr>
          <p:cNvSpPr/>
          <p:nvPr/>
        </p:nvSpPr>
        <p:spPr>
          <a:xfrm>
            <a:off x="1912034" y="244328"/>
            <a:ext cx="731129" cy="202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5C2DA0-A303-4684-BC9A-F9348C914036}"/>
              </a:ext>
            </a:extLst>
          </p:cNvPr>
          <p:cNvSpPr/>
          <p:nvPr/>
        </p:nvSpPr>
        <p:spPr>
          <a:xfrm>
            <a:off x="7432233" y="790624"/>
            <a:ext cx="1691640" cy="49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Choose State Dropdown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756999-D211-4B45-B644-689EE0FA064C}"/>
              </a:ext>
            </a:extLst>
          </p:cNvPr>
          <p:cNvSpPr/>
          <p:nvPr/>
        </p:nvSpPr>
        <p:spPr>
          <a:xfrm>
            <a:off x="6895708" y="375676"/>
            <a:ext cx="154745" cy="196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182E58-F502-4717-9978-98D6447AD0DA}"/>
              </a:ext>
            </a:extLst>
          </p:cNvPr>
          <p:cNvSpPr/>
          <p:nvPr/>
        </p:nvSpPr>
        <p:spPr>
          <a:xfrm>
            <a:off x="7187808" y="396907"/>
            <a:ext cx="731129" cy="202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State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38D10A-77B4-413B-A8B4-83775286AAF3}"/>
              </a:ext>
            </a:extLst>
          </p:cNvPr>
          <p:cNvSpPr/>
          <p:nvPr/>
        </p:nvSpPr>
        <p:spPr>
          <a:xfrm>
            <a:off x="8056292" y="375676"/>
            <a:ext cx="154744" cy="235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E25C1B-C044-4E9F-9993-9FD46787DABA}"/>
              </a:ext>
            </a:extLst>
          </p:cNvPr>
          <p:cNvSpPr/>
          <p:nvPr/>
        </p:nvSpPr>
        <p:spPr>
          <a:xfrm>
            <a:off x="8413847" y="423056"/>
            <a:ext cx="731129" cy="202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EBBBFE-5F5A-4B78-91E8-F5C63C8A9552}"/>
              </a:ext>
            </a:extLst>
          </p:cNvPr>
          <p:cNvSpPr/>
          <p:nvPr/>
        </p:nvSpPr>
        <p:spPr>
          <a:xfrm>
            <a:off x="2962224" y="169056"/>
            <a:ext cx="3967089" cy="111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Flask Route 2: Side by Side Comparison of two states or two cities.  All 4 graphics will be displayed next to each other</a:t>
            </a:r>
          </a:p>
        </p:txBody>
      </p:sp>
    </p:spTree>
    <p:extLst>
      <p:ext uri="{BB962C8B-B14F-4D97-AF65-F5344CB8AC3E}">
        <p14:creationId xmlns:p14="http://schemas.microsoft.com/office/powerpoint/2010/main" val="90966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108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Eickholt</dc:creator>
  <cp:lastModifiedBy>Jeff Eickholt</cp:lastModifiedBy>
  <cp:revision>8</cp:revision>
  <dcterms:created xsi:type="dcterms:W3CDTF">2020-02-13T22:38:41Z</dcterms:created>
  <dcterms:modified xsi:type="dcterms:W3CDTF">2020-02-14T03:02:43Z</dcterms:modified>
</cp:coreProperties>
</file>