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534285"/>
          </a:xfrm>
        </p:spPr>
        <p:txBody>
          <a:bodyPr/>
          <a:lstStyle/>
          <a:p>
            <a:r>
              <a:rPr lang="en-US" dirty="0" smtClean="0"/>
              <a:t>City Insider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511" y="3179928"/>
            <a:ext cx="6864824" cy="1994848"/>
          </a:xfrm>
        </p:spPr>
        <p:txBody>
          <a:bodyPr>
            <a:noAutofit/>
          </a:bodyPr>
          <a:lstStyle/>
          <a:p>
            <a:pPr lvl="8" algn="just"/>
            <a:r>
              <a:rPr lang="en-US" sz="3200" dirty="0" smtClean="0"/>
              <a:t>Jeff </a:t>
            </a:r>
            <a:r>
              <a:rPr lang="en-US" sz="3200" dirty="0" err="1" smtClean="0"/>
              <a:t>Eickholt</a:t>
            </a:r>
            <a:r>
              <a:rPr lang="en-US" sz="3200" dirty="0" smtClean="0"/>
              <a:t> </a:t>
            </a:r>
          </a:p>
          <a:p>
            <a:pPr lvl="8" algn="just"/>
            <a:r>
              <a:rPr lang="en-US" sz="3200" dirty="0" smtClean="0"/>
              <a:t>Luis </a:t>
            </a:r>
            <a:r>
              <a:rPr lang="en-US" sz="3200" dirty="0" err="1" smtClean="0"/>
              <a:t>Santan</a:t>
            </a:r>
            <a:endParaRPr lang="en-US" sz="3200" dirty="0" smtClean="0"/>
          </a:p>
          <a:p>
            <a:pPr lvl="8" algn="just"/>
            <a:r>
              <a:rPr lang="en-US" sz="3200" dirty="0" smtClean="0"/>
              <a:t>Ruby Mittal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5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87356"/>
            <a:ext cx="8825658" cy="832514"/>
          </a:xfrm>
        </p:spPr>
        <p:txBody>
          <a:bodyPr/>
          <a:lstStyle/>
          <a:p>
            <a:r>
              <a:rPr lang="en-US" dirty="0" smtClean="0"/>
              <a:t>Flowchart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303263"/>
            <a:ext cx="9940676" cy="35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421" y="2086085"/>
            <a:ext cx="8825658" cy="534285"/>
          </a:xfrm>
        </p:spPr>
        <p:txBody>
          <a:bodyPr/>
          <a:lstStyle/>
          <a:p>
            <a:r>
              <a:rPr lang="en-US" dirty="0" smtClean="0"/>
              <a:t>Demo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br>
              <a:rPr lang="en-GB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Any questions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92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1234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City Insider</vt:lpstr>
      <vt:lpstr>Flowchart </vt:lpstr>
      <vt:lpstr>Demo !!</vt:lpstr>
      <vt:lpstr>Thank you!   Any questions 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Relocate ???</dc:title>
  <dc:creator>Ruby Mittal</dc:creator>
  <cp:lastModifiedBy>Ruby Mittal</cp:lastModifiedBy>
  <cp:revision>6</cp:revision>
  <dcterms:created xsi:type="dcterms:W3CDTF">2020-02-26T17:37:14Z</dcterms:created>
  <dcterms:modified xsi:type="dcterms:W3CDTF">2020-02-27T14:12:11Z</dcterms:modified>
</cp:coreProperties>
</file>