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DE"/>
    <a:srgbClr val="F6F5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03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89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0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4DBF-0EE9-43E0-AA62-BFC7BE40CD5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7429" y="489854"/>
            <a:ext cx="975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Are Charter Schools Really Better?</a:t>
            </a:r>
          </a:p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Jeff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Eikholt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Xiaodi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Lin, Steven J. Bark</a:t>
            </a:r>
          </a:p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Analytics and Visualization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1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658" y="592893"/>
            <a:ext cx="116699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Charter Schools and Education Reform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Rapid evaluation if it doesn’t work.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Parents dictate where to send their children.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Autonomy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Entrepreneurial and innovative.</a:t>
            </a:r>
          </a:p>
        </p:txBody>
      </p:sp>
    </p:spTree>
    <p:extLst>
      <p:ext uri="{BB962C8B-B14F-4D97-AF65-F5344CB8AC3E}">
        <p14:creationId xmlns:p14="http://schemas.microsoft.com/office/powerpoint/2010/main" val="39922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8" y="440489"/>
            <a:ext cx="116699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Only if the Schools Work! 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Dataset: 2019 Math STAAR Test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Texas Assessment of Academic Readiness (STAAR) Test 2019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Administered to all public schools (ISD and Charter) at the same time and under similar conditions (N&gt;4000 schools)</a:t>
            </a:r>
          </a:p>
          <a:p>
            <a:pPr algn="ctr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dataset (#schools, demographics, geographical, socioeconomic, immigrant status, much more!)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CAVEATS: Only one standardized test, Grades 3-5!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94133"/>
            <a:ext cx="10031506" cy="66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6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4" y="94129"/>
            <a:ext cx="10000130" cy="66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85" y="212164"/>
            <a:ext cx="9789456" cy="65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44" y="309864"/>
            <a:ext cx="1166991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 Advantage for Charter Schools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(Across All Schools in Texas)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Economically Disadvantaged</a:t>
            </a:r>
          </a:p>
          <a:p>
            <a:pPr algn="ctr"/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Future Studies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Urban versus Rural Schools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Socioeconomics of Particular Areas versus School Performance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Demographics of Schools versus Demographics of Areas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versus Years and Grades</a:t>
            </a:r>
          </a:p>
        </p:txBody>
      </p:sp>
    </p:spTree>
    <p:extLst>
      <p:ext uri="{BB962C8B-B14F-4D97-AF65-F5344CB8AC3E}">
        <p14:creationId xmlns:p14="http://schemas.microsoft.com/office/powerpoint/2010/main" val="217863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49" y="871055"/>
            <a:ext cx="95685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“If a nation expects to be ignorant and free, in a state of civilization, it expects what never was and never will be.”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Thomas Jefferson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56" y="3287486"/>
            <a:ext cx="4317065" cy="32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EDBE6"/>
      </a:accent1>
      <a:accent2>
        <a:srgbClr val="CBE5F0"/>
      </a:accent2>
      <a:accent3>
        <a:srgbClr val="C7E4DB"/>
      </a:accent3>
      <a:accent4>
        <a:srgbClr val="D8D8D8"/>
      </a:accent4>
      <a:accent5>
        <a:srgbClr val="CEDBE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194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StevenJBark</dc:creator>
  <cp:lastModifiedBy>StevenJBark</cp:lastModifiedBy>
  <cp:revision>31</cp:revision>
  <dcterms:created xsi:type="dcterms:W3CDTF">2019-11-20T19:52:43Z</dcterms:created>
  <dcterms:modified xsi:type="dcterms:W3CDTF">2019-11-22T15:58:26Z</dcterms:modified>
</cp:coreProperties>
</file>