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BF0E-9976-4764-AC14-92DEB7F0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0EBA-141F-4BA4-AD7A-55CFA554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7F95-01DD-4410-825E-0986B38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3C80-46C4-4A8D-AF5A-F1297B7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1A1F-E7C0-4624-99BE-513ED036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D9C4-E572-4BDA-96BC-B3348004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7063-3628-4C19-B612-DFD877ED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032-A641-464E-9D6E-93BAB34E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A3DE-BEAC-4CDD-B589-1945F5D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DC68-81EF-45B3-B4A8-BE038D7A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1A810-73E1-42E5-892E-8D23D7DF7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0748C-1C7A-43D8-AACB-4156532D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CA27-05A4-4AA3-944F-2296D8C0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5A4-EBA9-42B7-B0D9-E407C1AA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AAEE-8B58-4444-ADBC-374CEEF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3968-EA24-41C8-B343-2E1A02EF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C46-FDD2-4592-A361-BD3C11F9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0896-5C3A-44A8-B460-3FB9AA45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36DD-4D8E-4582-951D-78817CEF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34BC-1D70-4E62-86D4-A88587BB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9CCE-0847-442B-A67B-44939302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9B22-6A53-48A3-970E-AAA95B92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8F1A-3E05-4F35-AF7D-C1483F85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0873-CA13-4E17-BAF9-DBC21113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E049-0D1B-40A5-B260-2AF8400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7DF0-49F6-4D82-A6CC-EAA32FA3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7C73-E31B-40BA-AEEA-973992F3C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7B0F-C472-4ADF-AC03-F7568BF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F8C3-64FC-4F7D-BC19-E77BBF80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7D88-9711-4697-8BE7-15B6F2B4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768F-9B3B-4E58-87F1-A5D3200A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51FF-4950-4541-B737-D947F644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4D14-FDCE-4C01-A94C-34839AB9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5A702-AB03-4F17-9AF5-E26A5D76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C329-CE45-4233-9058-98143BFD5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E5616-DA04-4653-8C0B-2C7E03EA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1695C-1526-499C-8C8A-A1920111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35733-DB70-44CB-957C-18484F9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10F6-29AA-4C29-888B-882CDCF4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288-1D3D-419E-B019-7629C85F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A02E-D725-4D3E-8509-7BD68AF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7B25B-8017-467D-AF92-937E2F4D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4A061-0C2B-4890-83EB-2526C6F1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80FE-6827-49B3-8E24-8CE679F1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83FD3-CE7C-4FA7-8034-FBAD6239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A28F8-ED1A-4004-AF63-92C1E938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336-938E-4656-A09D-115CA2AB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C05D-8A7F-42A1-AC73-4AFC1016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0E5A-5514-4FDB-ADF0-52B23EC4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DD61-F525-4133-969B-EC8D2FB6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5243E-AB7E-45A3-A5F7-8CD0DF8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B292-FAED-4D2A-9305-E28146AB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C7FA-1703-42E1-9D1A-CC8213F0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132BB-7E0E-483D-B5D3-A87303B9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45181-7A17-46E5-ABFF-20B560F5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704B-A9E1-44C4-922F-CCAC9C90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D513-37E4-4FE6-A99D-EE3B8BFD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83708-EFEB-4A20-980B-D135EC1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6CC73-641A-45DF-AC3A-60B18D1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2E99-7EC6-430C-BEE4-BCD5C77E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6D2D-8579-4C6A-B80E-1A5658F5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E008-A724-49F8-9A65-30D71853F44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A550-302A-478D-B22F-B0F039CB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E169-3C97-49BE-A1AA-A42DFB0D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29C-B807-4085-B089-3EF7848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A4E63-1FB1-4DA1-92CF-C094E98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FBE3D-F116-4256-8CDC-0F77A6CC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418D7-C4E9-4BB4-B708-1F6C0844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2</cp:revision>
  <dcterms:created xsi:type="dcterms:W3CDTF">2019-10-19T18:27:12Z</dcterms:created>
  <dcterms:modified xsi:type="dcterms:W3CDTF">2019-10-19T19:08:12Z</dcterms:modified>
</cp:coreProperties>
</file>