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0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8080"/>
    <a:srgbClr val="555555"/>
    <a:srgbClr val="7E7E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ut-out of a house with shadow at the back">
            <a:extLst>
              <a:ext uri="{FF2B5EF4-FFF2-40B4-BE49-F238E27FC236}">
                <a16:creationId xmlns:a16="http://schemas.microsoft.com/office/drawing/2014/main" id="{D35D36C3-1E43-EFAC-813C-9D594F290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3123" r="-1" b="-1"/>
          <a:stretch/>
        </p:blipFill>
        <p:spPr>
          <a:xfrm>
            <a:off x="21237" y="-28721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35957F-4D36-F999-3823-C039CAEF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2922931"/>
            <a:ext cx="7530685" cy="981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Home Sales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Austin &amp; SA VS. The US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8C09-F51A-D114-5576-402DD504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Aaron Eger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Christopher </a:t>
            </a:r>
            <a:r>
              <a:rPr lang="en-US" sz="2200" dirty="0" err="1">
                <a:solidFill>
                  <a:srgbClr val="FFFFFF"/>
                </a:solidFill>
              </a:rPr>
              <a:t>Stecki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Robert Allison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Jordan </a:t>
            </a:r>
            <a:r>
              <a:rPr lang="en-US" sz="2200" dirty="0" err="1">
                <a:solidFill>
                  <a:srgbClr val="FFFFFF"/>
                </a:solidFill>
              </a:rPr>
              <a:t>Telley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6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F3F98FF6-480C-7A4F-DBDA-D3FB194B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529" r="-1" b="134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8247-0005-6D0C-919D-0519A626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862" y="1781298"/>
            <a:ext cx="5201601" cy="4369511"/>
          </a:xfrm>
          <a:solidFill>
            <a:srgbClr val="000000">
              <a:alpha val="50196"/>
            </a:srgb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will be looking at the home sales of Austin and San Antonio from 2008 on through scrapes from MongoDB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49556-3249-3E03-68B0-DC801E1571D0}"/>
              </a:ext>
            </a:extLst>
          </p:cNvPr>
          <p:cNvSpPr txBox="1"/>
          <p:nvPr/>
        </p:nvSpPr>
        <p:spPr>
          <a:xfrm>
            <a:off x="3228094" y="921828"/>
            <a:ext cx="5214369" cy="707886"/>
          </a:xfrm>
          <a:prstGeom prst="rect">
            <a:avLst/>
          </a:prstGeom>
          <a:solidFill>
            <a:srgbClr val="7E7E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9322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A picture containing sky, outdoor, river, city&#10;&#10;Description automatically generated">
            <a:extLst>
              <a:ext uri="{FF2B5EF4-FFF2-40B4-BE49-F238E27FC236}">
                <a16:creationId xmlns:a16="http://schemas.microsoft.com/office/drawing/2014/main" id="{D7576A19-02A0-FC30-148C-18D04311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872"/>
            <a:ext cx="12191999" cy="693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2AE8E-FA09-6DA6-DA37-2999B149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VS Texas</a:t>
            </a:r>
          </a:p>
        </p:txBody>
      </p:sp>
    </p:spTree>
    <p:extLst>
      <p:ext uri="{BB962C8B-B14F-4D97-AF65-F5344CB8AC3E}">
        <p14:creationId xmlns:p14="http://schemas.microsoft.com/office/powerpoint/2010/main" val="254141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BC404AC-66C0-DC73-27F4-BB82EBE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C6F65-7478-D337-0E86-C544207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San Antonio VS Texas</a:t>
            </a:r>
          </a:p>
        </p:txBody>
      </p:sp>
    </p:spTree>
    <p:extLst>
      <p:ext uri="{BB962C8B-B14F-4D97-AF65-F5344CB8AC3E}">
        <p14:creationId xmlns:p14="http://schemas.microsoft.com/office/powerpoint/2010/main" val="308268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9A57AEFF-50AB-DD39-D722-0800D105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3382717"/>
            <a:ext cx="5734050" cy="3214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980"/>
            </a:srgbClr>
          </a:solidFill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DFEC2-4A3E-7D99-8BAB-39E2C45EC30A}"/>
              </a:ext>
            </a:extLst>
          </p:cNvPr>
          <p:cNvSpPr txBox="1"/>
          <p:nvPr/>
        </p:nvSpPr>
        <p:spPr>
          <a:xfrm>
            <a:off x="838200" y="2032953"/>
            <a:ext cx="10515600" cy="108536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extracted tables from the Real Estate Center at Texas A&amp;M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also extracted excel files from the United States Census Bureau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41774-F3F7-8DB7-8802-8452801A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8675"/>
            <a:ext cx="3213100" cy="3124200"/>
          </a:xfrm>
          <a:prstGeom prst="rect">
            <a:avLst/>
          </a:prstGeom>
        </p:spPr>
      </p:pic>
      <p:pic>
        <p:nvPicPr>
          <p:cNvPr id="5122" name="Picture 2" descr="You can take the US Census 2020 online now - here's why you should ...">
            <a:extLst>
              <a:ext uri="{FF2B5EF4-FFF2-40B4-BE49-F238E27FC236}">
                <a16:creationId xmlns:a16="http://schemas.microsoft.com/office/drawing/2014/main" id="{06F71E45-8BEE-2B7E-075D-9771BF1B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368675"/>
            <a:ext cx="5734050" cy="31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8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1CCA4-BF49-C150-B967-E9FBD277E01E}"/>
              </a:ext>
            </a:extLst>
          </p:cNvPr>
          <p:cNvSpPr txBox="1"/>
          <p:nvPr/>
        </p:nvSpPr>
        <p:spPr>
          <a:xfrm>
            <a:off x="1257300" y="2128838"/>
            <a:ext cx="9043988" cy="286232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 scrape tables we used Beautiful Soup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 import the csv file we used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To convert the files to a data frame we used pandas as well.</a:t>
            </a:r>
          </a:p>
        </p:txBody>
      </p:sp>
    </p:spTree>
    <p:extLst>
      <p:ext uri="{BB962C8B-B14F-4D97-AF65-F5344CB8AC3E}">
        <p14:creationId xmlns:p14="http://schemas.microsoft.com/office/powerpoint/2010/main" val="25214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room, scene, gambling house&#10;&#10;Description automatically generated">
            <a:extLst>
              <a:ext uri="{FF2B5EF4-FFF2-40B4-BE49-F238E27FC236}">
                <a16:creationId xmlns:a16="http://schemas.microsoft.com/office/drawing/2014/main" id="{013FC87D-A483-C093-DD6D-C6E463B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2192000" cy="6835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D410-6C6F-B82F-CE48-470CD49F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D7A40-D121-E8DF-2F92-71D95E255B3E}"/>
              </a:ext>
            </a:extLst>
          </p:cNvPr>
          <p:cNvSpPr txBox="1"/>
          <p:nvPr/>
        </p:nvSpPr>
        <p:spPr>
          <a:xfrm>
            <a:off x="1614488" y="2114549"/>
            <a:ext cx="7343775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load the files to a database MongoDB was used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6273BE-91CF-6D73-4D7E-3EE4DDEB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187700"/>
            <a:ext cx="6096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79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2C41"/>
      </a:dk2>
      <a:lt2>
        <a:srgbClr val="E8E2E2"/>
      </a:lt2>
      <a:accent1>
        <a:srgbClr val="80A9A9"/>
      </a:accent1>
      <a:accent2>
        <a:srgbClr val="7FA1BA"/>
      </a:accent2>
      <a:accent3>
        <a:srgbClr val="969EC6"/>
      </a:accent3>
      <a:accent4>
        <a:srgbClr val="8E7FBA"/>
      </a:accent4>
      <a:accent5>
        <a:srgbClr val="B696C6"/>
      </a:accent5>
      <a:accent6>
        <a:srgbClr val="BA7FB5"/>
      </a:accent6>
      <a:hlink>
        <a:srgbClr val="AE6A69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117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Rockwell</vt:lpstr>
      <vt:lpstr>Segoe UI</vt:lpstr>
      <vt:lpstr>ExploreVTI</vt:lpstr>
      <vt:lpstr>Home Sales Austin &amp; SA VS. The US</vt:lpstr>
      <vt:lpstr>PowerPoint Presentation</vt:lpstr>
      <vt:lpstr>Austin VS Texas</vt:lpstr>
      <vt:lpstr>San Antonio VS Texas</vt:lpstr>
      <vt:lpstr>PowerPoint Presentation</vt:lpstr>
      <vt:lpstr>Extract</vt:lpstr>
      <vt:lpstr>Transform</vt:lpstr>
      <vt:lpstr>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Austin &amp; SA VS. The US</dc:title>
  <dc:creator>Jordan Tellez</dc:creator>
  <cp:lastModifiedBy>Jordan Tellez</cp:lastModifiedBy>
  <cp:revision>2</cp:revision>
  <dcterms:created xsi:type="dcterms:W3CDTF">2022-06-18T16:47:46Z</dcterms:created>
  <dcterms:modified xsi:type="dcterms:W3CDTF">2022-06-23T01:44:52Z</dcterms:modified>
</cp:coreProperties>
</file>