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Sales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Austin &amp; SA VS.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Christopher </a:t>
            </a:r>
            <a:r>
              <a:rPr lang="en-US" sz="2200" dirty="0" err="1">
                <a:solidFill>
                  <a:srgbClr val="FFFFFF"/>
                </a:solidFill>
              </a:rPr>
              <a:t>Stecki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Jordan </a:t>
            </a:r>
            <a:r>
              <a:rPr lang="en-US" sz="2200" dirty="0" err="1">
                <a:solidFill>
                  <a:srgbClr val="FFFFFF"/>
                </a:solidFill>
              </a:rPr>
              <a:t>Telley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sales of Austin and San Antonio from 2008 through now and compare it to the national sales during the same time period.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D0E6A5-C018-FD98-C361-FC0600FF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64D72-B253-6535-F703-98C8D47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4959"/>
            </a:schemeClr>
          </a:solidFill>
        </p:spPr>
        <p:txBody>
          <a:bodyPr/>
          <a:lstStyle/>
          <a:p>
            <a:r>
              <a:rPr lang="en-US" dirty="0"/>
              <a:t>Increase In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756A-BA28-76D7-4AB7-06AC37A08C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7D8080">
              <a:alpha val="71413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E176C440-9C6B-77F6-1721-924041F6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8872"/>
            <a:ext cx="12191999" cy="69308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32461-9106-ECC5-D582-25F3A0A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VS The US</a:t>
            </a:r>
          </a:p>
        </p:txBody>
      </p:sp>
    </p:spTree>
    <p:extLst>
      <p:ext uri="{BB962C8B-B14F-4D97-AF65-F5344CB8AC3E}">
        <p14:creationId xmlns:p14="http://schemas.microsoft.com/office/powerpoint/2010/main" val="1579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9F4EA3-7BD3-1E9F-8887-39960100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41B71-48C1-9E40-C508-1323B9AA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San Antonio VS The US</a:t>
            </a:r>
          </a:p>
        </p:txBody>
      </p:sp>
    </p:spTree>
    <p:extLst>
      <p:ext uri="{BB962C8B-B14F-4D97-AF65-F5344CB8AC3E}">
        <p14:creationId xmlns:p14="http://schemas.microsoft.com/office/powerpoint/2010/main" val="16992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ADB4A9-0ACD-934E-9D07-1CC01204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64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Rockwell</vt:lpstr>
      <vt:lpstr>Segoe UI</vt:lpstr>
      <vt:lpstr>ExploreVTI</vt:lpstr>
      <vt:lpstr>Home Sales Austin &amp; SA VS. The US</vt:lpstr>
      <vt:lpstr>PowerPoint Presentation</vt:lpstr>
      <vt:lpstr>Increase In Price</vt:lpstr>
      <vt:lpstr>Austin VS The US</vt:lpstr>
      <vt:lpstr>San Antonio VS The 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Jordan Tellez</cp:lastModifiedBy>
  <cp:revision>1</cp:revision>
  <dcterms:created xsi:type="dcterms:W3CDTF">2022-06-18T16:47:46Z</dcterms:created>
  <dcterms:modified xsi:type="dcterms:W3CDTF">2022-06-23T00:07:57Z</dcterms:modified>
</cp:coreProperties>
</file>