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5" r:id="rId4"/>
    <p:sldId id="266" r:id="rId5"/>
    <p:sldId id="267" r:id="rId6"/>
    <p:sldId id="268" r:id="rId7"/>
    <p:sldId id="257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60"/>
  </p:normalViewPr>
  <p:slideViewPr>
    <p:cSldViewPr snapToGrid="0">
      <p:cViewPr>
        <p:scale>
          <a:sx n="75" d="100"/>
          <a:sy n="75" d="100"/>
        </p:scale>
        <p:origin x="18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241299" y="5680885"/>
            <a:ext cx="3104097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296876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    </a:t>
            </a:r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745368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3284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745369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745367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745370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756423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49" name="Basics"/>
          <p:cNvSpPr txBox="1"/>
          <p:nvPr/>
        </p:nvSpPr>
        <p:spPr>
          <a:xfrm>
            <a:off x="7107083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1" name="Line"/>
          <p:cNvSpPr/>
          <p:nvPr/>
        </p:nvSpPr>
        <p:spPr>
          <a:xfrm>
            <a:off x="7107083" y="121401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18979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fgdfgdfgdfgdf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53" name="Line"/>
          <p:cNvSpPr/>
          <p:nvPr/>
        </p:nvSpPr>
        <p:spPr>
          <a:xfrm>
            <a:off x="10462258" y="121670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745369" y="2679988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745367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756425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756425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773094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756426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756424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773094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756423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756424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Change the elements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Change the elements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all instances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first instance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773094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756422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764759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756422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756422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756422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739752" y="965875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matrices, if they are conformable. t: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764759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764759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7088303" y="1624011"/>
            <a:ext cx="3157916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sz="1150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7109755" y="1686943"/>
            <a:ext cx="3037402" cy="3959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Perform Deep Learning neural networks on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Build gradient boosted classification trees and gradient boosted regression trees on a parsed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Fit a generalized linear model, specified by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Build gradient boosted classification trees and gradient boosted regression trees on a parsed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h2o.prcomp: </a:t>
            </a:r>
            <a:r>
              <a:rPr lang="en-US" sz="1150" b="0" dirty="0">
                <a:latin typeface="+mn-lt"/>
                <a:cs typeface="Times New Roman"/>
              </a:rPr>
              <a:t>Perform principal components analysis on the given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Perform random forest classification on a dataset.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Build an 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7108856" y="556751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7088302" y="5575136"/>
            <a:ext cx="3081785" cy="18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050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7096637" y="5657605"/>
            <a:ext cx="3050519" cy="1684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in a H2O dataset 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from a H2O dataset using a H2O deep learning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h2o.kmeans: </a:t>
            </a:r>
            <a:r>
              <a:rPr lang="en-US" sz="1150" b="0" dirty="0">
                <a:latin typeface="+mn-lt"/>
                <a:cs typeface="Times New Roman"/>
              </a:rPr>
              <a:t>Perform k-means clustering on a dataset.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7108857" y="731298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7085924" y="731875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7107083" y="7422529"/>
            <a:ext cx="2969243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7108855" y="7879722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7085924" y="789787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7107083" y="8016889"/>
            <a:ext cx="2969243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7108849" y="850360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7085914" y="850271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35192">
              <a:lnSpc>
                <a:spcPct val="99658"/>
              </a:lnSpc>
              <a:spcBef>
                <a:spcPts val="950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ct val="99658"/>
              </a:lnSpc>
              <a:spcBef>
                <a:spcPts val="950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ct val="95825"/>
              </a:lnSpc>
              <a:spcBef>
                <a:spcPts val="950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328235" y="29403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/>
          <p:nvPr/>
        </p:nvSpPr>
        <p:spPr>
          <a:xfrm>
            <a:off x="6758870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2" name="object 12"/>
          <p:cNvSpPr/>
          <p:nvPr/>
        </p:nvSpPr>
        <p:spPr>
          <a:xfrm>
            <a:off x="7954539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 h2o.deeplearning(x,y,training</a:t>
            </a:r>
            <a:r>
              <a:rPr sz="1250" spc="-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frame,hidden,epochs):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192" y="3000480"/>
            <a:ext cx="5511335" cy="45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4231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Creates</a:t>
            </a:r>
            <a:r>
              <a:rPr sz="1250" spc="3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19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rning</a:t>
            </a:r>
            <a:r>
              <a:rPr sz="1250" spc="1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h2o.grid(algorithm,grid</a:t>
            </a:r>
            <a:r>
              <a:rPr sz="1250" spc="-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id,...,hyper</a:t>
            </a:r>
            <a:r>
              <a:rPr sz="1250" spc="-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params</a:t>
            </a:r>
            <a:r>
              <a:rPr sz="1250" spc="36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 </a:t>
            </a:r>
            <a:r>
              <a:rPr sz="1250" spc="1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list()):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92" y="3457381"/>
            <a:ext cx="5376810" cy="65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grid</a:t>
            </a:r>
            <a:r>
              <a:rPr sz="1250" spc="13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sup</a:t>
            </a:r>
            <a:r>
              <a:rPr sz="1250" spc="40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 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gives</a:t>
            </a:r>
            <a:r>
              <a:rPr sz="1250" spc="6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results.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ts val="1436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h2o.predict(model,</a:t>
            </a:r>
            <a:r>
              <a:rPr sz="1250" spc="30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newdata):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Generate</a:t>
            </a:r>
            <a:r>
              <a:rPr sz="1250" spc="68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</a:t>
            </a:r>
            <a:r>
              <a:rPr sz="1250" dirty="0">
                <a:latin typeface="Times New Roman"/>
                <a:cs typeface="Times New Roman"/>
              </a:rPr>
              <a:t>redictio</a:t>
            </a:r>
            <a:r>
              <a:rPr sz="1250" spc="6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3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-2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 on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 </a:t>
            </a:r>
            <a:r>
              <a:rPr sz="1250" spc="4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set.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h2o.downloadCSV: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h2o.exportFile: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Microsoft Office PowerPoint</Application>
  <PresentationFormat>Custom</PresentationFormat>
  <Paragraphs>386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Avenir Roman</vt:lpstr>
      <vt:lpstr>ChunkFive-Roman</vt:lpstr>
      <vt:lpstr>FontAwesome</vt:lpstr>
      <vt:lpstr>Gill Sans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Cambria</vt:lpstr>
      <vt:lpstr>Helvetica</vt:lpstr>
      <vt:lpstr>Times New Roman</vt:lpstr>
      <vt:lpstr>White</vt:lpstr>
      <vt:lpstr>h2o: : CHEAT SHEET </vt:lpstr>
      <vt:lpstr>h2o: : CHEAT SHEET </vt:lpstr>
      <vt:lpstr>PowerPoint Presentation</vt:lpstr>
      <vt:lpstr>PowerPoint Presentation</vt:lpstr>
      <vt:lpstr>PowerPoint Presentation</vt:lpstr>
      <vt:lpstr>PowerPoint Presentation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Telleria, Juan</cp:lastModifiedBy>
  <cp:revision>60</cp:revision>
  <dcterms:modified xsi:type="dcterms:W3CDTF">2018-04-05T16:49:09Z</dcterms:modified>
</cp:coreProperties>
</file>