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123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9817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9865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6582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131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8506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8677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47932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6444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8469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4452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900037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109865"/>
            <a:ext cx="3141665" cy="117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22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7706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head, tail: </a:t>
            </a:r>
            <a:r>
              <a:rPr lang="en-US" b="0" dirty="0">
                <a:cs typeface="Times New Roman"/>
              </a:rPr>
              <a:t>First or Last Part of an Object.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730286"/>
            <a:ext cx="28725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COMBINATION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7072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70644"/>
            <a:ext cx="304215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h2o.cbind; </a:t>
            </a:r>
            <a:r>
              <a:rPr lang="en-US" dirty="0">
                <a:cs typeface="Times New Roman"/>
              </a:rPr>
              <a:t>h2o.rbind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 (h2o.cbind) or rows (h2o.rbind).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h2o.merge: </a:t>
            </a:r>
            <a:r>
              <a:rPr lang="en-US" b="0" dirty="0">
                <a:latin typeface="+mn-lt"/>
                <a:cs typeface="Times New Roman"/>
              </a:rPr>
              <a:t>Merges 2 H2OFrame objects.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563972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6134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745450"/>
            <a:ext cx="3077418" cy="3557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cs typeface="Times New Roman"/>
              </a:rPr>
              <a:t>Return column names for a parsed H2O data object. Equivalent to: </a:t>
            </a:r>
            <a:r>
              <a:rPr lang="en-US" dirty="0" err="1">
                <a:cs typeface="Times New Roman"/>
              </a:rPr>
              <a:t>colnames</a:t>
            </a:r>
            <a:endParaRPr lang="en-US" dirty="0"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object has any categorical data 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2486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9408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92055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64183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32599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940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610"/>
            <a:ext cx="3075830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22826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 GROUP GENERIC)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999584"/>
            <a:ext cx="3042158" cy="5244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digamma, </a:t>
            </a:r>
            <a:r>
              <a:rPr lang="en-US" dirty="0" err="1">
                <a:cs typeface="Times New Roman"/>
              </a:rPr>
              <a:t>trigamma</a:t>
            </a:r>
            <a:r>
              <a:rPr lang="en-US" dirty="0">
                <a:cs typeface="Times New Roman"/>
              </a:rPr>
              <a:t>.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272831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  <a:r>
              <a:rPr lang="es-ES" dirty="0"/>
              <a:t> (H2O GROUP GENERIC)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" name="Rectangle"/>
          <p:cNvSpPr/>
          <p:nvPr/>
        </p:nvSpPr>
        <p:spPr>
          <a:xfrm>
            <a:off x="10412281" y="7727619"/>
            <a:ext cx="3266680" cy="260807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Group"/>
          <p:cNvSpPr/>
          <p:nvPr/>
        </p:nvSpPr>
        <p:spPr>
          <a:xfrm>
            <a:off x="10414218" y="1216702"/>
            <a:ext cx="3261283" cy="651498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FONTS"/>
          <p:cNvSpPr txBox="1"/>
          <p:nvPr/>
        </p:nvSpPr>
        <p:spPr>
          <a:xfrm>
            <a:off x="10490541" y="1910146"/>
            <a:ext cx="26321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 GROUP GENERIC)</a:t>
            </a:r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2029023"/>
            <a:ext cx="3202389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 </a:t>
            </a:r>
            <a:r>
              <a:rPr lang="en-US" b="0" dirty="0">
                <a:latin typeface="+mn-lt"/>
                <a:cs typeface="Times New Roman"/>
              </a:rPr>
              <a:t>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3225685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7774653"/>
            <a:ext cx="23612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75" name="FONTS"/>
          <p:cNvSpPr txBox="1"/>
          <p:nvPr/>
        </p:nvSpPr>
        <p:spPr>
          <a:xfrm>
            <a:off x="10532054" y="809644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6379459"/>
            <a:ext cx="3193618" cy="1377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469601"/>
            <a:ext cx="33166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STATS (NON-GROUP GENERIC)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0498483" y="8270054"/>
            <a:ext cx="3177018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8204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0505603" y="8962713"/>
            <a:ext cx="3167499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2590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0505604" y="9671736"/>
            <a:ext cx="3167498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260917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Line"/>
          <p:cNvSpPr/>
          <p:nvPr/>
        </p:nvSpPr>
        <p:spPr>
          <a:xfrm flipV="1">
            <a:off x="10512254" y="601278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46057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728224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CODE"/>
          <p:cNvSpPr txBox="1"/>
          <p:nvPr/>
        </p:nvSpPr>
        <p:spPr>
          <a:xfrm>
            <a:off x="3811198" y="5122206"/>
            <a:ext cx="219771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SORT</a:t>
            </a:r>
            <a:endParaRPr dirty="0"/>
          </a:p>
        </p:txBody>
      </p:sp>
      <p:sp>
        <p:nvSpPr>
          <p:cNvPr id="93" name="Line"/>
          <p:cNvSpPr/>
          <p:nvPr/>
        </p:nvSpPr>
        <p:spPr>
          <a:xfrm>
            <a:off x="3769956" y="507121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CuadroTexto 141"/>
          <p:cNvSpPr txBox="1"/>
          <p:nvPr/>
        </p:nvSpPr>
        <p:spPr>
          <a:xfrm>
            <a:off x="3752028" y="5280371"/>
            <a:ext cx="3042158" cy="361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h2o.arrange: </a:t>
            </a:r>
            <a:r>
              <a:rPr lang="en-US" b="0" dirty="0">
                <a:latin typeface="+mn-lt"/>
                <a:cs typeface="Times New Roman"/>
              </a:rPr>
              <a:t>Sorts H2OFrame by columns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01442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46121" y="1675058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7389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13978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Summary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284693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 (H2O GROUP GENERIC)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62860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489822" y="1651302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vectorized</a:t>
            </a:r>
            <a:r>
              <a:rPr dirty="0"/>
              <a:t>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4420312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592782"/>
            <a:ext cx="3167912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h2o.mean: </a:t>
            </a:r>
            <a:r>
              <a:rPr lang="en-US" b="0" dirty="0"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h2o.sd: </a:t>
            </a:r>
            <a:r>
              <a:rPr lang="en-US" b="0" dirty="0"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h2o.var: </a:t>
            </a:r>
            <a:r>
              <a:rPr lang="en-US" b="0" dirty="0">
                <a:cs typeface="Times New Roman"/>
              </a:rPr>
              <a:t>Compute the variance of x.</a:t>
            </a:r>
          </a:p>
        </p:txBody>
      </p:sp>
      <p:sp>
        <p:nvSpPr>
          <p:cNvPr id="111" name="FONTS"/>
          <p:cNvSpPr txBox="1"/>
          <p:nvPr/>
        </p:nvSpPr>
        <p:spPr>
          <a:xfrm>
            <a:off x="10489676" y="6138543"/>
            <a:ext cx="322043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MULTI-SUMMARY STATS (Non-</a:t>
            </a:r>
            <a:r>
              <a:rPr lang="es-ES" dirty="0" err="1"/>
              <a:t>Group</a:t>
            </a:r>
            <a:r>
              <a:rPr lang="es-ES" dirty="0"/>
              <a:t> Gen.)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09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Microsoft Office PowerPoint</Application>
  <PresentationFormat>Custom</PresentationFormat>
  <Paragraphs>251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120</cp:revision>
  <dcterms:modified xsi:type="dcterms:W3CDTF">2018-05-29T16:53:13Z</dcterms:modified>
</cp:coreProperties>
</file>