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://docs.h2o.ai/" TargetMode="External"/><Relationship Id="rId4" Type="http://schemas.openxmlformats.org/officeDocument/2006/relationships/hyperlink" Target="mailto:jtelleria.rproject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9817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Useful Elements"/>
          <p:cNvSpPr txBox="1"/>
          <p:nvPr/>
        </p:nvSpPr>
        <p:spPr>
          <a:xfrm>
            <a:off x="7124372" y="1260430"/>
            <a:ext cx="3074575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Math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9865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6582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131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8506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8677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47932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6444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8469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4452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900037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109865"/>
            <a:ext cx="3141665" cy="117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22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7706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head, tail: </a:t>
            </a:r>
            <a:r>
              <a:rPr lang="en-US" b="0" dirty="0">
                <a:latin typeface="+mn-lt"/>
                <a:cs typeface="Times New Roman"/>
              </a:rPr>
              <a:t>First or Last Part  of an Object.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730286"/>
            <a:ext cx="28725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COMBINATION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70723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70644"/>
            <a:ext cx="304215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h2o.cbind; </a:t>
            </a:r>
            <a:r>
              <a:rPr lang="en-US" dirty="0">
                <a:cs typeface="Times New Roman"/>
              </a:rPr>
              <a:t>h2o.rbind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Take a sequence of H2O datasets and combine them by column (h2o.cbind) or rows (h2o.rbind).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h2o.merge: </a:t>
            </a:r>
            <a:r>
              <a:rPr lang="en-US" b="0" dirty="0">
                <a:latin typeface="+mn-lt"/>
                <a:cs typeface="Times New Roman"/>
              </a:rPr>
              <a:t>Merges 2 H2OFrame objects.</a:t>
            </a:r>
          </a:p>
        </p:txBody>
      </p:sp>
      <p:sp>
        <p:nvSpPr>
          <p:cNvPr id="143" name="CODE"/>
          <p:cNvSpPr txBox="1"/>
          <p:nvPr/>
        </p:nvSpPr>
        <p:spPr>
          <a:xfrm>
            <a:off x="3825033" y="563972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61340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91589"/>
            <a:ext cx="3077418" cy="3665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names: </a:t>
            </a:r>
            <a:r>
              <a:rPr lang="en-US" b="0" dirty="0">
                <a:cs typeface="Times New Roman"/>
              </a:rPr>
              <a:t>Return column names for a parsed H2O data object. Equivalent to: </a:t>
            </a:r>
            <a:r>
              <a:rPr lang="en-US" dirty="0" err="1">
                <a:cs typeface="Times New Roman"/>
              </a:rPr>
              <a:t>colnames</a:t>
            </a:r>
            <a:endParaRPr lang="en-US" dirty="0"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Retrieve or set the row or column names of a matrix-like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dim: </a:t>
            </a:r>
            <a:r>
              <a:rPr lang="en-US" b="0" dirty="0">
                <a:latin typeface="+mn-lt"/>
                <a:cs typeface="Times New Roman"/>
              </a:rPr>
              <a:t>Retrieve the dimension of an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ncol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object has any categorical data 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 given column contains categorical data.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2486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9408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9205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64183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32599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294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440610"/>
            <a:ext cx="3075830" cy="97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a column from numeric to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Converts a column from factor to date.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2580845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(H2O)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2737944"/>
            <a:ext cx="3042158" cy="4480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</p:txBody>
      </p:sp>
      <p:sp>
        <p:nvSpPr>
          <p:cNvPr id="79" name="CODE"/>
          <p:cNvSpPr txBox="1"/>
          <p:nvPr/>
        </p:nvSpPr>
        <p:spPr>
          <a:xfrm>
            <a:off x="7118633" y="7288405"/>
            <a:ext cx="135934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 (GENERIC)</a:t>
            </a:r>
            <a:endParaRPr dirty="0"/>
          </a:p>
        </p:txBody>
      </p:sp>
      <p:sp>
        <p:nvSpPr>
          <p:cNvPr id="80" name="Line"/>
          <p:cNvSpPr/>
          <p:nvPr/>
        </p:nvSpPr>
        <p:spPr>
          <a:xfrm>
            <a:off x="7124085" y="721069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18960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101630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MATH2 (H2O)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" name="Rectangle"/>
          <p:cNvSpPr/>
          <p:nvPr/>
        </p:nvSpPr>
        <p:spPr>
          <a:xfrm>
            <a:off x="10412281" y="4993936"/>
            <a:ext cx="3266680" cy="534175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Group"/>
          <p:cNvSpPr/>
          <p:nvPr/>
        </p:nvSpPr>
        <p:spPr>
          <a:xfrm>
            <a:off x="10414218" y="1216702"/>
            <a:ext cx="3261283" cy="37754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Basics"/>
          <p:cNvSpPr txBox="1"/>
          <p:nvPr/>
        </p:nvSpPr>
        <p:spPr>
          <a:xfrm>
            <a:off x="10505604" y="1262476"/>
            <a:ext cx="3218830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Group</a:t>
            </a:r>
            <a:endParaRPr lang="es-ES" dirty="0"/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Generics</a:t>
            </a:r>
            <a:r>
              <a:rPr lang="es-ES" dirty="0"/>
              <a:t>: </a:t>
            </a:r>
            <a:r>
              <a:rPr lang="es-ES" dirty="0" err="1"/>
              <a:t>Summary</a:t>
            </a:r>
            <a:r>
              <a:rPr lang="es-ES" dirty="0"/>
              <a:t>    </a:t>
            </a:r>
          </a:p>
        </p:txBody>
      </p:sp>
      <p:sp>
        <p:nvSpPr>
          <p:cNvPr id="67" name="FONTS"/>
          <p:cNvSpPr txBox="1"/>
          <p:nvPr/>
        </p:nvSpPr>
        <p:spPr>
          <a:xfrm>
            <a:off x="10490541" y="2280538"/>
            <a:ext cx="12808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(H2O)</a:t>
            </a:r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2399415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latin typeface="+mn-lt"/>
                <a:cs typeface="Times New Roman"/>
              </a:rPr>
              <a:t>Maximum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0" name="FONTS"/>
          <p:cNvSpPr txBox="1"/>
          <p:nvPr/>
        </p:nvSpPr>
        <p:spPr>
          <a:xfrm>
            <a:off x="10522476" y="3694761"/>
            <a:ext cx="166552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(GENERIC)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507589" y="3792845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5035385"/>
            <a:ext cx="325409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Aggregations</a:t>
            </a:r>
            <a:r>
              <a:rPr lang="es-ES" dirty="0"/>
              <a:t>     </a:t>
            </a:r>
          </a:p>
        </p:txBody>
      </p:sp>
      <p:sp>
        <p:nvSpPr>
          <p:cNvPr id="75" name="FONTS"/>
          <p:cNvSpPr txBox="1"/>
          <p:nvPr/>
        </p:nvSpPr>
        <p:spPr>
          <a:xfrm>
            <a:off x="10532054" y="809644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5559105"/>
            <a:ext cx="3193618" cy="25416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h2o.mean: </a:t>
            </a:r>
            <a:r>
              <a:rPr lang="en-US" b="0" dirty="0">
                <a:latin typeface="+mn-lt"/>
                <a:cs typeface="Times New Roman"/>
              </a:rPr>
              <a:t>Generic function for the (trimmed) arithmetic mean.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h2o.sd: </a:t>
            </a:r>
            <a:r>
              <a:rPr lang="en-US" b="0" dirty="0">
                <a:latin typeface="+mn-lt"/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h2o.var: </a:t>
            </a:r>
            <a:r>
              <a:rPr lang="en-US" b="0" dirty="0">
                <a:latin typeface="+mn-lt"/>
                <a:cs typeface="Times New Roman"/>
              </a:rPr>
              <a:t>Compute the variance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522476" y="5407152"/>
            <a:ext cx="27956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 GENERIC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0498483" y="8270054"/>
            <a:ext cx="3177018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8204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0505603" y="8962713"/>
            <a:ext cx="3167499" cy="5462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2590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7173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631309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Line"/>
          <p:cNvSpPr/>
          <p:nvPr/>
        </p:nvSpPr>
        <p:spPr>
          <a:xfrm flipV="1">
            <a:off x="10512254" y="8034034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46057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4993152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CODE"/>
          <p:cNvSpPr txBox="1"/>
          <p:nvPr/>
        </p:nvSpPr>
        <p:spPr>
          <a:xfrm>
            <a:off x="3811198" y="5122206"/>
            <a:ext cx="21977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SORT</a:t>
            </a:r>
            <a:endParaRPr dirty="0"/>
          </a:p>
        </p:txBody>
      </p:sp>
      <p:sp>
        <p:nvSpPr>
          <p:cNvPr id="93" name="Line"/>
          <p:cNvSpPr/>
          <p:nvPr/>
        </p:nvSpPr>
        <p:spPr>
          <a:xfrm>
            <a:off x="3769956" y="50712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CuadroTexto 141"/>
          <p:cNvSpPr txBox="1"/>
          <p:nvPr/>
        </p:nvSpPr>
        <p:spPr>
          <a:xfrm>
            <a:off x="3752028" y="5280371"/>
            <a:ext cx="3042158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h2o.arrange: </a:t>
            </a:r>
            <a:r>
              <a:rPr lang="en-US" b="0" dirty="0">
                <a:latin typeface="+mn-lt"/>
                <a:cs typeface="Times New Roman"/>
              </a:rPr>
              <a:t>Sorts H2OFrame by columns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01442" y="1972907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46121" y="2045450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Office PowerPoint</Application>
  <PresentationFormat>Custom</PresentationFormat>
  <Paragraphs>248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109</cp:revision>
  <dcterms:modified xsi:type="dcterms:W3CDTF">2018-05-28T16:28:24Z</dcterms:modified>
</cp:coreProperties>
</file>