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5" r:id="rId4"/>
    <p:sldId id="266" r:id="rId5"/>
    <p:sldId id="267" r:id="rId6"/>
    <p:sldId id="268" r:id="rId7"/>
    <p:sldId id="257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478094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h2o.importFile: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>
                <a:latin typeface="+mn-lt"/>
                <a:cs typeface="Times New Roman"/>
              </a:rPr>
              <a:t>Parse a raw data  file.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Return 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column names for a parsed H2O 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>
                <a:latin typeface="+mn-lt"/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2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 object has any categorical data  columns.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>
                <a:latin typeface="+mn-lt"/>
                <a:cs typeface="Times New Roman"/>
              </a:rPr>
              <a:t>Compute common (i.e., base 10)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>
                <a:latin typeface="+mn-lt"/>
                <a:cs typeface="Times New Roman"/>
              </a:rPr>
              <a:t>Compute binary (i.e., base 2)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1.</a:t>
            </a: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>
                <a:latin typeface="+mn-lt"/>
                <a:cs typeface="Times New Roman"/>
              </a:rPr>
              <a:t>Compute the trigonometric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>
                <a:latin typeface="+mn-lt"/>
                <a:cs typeface="Times New Roman"/>
              </a:rPr>
              <a:t>Compute the trigonometric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>
                <a:latin typeface="+mn-lt"/>
                <a:cs typeface="Times New Roman"/>
              </a:rPr>
              <a:t>Compute the trigonometric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second derivative of the logarithm of the gamma function.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241299" y="5680885"/>
            <a:ext cx="3104097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296876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    </a:t>
            </a:r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745368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Display the 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Display the 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Display a 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Calculate the sum of all the values present in its arguments.</a:t>
            </a: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Display the product of all values present in its arguments.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3284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745369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745367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745370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756423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49" name="Basics"/>
          <p:cNvSpPr txBox="1"/>
          <p:nvPr/>
        </p:nvSpPr>
        <p:spPr>
          <a:xfrm>
            <a:off x="7107083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1" name="Line"/>
          <p:cNvSpPr/>
          <p:nvPr/>
        </p:nvSpPr>
        <p:spPr>
          <a:xfrm>
            <a:off x="7107083" y="121401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18979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fgdfgdfgdfgdf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53" name="Line"/>
          <p:cNvSpPr/>
          <p:nvPr/>
        </p:nvSpPr>
        <p:spPr>
          <a:xfrm>
            <a:off x="10462258" y="121670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FONTS"/>
          <p:cNvSpPr txBox="1"/>
          <p:nvPr/>
        </p:nvSpPr>
        <p:spPr>
          <a:xfrm>
            <a:off x="3745369" y="2679988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745367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756425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756425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773094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756426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756424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773094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756423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756424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Change the elements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Change the elements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all instances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first instance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773094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756422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764759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756422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756422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756422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739752" y="965875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matrices, if they are conformable. t: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764759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764759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7088303" y="1627858"/>
            <a:ext cx="3032882" cy="19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7109754" y="1739493"/>
            <a:ext cx="2969243" cy="4254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h2o.deeplearning: </a:t>
            </a:r>
            <a:r>
              <a:rPr lang="en-US" b="0" dirty="0">
                <a:latin typeface="+mn-lt"/>
                <a:cs typeface="Times New Roman"/>
              </a:rPr>
              <a:t>Perform Deep Learning neural networks on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h2o.gbm: </a:t>
            </a:r>
            <a:r>
              <a:rPr lang="en-US" b="0" dirty="0">
                <a:latin typeface="+mn-lt"/>
                <a:cs typeface="Times New Roman"/>
              </a:rPr>
              <a:t>Build gradient boosted classification trees and gradient boosted regression trees on a parsed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h2o.glm: </a:t>
            </a:r>
            <a:r>
              <a:rPr lang="en-US" b="0" dirty="0">
                <a:latin typeface="+mn-lt"/>
                <a:cs typeface="Times New Roman"/>
              </a:rPr>
              <a:t>Fit a generalized linear model, specified by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h2o.naiveBayes: </a:t>
            </a:r>
            <a:r>
              <a:rPr lang="en-US" b="0" dirty="0">
                <a:latin typeface="+mn-lt"/>
                <a:cs typeface="Times New Roman"/>
              </a:rPr>
              <a:t>Build gradient boosted classification trees and gradient boosted regression trees on a parsed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h2o.prcomp: </a:t>
            </a:r>
            <a:r>
              <a:rPr lang="en-US" b="0" dirty="0">
                <a:latin typeface="+mn-lt"/>
                <a:cs typeface="Times New Roman"/>
              </a:rPr>
              <a:t>Perform principal components analysis on the given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h2o.randomForest: </a:t>
            </a:r>
            <a:r>
              <a:rPr lang="en-US" b="0" dirty="0">
                <a:latin typeface="+mn-lt"/>
                <a:cs typeface="Times New Roman"/>
              </a:rPr>
              <a:t>Perform random forest classification on a dataset.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h2o.xgboost: </a:t>
            </a:r>
            <a:r>
              <a:rPr lang="en-US" b="0" dirty="0">
                <a:latin typeface="+mn-lt"/>
                <a:cs typeface="Times New Roman"/>
              </a:rPr>
              <a:t>Build an extreme gradient boosted model.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endParaRPr sz="1389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-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335192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h2o.anomaly: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Detect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anomalies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 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auto-enc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ding.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h2o.deepfeatures: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Extract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non-line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features</a:t>
            </a:r>
            <a:r>
              <a:rPr sz="1389" spc="2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h2o.kmeans: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k-means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Grid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rch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h2o.grid: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Efficient</a:t>
            </a:r>
            <a:r>
              <a:rPr sz="1389" spc="-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meth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dels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different 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h2o.predict: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redictions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fitted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endParaRPr sz="1389">
              <a:latin typeface="Times New Roman"/>
              <a:cs typeface="Times New Roman"/>
            </a:endParaRP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328235" y="29403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/>
          <p:nvPr/>
        </p:nvSpPr>
        <p:spPr>
          <a:xfrm>
            <a:off x="6758870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2" name="object 12"/>
          <p:cNvSpPr/>
          <p:nvPr/>
        </p:nvSpPr>
        <p:spPr>
          <a:xfrm>
            <a:off x="7954539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0" name="object 10"/>
          <p:cNvSpPr txBox="1"/>
          <p:nvPr/>
        </p:nvSpPr>
        <p:spPr>
          <a:xfrm>
            <a:off x="4109862" y="1293020"/>
            <a:ext cx="3295407" cy="33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458"/>
              </a:lnSpc>
              <a:spcBef>
                <a:spcPts val="122"/>
              </a:spcBef>
            </a:pPr>
            <a:r>
              <a:rPr sz="2361" dirty="0">
                <a:latin typeface="Times New Roman"/>
                <a:cs typeface="Times New Roman"/>
              </a:rPr>
              <a:t>Common</a:t>
            </a:r>
            <a:r>
              <a:rPr sz="2361" spc="226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R</a:t>
            </a:r>
            <a:r>
              <a:rPr sz="2361" spc="378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Commands</a:t>
            </a:r>
            <a:endParaRPr sz="2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192" y="1749413"/>
            <a:ext cx="4796839" cy="125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75"/>
              </a:lnSpc>
              <a:spcBef>
                <a:spcPts val="68"/>
              </a:spcBef>
            </a:pPr>
            <a:r>
              <a:rPr sz="1250" dirty="0">
                <a:latin typeface="Times New Roman"/>
                <a:cs typeface="Times New Roman"/>
              </a:rPr>
              <a:t>library(h2o):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0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pac</a:t>
            </a:r>
            <a:r>
              <a:rPr sz="1250" spc="-35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age.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h2o.init():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Connects</a:t>
            </a:r>
            <a:r>
              <a:rPr sz="1250" spc="30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23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8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rts)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2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h2o.shutdown():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Shuts</a:t>
            </a:r>
            <a:r>
              <a:rPr sz="1250" spc="3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wn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h2o.importFile(path):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file</a:t>
            </a:r>
            <a:r>
              <a:rPr sz="1250" spc="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H2O. h2o.deeplearning(x,y,training</a:t>
            </a:r>
            <a:r>
              <a:rPr sz="1250" spc="-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frame,hidden,epochs):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9192" y="3000480"/>
            <a:ext cx="5511335" cy="45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4231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Creates</a:t>
            </a:r>
            <a:r>
              <a:rPr sz="1250" spc="3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Deep</a:t>
            </a:r>
            <a:r>
              <a:rPr sz="1250" spc="19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rning</a:t>
            </a:r>
            <a:r>
              <a:rPr sz="1250" spc="1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h2o.grid(algorithm,grid</a:t>
            </a:r>
            <a:r>
              <a:rPr sz="1250" spc="-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id,...,hyper</a:t>
            </a:r>
            <a:r>
              <a:rPr sz="1250" spc="-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params</a:t>
            </a:r>
            <a:r>
              <a:rPr sz="1250" spc="36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 </a:t>
            </a:r>
            <a:r>
              <a:rPr sz="1250" spc="1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list()):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9192" y="3457381"/>
            <a:ext cx="5376810" cy="65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grid</a:t>
            </a:r>
            <a:r>
              <a:rPr sz="1250" spc="13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sup</a:t>
            </a:r>
            <a:r>
              <a:rPr sz="1250" spc="40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 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gives</a:t>
            </a:r>
            <a:r>
              <a:rPr sz="1250" spc="6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results.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ts val="1436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h2o.predict(model,</a:t>
            </a:r>
            <a:r>
              <a:rPr sz="1250" spc="30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newdata):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Generate</a:t>
            </a:r>
            <a:r>
              <a:rPr sz="1250" spc="68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</a:t>
            </a:r>
            <a:r>
              <a:rPr sz="1250" dirty="0">
                <a:latin typeface="Times New Roman"/>
                <a:cs typeface="Times New Roman"/>
              </a:rPr>
              <a:t>redictio</a:t>
            </a:r>
            <a:r>
              <a:rPr sz="1250" spc="6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from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3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-2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 on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 </a:t>
            </a:r>
            <a:r>
              <a:rPr sz="1250" spc="4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set.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18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Rectangle"/>
          <p:cNvSpPr/>
          <p:nvPr/>
        </p:nvSpPr>
        <p:spPr>
          <a:xfrm>
            <a:off x="6351602" y="3205178"/>
            <a:ext cx="840853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h2o.downloadCSV: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+mn-lt"/>
              </a:rPr>
              <a:t>h2o.exportFile: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5074930" y="3272575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1952213" y="4385026"/>
            <a:ext cx="4103268" cy="774822"/>
            <a:chOff x="26928" y="-558920"/>
            <a:chExt cx="4103263" cy="774820"/>
          </a:xfrm>
        </p:grpSpPr>
        <p:sp>
          <p:nvSpPr>
            <p:cNvPr id="132" name="Rectangle"/>
            <p:cNvSpPr/>
            <p:nvPr/>
          </p:nvSpPr>
          <p:spPr>
            <a:xfrm>
              <a:off x="3289339" y="-558920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2854</Words>
  <Application>Microsoft Office PowerPoint</Application>
  <PresentationFormat>Custom</PresentationFormat>
  <Paragraphs>384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Avenir Roman</vt:lpstr>
      <vt:lpstr>ChunkFive-Roman</vt:lpstr>
      <vt:lpstr>FontAwesome</vt:lpstr>
      <vt:lpstr>Gill Sans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Cambria</vt:lpstr>
      <vt:lpstr>Helvetica</vt:lpstr>
      <vt:lpstr>Times New Roman</vt:lpstr>
      <vt:lpstr>White</vt:lpstr>
      <vt:lpstr>h2o: : CHEAT SHEET </vt:lpstr>
      <vt:lpstr>h2o: : CHEAT SHEET </vt:lpstr>
      <vt:lpstr>PowerPoint Presentation</vt:lpstr>
      <vt:lpstr>PowerPoint Presentation</vt:lpstr>
      <vt:lpstr>PowerPoint Presentation</vt:lpstr>
      <vt:lpstr>PowerPoint Presentation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Telleria, Juan</cp:lastModifiedBy>
  <cp:revision>56</cp:revision>
  <dcterms:modified xsi:type="dcterms:W3CDTF">2018-04-05T15:06:00Z</dcterms:modified>
</cp:coreProperties>
</file>