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3107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6733"/>
            <a:ext cx="3042158" cy="547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OR)</a:t>
            </a:r>
            <a:r>
              <a:rPr lang="en-US" dirty="0">
                <a:cs typeface="Times New Roman"/>
              </a:rPr>
              <a:t>, !x, %in%, 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2176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168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2455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2455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2455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2455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66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257949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245582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2566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2566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273309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256641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256639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273309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256638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256639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273309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256637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264974" y="7420742"/>
            <a:ext cx="3077902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 Column.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2292" y="1596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484085" y="1910338"/>
            <a:ext cx="3077902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2566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2399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2649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9676" y="411884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2464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2367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ayout Suggestions"/>
          <p:cNvSpPr txBox="1"/>
          <p:nvPr/>
        </p:nvSpPr>
        <p:spPr>
          <a:xfrm>
            <a:off x="34840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157" name="Line"/>
          <p:cNvSpPr/>
          <p:nvPr/>
        </p:nvSpPr>
        <p:spPr>
          <a:xfrm>
            <a:off x="34849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4752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Microsoft Office PowerPoint</Application>
  <PresentationFormat>Custom</PresentationFormat>
  <Paragraphs>273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165</cp:revision>
  <dcterms:modified xsi:type="dcterms:W3CDTF">2018-06-19T06:01:28Z</dcterms:modified>
</cp:coreProperties>
</file>