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66" d="100"/>
          <a:sy n="66" d="100"/>
        </p:scale>
        <p:origin x="1238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9817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0430"/>
            <a:ext cx="307457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Math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9865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6582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131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8506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8677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47932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6444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8469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4452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900037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109865"/>
            <a:ext cx="3141665" cy="117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22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7706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>
                <a:latin typeface="+mn-lt"/>
                <a:cs typeface="Times New Roman"/>
              </a:rPr>
              <a:t>First or Last Part  of an Object.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730286"/>
            <a:ext cx="28725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COMBINATION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70723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70644"/>
            <a:ext cx="3042158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h2o.cbind; </a:t>
            </a:r>
            <a:r>
              <a:rPr lang="en-US" dirty="0">
                <a:cs typeface="Times New Roman"/>
              </a:rPr>
              <a:t>h2o.rbind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 (h2o.cbind) or rows (h2o.rbind).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h2o.merge: </a:t>
            </a:r>
            <a:r>
              <a:rPr lang="en-US" b="0" dirty="0">
                <a:latin typeface="+mn-lt"/>
                <a:cs typeface="Times New Roman"/>
              </a:rPr>
              <a:t>Merges 2 H2OFrame objects.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563972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6134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691589"/>
            <a:ext cx="3077418" cy="36650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cs typeface="Times New Roman"/>
              </a:rPr>
              <a:t>Return column names for a parsed H2O data object. Equivalent to: </a:t>
            </a:r>
            <a:r>
              <a:rPr lang="en-US" dirty="0" err="1">
                <a:cs typeface="Times New Roman"/>
              </a:rPr>
              <a:t>colnames</a:t>
            </a:r>
            <a:endParaRPr lang="en-US" dirty="0"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</a:t>
            </a:r>
            <a:r>
              <a:rPr lang="en-US" b="0" dirty="0">
                <a:latin typeface="+mn-lt"/>
                <a:cs typeface="Times New Roman"/>
              </a:rPr>
              <a:t>Retrieve the dimension of an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object has any categorical data 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2486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9408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92055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64183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32599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940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610"/>
            <a:ext cx="3075830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7478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997167"/>
            <a:ext cx="3042158" cy="4480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function.</a:t>
            </a:r>
          </a:p>
        </p:txBody>
      </p:sp>
      <p:sp>
        <p:nvSpPr>
          <p:cNvPr id="79" name="CODE"/>
          <p:cNvSpPr txBox="1"/>
          <p:nvPr/>
        </p:nvSpPr>
        <p:spPr>
          <a:xfrm>
            <a:off x="7118633" y="652447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48149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631688"/>
            <a:ext cx="3042158" cy="2618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cummax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log10, log2, log1p, </a:t>
            </a:r>
            <a:r>
              <a:rPr lang="en-US" dirty="0" err="1">
                <a:cs typeface="Times New Roman"/>
              </a:rPr>
              <a:t>acos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atanh</a:t>
            </a:r>
            <a:r>
              <a:rPr lang="en-US" dirty="0">
                <a:cs typeface="Times New Roman"/>
              </a:rPr>
              <a:t>, expm1, cos, </a:t>
            </a:r>
            <a:r>
              <a:rPr lang="en-US" dirty="0" err="1">
                <a:cs typeface="Times New Roman"/>
              </a:rPr>
              <a:t>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cospi</a:t>
            </a:r>
            <a:r>
              <a:rPr lang="en-US" dirty="0">
                <a:cs typeface="Times New Roman"/>
              </a:rPr>
              <a:t>, sin, </a:t>
            </a:r>
            <a:r>
              <a:rPr lang="en-US" dirty="0" err="1">
                <a:cs typeface="Times New Roman"/>
              </a:rPr>
              <a:t>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sinpi</a:t>
            </a:r>
            <a:r>
              <a:rPr lang="en-US" dirty="0">
                <a:cs typeface="Times New Roman"/>
              </a:rPr>
              <a:t>, tan, tanh, </a:t>
            </a:r>
            <a:r>
              <a:rPr lang="en-US" dirty="0" err="1">
                <a:cs typeface="Times New Roman"/>
              </a:rPr>
              <a:t>tanpi</a:t>
            </a:r>
            <a:r>
              <a:rPr lang="en-US" dirty="0">
                <a:cs typeface="Times New Roman"/>
              </a:rPr>
              <a:t>, gamma, </a:t>
            </a:r>
            <a:r>
              <a:rPr lang="en-US" dirty="0" err="1">
                <a:cs typeface="Times New Roman"/>
              </a:rPr>
              <a:t>lgamma</a:t>
            </a:r>
            <a:r>
              <a:rPr lang="en-US" dirty="0">
                <a:cs typeface="Times New Roman"/>
              </a:rPr>
              <a:t>, digamma, </a:t>
            </a:r>
            <a:r>
              <a:rPr lang="en-US" dirty="0" err="1"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.</a:t>
            </a:r>
            <a:endParaRPr lang="en-US" dirty="0">
              <a:cs typeface="Times New Roman"/>
            </a:endParaRP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MATH2 (H2O)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0174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>
                <a:latin typeface="+mn-lt"/>
                <a:cs typeface="Times New Roman"/>
              </a:rPr>
              <a:t>Round the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Round the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" name="Rectangle"/>
          <p:cNvSpPr/>
          <p:nvPr/>
        </p:nvSpPr>
        <p:spPr>
          <a:xfrm>
            <a:off x="10412281" y="4993936"/>
            <a:ext cx="3266680" cy="534175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Group"/>
          <p:cNvSpPr/>
          <p:nvPr/>
        </p:nvSpPr>
        <p:spPr>
          <a:xfrm>
            <a:off x="10414218" y="1216702"/>
            <a:ext cx="3261283" cy="37754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Basics"/>
          <p:cNvSpPr txBox="1"/>
          <p:nvPr/>
        </p:nvSpPr>
        <p:spPr>
          <a:xfrm>
            <a:off x="10505604" y="1262476"/>
            <a:ext cx="321883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Summary</a:t>
            </a:r>
            <a:r>
              <a:rPr lang="es-ES" dirty="0"/>
              <a:t>    </a:t>
            </a:r>
          </a:p>
        </p:txBody>
      </p:sp>
      <p:sp>
        <p:nvSpPr>
          <p:cNvPr id="67" name="FONTS"/>
          <p:cNvSpPr txBox="1"/>
          <p:nvPr/>
        </p:nvSpPr>
        <p:spPr>
          <a:xfrm>
            <a:off x="10490541" y="2280538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(H2O)</a:t>
            </a:r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2399415"/>
            <a:ext cx="3202389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Maximum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Minimum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>
                <a:latin typeface="+mn-lt"/>
                <a:cs typeface="Times New Roman"/>
              </a:rPr>
              <a:t>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Sum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</p:txBody>
      </p:sp>
      <p:sp>
        <p:nvSpPr>
          <p:cNvPr id="70" name="FONTS"/>
          <p:cNvSpPr txBox="1"/>
          <p:nvPr/>
        </p:nvSpPr>
        <p:spPr>
          <a:xfrm>
            <a:off x="10522476" y="3694761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(GENERIC)</a:t>
            </a:r>
          </a:p>
        </p:txBody>
      </p:sp>
      <p:sp>
        <p:nvSpPr>
          <p:cNvPr id="71" name="CuadroTexto 148"/>
          <p:cNvSpPr txBox="1"/>
          <p:nvPr/>
        </p:nvSpPr>
        <p:spPr>
          <a:xfrm>
            <a:off x="10507589" y="3792845"/>
            <a:ext cx="3167912" cy="1264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4" name="Basics"/>
          <p:cNvSpPr txBox="1"/>
          <p:nvPr/>
        </p:nvSpPr>
        <p:spPr>
          <a:xfrm>
            <a:off x="10468486" y="5035385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75" name="FONTS"/>
          <p:cNvSpPr txBox="1"/>
          <p:nvPr/>
        </p:nvSpPr>
        <p:spPr>
          <a:xfrm>
            <a:off x="10532054" y="809644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5559105"/>
            <a:ext cx="3193618" cy="25416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>
                <a:latin typeface="+mn-lt"/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variance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522476" y="540715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GENERIC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0498483" y="8270054"/>
            <a:ext cx="3177018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8204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0505603" y="8962713"/>
            <a:ext cx="3167499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2590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0505604" y="9671736"/>
            <a:ext cx="3167498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513039" y="3631309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Line"/>
          <p:cNvSpPr/>
          <p:nvPr/>
        </p:nvSpPr>
        <p:spPr>
          <a:xfrm flipV="1">
            <a:off x="10512254" y="8034034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46057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4993152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CODE"/>
          <p:cNvSpPr txBox="1"/>
          <p:nvPr/>
        </p:nvSpPr>
        <p:spPr>
          <a:xfrm>
            <a:off x="3811198" y="5122206"/>
            <a:ext cx="219771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SORT</a:t>
            </a:r>
            <a:endParaRPr dirty="0"/>
          </a:p>
        </p:txBody>
      </p:sp>
      <p:sp>
        <p:nvSpPr>
          <p:cNvPr id="93" name="Line"/>
          <p:cNvSpPr/>
          <p:nvPr/>
        </p:nvSpPr>
        <p:spPr>
          <a:xfrm>
            <a:off x="3769956" y="507121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CuadroTexto 141"/>
          <p:cNvSpPr txBox="1"/>
          <p:nvPr/>
        </p:nvSpPr>
        <p:spPr>
          <a:xfrm>
            <a:off x="3752028" y="5280371"/>
            <a:ext cx="3042158" cy="361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h2o.arrange: </a:t>
            </a:r>
            <a:r>
              <a:rPr lang="en-US" b="0" dirty="0">
                <a:latin typeface="+mn-lt"/>
                <a:cs typeface="Times New Roman"/>
              </a:rPr>
              <a:t>Sorts H2OFrame by columns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01442" y="1972907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46121" y="2045450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summary function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09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1917</Words>
  <Application>Microsoft Office PowerPoint</Application>
  <PresentationFormat>Custom</PresentationFormat>
  <Paragraphs>250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106</cp:revision>
  <dcterms:modified xsi:type="dcterms:W3CDTF">2018-05-28T15:39:00Z</dcterms:modified>
</cp:coreProperties>
</file>