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68" r:id="rId4"/>
    <p:sldId id="257" r:id="rId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75" d="100"/>
          <a:sy n="75" d="100"/>
        </p:scale>
        <p:origin x="18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05291" y="5680885"/>
            <a:ext cx="3140105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296876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    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2649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5875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matrices, if they are conformable. t: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Perform 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94291"/>
            <a:ext cx="3270734" cy="24416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objects in their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a reference to an existing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a reference to an existing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407683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4083619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4216154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73879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751125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870879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 and check the local H2O R package version.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93894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951275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6062227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90641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929175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706097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811926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8142025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8266112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</a:t>
            </a:r>
            <a:endParaRPr lang="es-ES" sz="1250" dirty="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</a:t>
            </a:r>
            <a:endParaRPr lang="es-ES"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h2o.downloadCSV: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h2o.exportFile: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2627</Words>
  <Application>Microsoft Office PowerPoint</Application>
  <PresentationFormat>Custom</PresentationFormat>
  <Paragraphs>378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Avenir Roman</vt:lpstr>
      <vt:lpstr>ChunkFive-Roman</vt:lpstr>
      <vt:lpstr>FontAwesome</vt:lpstr>
      <vt:lpstr>Gill Sans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Helvetica</vt:lpstr>
      <vt:lpstr>Times New Roman</vt:lpstr>
      <vt:lpstr>White</vt:lpstr>
      <vt:lpstr>h2o: : CHEAT SHEET </vt:lpstr>
      <vt:lpstr>h2o: : CHEAT SHEET </vt:lpstr>
      <vt:lpstr>PowerPoint Presentation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Telleria, Juan</cp:lastModifiedBy>
  <cp:revision>82</cp:revision>
  <dcterms:modified xsi:type="dcterms:W3CDTF">2018-04-12T16:45:30Z</dcterms:modified>
</cp:coreProperties>
</file>