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2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9817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9865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6582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13101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8506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86777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47932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6444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8469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4452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900037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9109865"/>
            <a:ext cx="3141665" cy="117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pieces from data 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22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7706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</a:t>
            </a:r>
            <a:r>
              <a:rPr lang="en-US" b="0" dirty="0">
                <a:cs typeface="Times New Roman"/>
              </a:rPr>
              <a:t>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8725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COMBINATION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25033" y="557876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52196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90464"/>
            <a:ext cx="3077418" cy="3372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Return a count of the number of rows in an H2OParsedData  object.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Return a count of the number of columns in an H2OParsedData object.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 parsed data object has any categorical data 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contains categorical data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24862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9408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92055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64183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66724" y="9092316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90502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9350841"/>
            <a:ext cx="3075830" cy="1151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h2o.asfactor: </a:t>
            </a:r>
            <a:r>
              <a:rPr lang="en-US" b="0" dirty="0">
                <a:latin typeface="+mn-lt"/>
                <a:cs typeface="Times New Roman"/>
              </a:rPr>
              <a:t>Convert from numeric to factor. Also: </a:t>
            </a:r>
            <a:r>
              <a:rPr lang="en-US" dirty="0" err="1">
                <a:cs typeface="Times New Roman"/>
              </a:rPr>
              <a:t>as.factor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h2o.as_date: </a:t>
            </a:r>
            <a:r>
              <a:rPr lang="en-US" b="0" dirty="0">
                <a:latin typeface="+mn-lt"/>
                <a:cs typeface="Times New Roman"/>
              </a:rPr>
              <a:t>Convert a column from factor to date. Also: </a:t>
            </a:r>
            <a:r>
              <a:rPr lang="en-US" dirty="0" err="1">
                <a:latin typeface="+mn-lt"/>
                <a:cs typeface="Times New Roman"/>
              </a:rPr>
              <a:t>as.Date</a:t>
            </a:r>
            <a:endParaRPr lang="en-US" dirty="0">
              <a:latin typeface="+mn-lt"/>
              <a:cs typeface="Times New Roman"/>
            </a:endParaRPr>
          </a:p>
          <a:p>
            <a:pPr algn="just"/>
            <a:endParaRPr lang="en-US" dirty="0">
              <a:latin typeface="+mn-lt"/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999584"/>
            <a:ext cx="3042158" cy="5244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logarithms (by default, natural logarithms).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digamma, </a:t>
            </a:r>
            <a:r>
              <a:rPr lang="en-US" dirty="0" err="1">
                <a:cs typeface="Times New Roman"/>
              </a:rPr>
              <a:t>trigamma</a:t>
            </a:r>
            <a:r>
              <a:rPr lang="en-US" dirty="0">
                <a:cs typeface="Times New Roman"/>
              </a:rPr>
              <a:t>, ...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97528"/>
            <a:ext cx="3202389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 </a:t>
            </a:r>
            <a:r>
              <a:rPr lang="en-US" b="0" dirty="0">
                <a:latin typeface="+mn-lt"/>
                <a:cs typeface="Times New Roman"/>
              </a:rPr>
              <a:t>Vector containing the minimum and maximum of all the given arguments.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2994190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071851"/>
            <a:ext cx="319361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0505604" y="9686976"/>
            <a:ext cx="3167498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29422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CODE"/>
          <p:cNvSpPr txBox="1"/>
          <p:nvPr/>
        </p:nvSpPr>
        <p:spPr>
          <a:xfrm>
            <a:off x="3811198" y="5061246"/>
            <a:ext cx="219771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MANIPULATION: SORT</a:t>
            </a:r>
            <a:endParaRPr dirty="0"/>
          </a:p>
        </p:txBody>
      </p:sp>
      <p:sp>
        <p:nvSpPr>
          <p:cNvPr id="93" name="Line"/>
          <p:cNvSpPr/>
          <p:nvPr/>
        </p:nvSpPr>
        <p:spPr>
          <a:xfrm>
            <a:off x="3769956" y="502041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5" name="CuadroTexto 141"/>
          <p:cNvSpPr txBox="1"/>
          <p:nvPr/>
        </p:nvSpPr>
        <p:spPr>
          <a:xfrm>
            <a:off x="3752028" y="5199091"/>
            <a:ext cx="3042158" cy="361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h2o.arrange: </a:t>
            </a:r>
            <a:r>
              <a:rPr lang="en-US" b="0" dirty="0">
                <a:latin typeface="+mn-lt"/>
                <a:cs typeface="Times New Roman"/>
              </a:rPr>
              <a:t>Sorts H2OFrame by columns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5149" y="7192962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559145" y="7211807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89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1313" y="4702242"/>
            <a:ext cx="374545" cy="239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3495374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3.16.0.2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4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3495375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3495373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3495376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7" name="Line"/>
          <p:cNvSpPr/>
          <p:nvPr/>
        </p:nvSpPr>
        <p:spPr>
          <a:xfrm>
            <a:off x="345786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CuadroTexto 47"/>
          <p:cNvSpPr txBox="1"/>
          <p:nvPr/>
        </p:nvSpPr>
        <p:spPr>
          <a:xfrm>
            <a:off x="3506429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3496108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3495373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3506431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3506431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3523100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3506432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3506430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3523100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3506429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3506430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3523100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3506428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3514765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3506428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3506428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3506428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3489758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3514765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3514765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09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11" y="10371552"/>
            <a:ext cx="197878" cy="1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Microsoft Office PowerPoint</Application>
  <PresentationFormat>Custom</PresentationFormat>
  <Paragraphs>251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135</cp:revision>
  <dcterms:modified xsi:type="dcterms:W3CDTF">2018-06-04T16:58:23Z</dcterms:modified>
</cp:coreProperties>
</file>