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7066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2535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0956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637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465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6711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74347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642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89893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892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984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0946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cs typeface="Times New Roman"/>
              </a:rPr>
              <a:t>, is.na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Type, missing elements.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7066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2301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51023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783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6355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30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13357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4001" y="8306541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779757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901707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4067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53970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81477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9118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8152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4249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6378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29644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312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422826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3926682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394153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010419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12100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159983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197212" y="1729164"/>
            <a:ext cx="3110602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 Column.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14207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55519" y="7245085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50929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1203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 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47851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14782373" y="3288303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666562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290389" y="3702221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269835" y="3698619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248425" y="3791150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290390" y="515333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261107" y="515435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259485" y="5265746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290388" y="571849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267457" y="572616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254947" y="5829941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290382" y="6286496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267447" y="630243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254947" y="6405126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290380" y="720153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267447" y="721334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234481" y="7317798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269383" y="797188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262745" y="8065087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297613" y="9679152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248083" y="9668863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232708" y="9784358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290380" y="7956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7240750" y="10332617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3979522" y="1033038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969872" y="1211450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2317</Words>
  <Application>Microsoft Office PowerPoint</Application>
  <PresentationFormat>Custom</PresentationFormat>
  <Paragraphs>282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186</cp:revision>
  <dcterms:modified xsi:type="dcterms:W3CDTF">2018-06-21T06:07:51Z</dcterms:modified>
</cp:coreProperties>
</file>