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797550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733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4279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17423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68715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6221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8867736"/>
            <a:ext cx="3075830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979066"/>
            <a:ext cx="3042158" cy="528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h2o.cos, h2o.cosh, h2o.acos, h2o.sin, h2o.tan, h2o.tanh,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264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245583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245584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245582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2455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6638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257949" y="2683445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245582" y="2804620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 H2OFrame.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256640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256640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7" name="Line"/>
          <p:cNvSpPr/>
          <p:nvPr/>
        </p:nvSpPr>
        <p:spPr>
          <a:xfrm flipV="1">
            <a:off x="273309" y="33021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256641" y="33183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256639" y="34285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273309" y="393238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256638" y="39472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256639" y="401612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273309" y="71267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490945" y="16221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457057" y="1751471"/>
            <a:ext cx="3110602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 Column.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251574" y="714778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261177" y="7250792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256637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239967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264974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9676" y="411884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2464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2367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ayout Suggestions"/>
          <p:cNvSpPr txBox="1"/>
          <p:nvPr/>
        </p:nvSpPr>
        <p:spPr>
          <a:xfrm>
            <a:off x="34840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157" name="Line"/>
          <p:cNvSpPr/>
          <p:nvPr/>
        </p:nvSpPr>
        <p:spPr>
          <a:xfrm>
            <a:off x="34849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4752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Microsoft Office PowerPoint</Application>
  <PresentationFormat>Custom</PresentationFormat>
  <Paragraphs>277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Arial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174</cp:revision>
  <dcterms:modified xsi:type="dcterms:W3CDTF">2018-06-20T06:02:48Z</dcterms:modified>
</cp:coreProperties>
</file>