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0630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66511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256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14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3536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66092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388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76558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638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413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76394"/>
            <a:ext cx="3077418" cy="2818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0396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46578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402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5847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30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00022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764" y="8077934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641644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888372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3305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45715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77032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8864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7644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3106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6378"/>
            <a:ext cx="6836774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39169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4310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580914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407681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411117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187843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25748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207376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222612" y="2214362"/>
            <a:ext cx="3110602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27855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55519" y="7395213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6457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8027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 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61499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7265992" y="2051656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756670"/>
            <a:ext cx="3240000" cy="3123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Perform Deep Learning Neural Networks on an H2OFrame.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Build 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Fit a Generalized Linear Model, specified by a response variable, a set of predictors, and a description of the error distribution, on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Compute Naive Bayes classification probabilities on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Perform Random Forest Classification on an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Build an Extreme Gradient Boosted Model using the native </a:t>
            </a:r>
            <a:r>
              <a:rPr lang="en-US" sz="1150" b="0" dirty="0" err="1">
                <a:latin typeface="+mn-lt"/>
                <a:cs typeface="Times New Roman"/>
              </a:rPr>
              <a:t>XGBoost</a:t>
            </a:r>
            <a:r>
              <a:rPr lang="en-US" sz="1150" b="0" dirty="0">
                <a:latin typeface="+mn-lt"/>
                <a:cs typeface="Times New Roman"/>
              </a:rPr>
              <a:t> backend.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-3769834" y="3342163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-3790388" y="3338561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-3811798" y="3431092"/>
            <a:ext cx="3240000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-3769833" y="4793281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-3799116" y="4794294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-3800738" y="4905688"/>
            <a:ext cx="3240000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-3769835" y="535843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-3792766" y="5366109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-3805276" y="5469883"/>
            <a:ext cx="3240000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-3769841" y="592643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-3792776" y="594237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-3805276" y="6045068"/>
            <a:ext cx="3240000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-3769843" y="684147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-3792776" y="685328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-3825742" y="6957740"/>
            <a:ext cx="3240000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-3790840" y="761182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-3797478" y="7705029"/>
            <a:ext cx="3240000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-3762610" y="9319094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-3812140" y="930880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-3827515" y="9424300"/>
            <a:ext cx="3240000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-3769843" y="759680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7240750" y="10332617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FONTS">
            <a:extLst>
              <a:ext uri="{FF2B5EF4-FFF2-40B4-BE49-F238E27FC236}">
                <a16:creationId xmlns:a16="http://schemas.microsoft.com/office/drawing/2014/main" id="{2A1629AB-12AC-4AF0-9FAF-52FAE2DD2807}"/>
              </a:ext>
            </a:extLst>
          </p:cNvPr>
          <p:cNvSpPr txBox="1"/>
          <p:nvPr/>
        </p:nvSpPr>
        <p:spPr>
          <a:xfrm>
            <a:off x="7236544" y="160196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09" name="CuadroTexto 47">
            <a:extLst>
              <a:ext uri="{FF2B5EF4-FFF2-40B4-BE49-F238E27FC236}">
                <a16:creationId xmlns:a16="http://schemas.microsoft.com/office/drawing/2014/main" id="{7EA88445-4B62-4422-97E4-79D1A34EA542}"/>
              </a:ext>
            </a:extLst>
          </p:cNvPr>
          <p:cNvSpPr txBox="1"/>
          <p:nvPr/>
        </p:nvSpPr>
        <p:spPr>
          <a:xfrm>
            <a:off x="7222612" y="1732480"/>
            <a:ext cx="311060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</a:t>
            </a:r>
            <a:r>
              <a:rPr lang="en-US" b="0" dirty="0">
                <a:latin typeface="+mn-lt"/>
                <a:cs typeface="Times New Roman"/>
              </a:rPr>
              <a:t> Display missing elements.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Microsoft Office PowerPoint</Application>
  <PresentationFormat>Custom</PresentationFormat>
  <Paragraphs>284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192</cp:revision>
  <dcterms:modified xsi:type="dcterms:W3CDTF">2018-06-21T15:31:05Z</dcterms:modified>
</cp:coreProperties>
</file>