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8286" r:id="rId2"/>
    <p:sldMasterId id="2147489612" r:id="rId3"/>
    <p:sldMasterId id="2147489901" r:id="rId4"/>
  </p:sldMasterIdLst>
  <p:notesMasterIdLst>
    <p:notesMasterId r:id="rId50"/>
  </p:notesMasterIdLst>
  <p:sldIdLst>
    <p:sldId id="659" r:id="rId5"/>
    <p:sldId id="521" r:id="rId6"/>
    <p:sldId id="3319" r:id="rId7"/>
    <p:sldId id="3320" r:id="rId8"/>
    <p:sldId id="3321" r:id="rId9"/>
    <p:sldId id="3322" r:id="rId10"/>
    <p:sldId id="3323" r:id="rId11"/>
    <p:sldId id="3324" r:id="rId12"/>
    <p:sldId id="3325" r:id="rId13"/>
    <p:sldId id="3326" r:id="rId14"/>
    <p:sldId id="3327" r:id="rId15"/>
    <p:sldId id="3331" r:id="rId16"/>
    <p:sldId id="3332" r:id="rId17"/>
    <p:sldId id="3333" r:id="rId18"/>
    <p:sldId id="279" r:id="rId19"/>
    <p:sldId id="3334" r:id="rId20"/>
    <p:sldId id="859" r:id="rId21"/>
    <p:sldId id="1248" r:id="rId22"/>
    <p:sldId id="2127" r:id="rId23"/>
    <p:sldId id="2184" r:id="rId24"/>
    <p:sldId id="2210" r:id="rId25"/>
    <p:sldId id="2203" r:id="rId26"/>
    <p:sldId id="2195" r:id="rId27"/>
    <p:sldId id="2211" r:id="rId28"/>
    <p:sldId id="2212" r:id="rId29"/>
    <p:sldId id="2213" r:id="rId30"/>
    <p:sldId id="2214" r:id="rId31"/>
    <p:sldId id="2215" r:id="rId32"/>
    <p:sldId id="2216" r:id="rId33"/>
    <p:sldId id="2217" r:id="rId34"/>
    <p:sldId id="2218" r:id="rId35"/>
    <p:sldId id="2209" r:id="rId36"/>
    <p:sldId id="2163" r:id="rId37"/>
    <p:sldId id="951" r:id="rId38"/>
    <p:sldId id="3337" r:id="rId39"/>
    <p:sldId id="3338" r:id="rId40"/>
    <p:sldId id="3343" r:id="rId41"/>
    <p:sldId id="3339" r:id="rId42"/>
    <p:sldId id="3342" r:id="rId43"/>
    <p:sldId id="3340" r:id="rId44"/>
    <p:sldId id="3341" r:id="rId45"/>
    <p:sldId id="3225" r:id="rId46"/>
    <p:sldId id="3335" r:id="rId47"/>
    <p:sldId id="2268" r:id="rId48"/>
    <p:sldId id="523" r:id="rId49"/>
  </p:sldIdLst>
  <p:sldSz cx="9144000" cy="5143500" type="screen16x9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615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44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6864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488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1041" algn="l" defTabSz="91244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37199" algn="l" defTabSz="91244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3449" algn="l" defTabSz="91244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49669" algn="l" defTabSz="91244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91F81E-A650-4C89-9422-018FEF58549C}">
          <p14:sldIdLst>
            <p14:sldId id="659"/>
            <p14:sldId id="521"/>
            <p14:sldId id="3319"/>
            <p14:sldId id="3320"/>
            <p14:sldId id="3321"/>
            <p14:sldId id="3322"/>
            <p14:sldId id="3323"/>
            <p14:sldId id="3324"/>
            <p14:sldId id="3325"/>
            <p14:sldId id="3326"/>
            <p14:sldId id="3327"/>
            <p14:sldId id="3331"/>
            <p14:sldId id="3332"/>
            <p14:sldId id="3333"/>
            <p14:sldId id="279"/>
            <p14:sldId id="3334"/>
            <p14:sldId id="859"/>
            <p14:sldId id="1248"/>
            <p14:sldId id="2127"/>
            <p14:sldId id="2184"/>
            <p14:sldId id="2210"/>
            <p14:sldId id="2203"/>
            <p14:sldId id="2195"/>
            <p14:sldId id="2211"/>
            <p14:sldId id="2212"/>
            <p14:sldId id="2213"/>
            <p14:sldId id="2214"/>
            <p14:sldId id="2215"/>
            <p14:sldId id="2216"/>
            <p14:sldId id="2217"/>
            <p14:sldId id="2218"/>
            <p14:sldId id="2209"/>
            <p14:sldId id="2163"/>
            <p14:sldId id="951"/>
            <p14:sldId id="3337"/>
            <p14:sldId id="3338"/>
            <p14:sldId id="3343"/>
            <p14:sldId id="3339"/>
            <p14:sldId id="3342"/>
            <p14:sldId id="3340"/>
            <p14:sldId id="3341"/>
            <p14:sldId id="3225"/>
            <p14:sldId id="3335"/>
            <p14:sldId id="2268"/>
          </p14:sldIdLst>
        </p14:section>
        <p14:section name="Untitled Section" id="{DE4DA876-42F6-4579-8D31-2A2026F8BBB1}">
          <p14:sldIdLst>
            <p14:sldId id="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arina Cheng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DEDEDE"/>
    <a:srgbClr val="006600"/>
    <a:srgbClr val="00FFFF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1" autoAdjust="0"/>
    <p:restoredTop sz="94713" autoAdjust="0"/>
  </p:normalViewPr>
  <p:slideViewPr>
    <p:cSldViewPr>
      <p:cViewPr varScale="1">
        <p:scale>
          <a:sx n="61" d="100"/>
          <a:sy n="61" d="100"/>
        </p:scale>
        <p:origin x="72" y="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F54B3B-850E-421F-BF57-6A95B37AD7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BF1B8-FADB-4C2E-8725-2548331C02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0402C2D-A353-46AA-94EB-738E9FC22DAD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FFB7392-D904-434D-99AB-1D91AC6435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B674B1F-A637-4775-9FCA-15FA5DAC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7172-F48A-4930-B26F-93A953038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F4A9-7299-415A-AF85-AB4512434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02FBAF-47F7-489B-B2C5-72B8519A1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873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1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4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6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48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041" algn="l" defTabSz="9124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199" algn="l" defTabSz="9124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449" algn="l" defTabSz="9124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9669" algn="l" defTabSz="9124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3AE63C-2D53-4AD7-83EB-9D99FF294A9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5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24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2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41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83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77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403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14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802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D3F02C-00CB-47D9-85DF-07C34F722508}" type="slidenum">
              <a:rPr lang="en-US" altLang="en-US" smtClean="0">
                <a:latin typeface="Calibri" panose="020F0502020204030204" pitchFamily="34" charset="0"/>
              </a:rPr>
              <a:pPr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3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BA4E0-60EC-4046-BA50-647BBE456544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31123B-300B-4C9E-9A78-3CB082C1C509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79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47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82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2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555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a692fd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a692fd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5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906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E0A77-02D5-4CF4-92E7-A2B0C257297E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F9038-5C04-46F1-BB46-638961AC20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37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0CAA7-4E24-42FC-B562-9D0F1943D4FF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D4E2D-F4E4-40D6-947C-73E6B44CF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77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A7CA0-F086-4CE6-98E1-E0BAA8321ECB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8881-713E-4CB2-8875-6909A1156C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25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90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15120-AE30-407D-966D-AD0F541CF7AC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B1761-F40B-4836-8175-78217E8C8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0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A3563-4877-4EB7-AA64-1FE3413B590F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F37BD-CF29-4BB4-8497-4CCED2314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642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1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2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85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4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08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69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32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9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AF7FF-6C64-434A-A1B1-4160D574C8AC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2C377-BA16-44DF-8C9E-3E2DC20E77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65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75A4F-A709-470A-A56E-545114FD3DC5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EC383-E12A-4619-9A82-B491B270EB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79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22" indent="0">
              <a:buNone/>
              <a:defRPr sz="2000" b="1"/>
            </a:lvl2pPr>
            <a:lvl3pPr marL="912375" indent="0">
              <a:buNone/>
              <a:defRPr sz="1800" b="1"/>
            </a:lvl3pPr>
            <a:lvl4pPr marL="1368540" indent="0">
              <a:buNone/>
              <a:defRPr sz="1600" b="1"/>
            </a:lvl4pPr>
            <a:lvl5pPr marL="1824749" indent="0">
              <a:buNone/>
              <a:defRPr sz="1600" b="1"/>
            </a:lvl5pPr>
            <a:lvl6pPr marL="2280870" indent="0">
              <a:buNone/>
              <a:defRPr sz="1600" b="1"/>
            </a:lvl6pPr>
            <a:lvl7pPr marL="2736992" indent="0">
              <a:buNone/>
              <a:defRPr sz="1600" b="1"/>
            </a:lvl7pPr>
            <a:lvl8pPr marL="3193211" indent="0">
              <a:buNone/>
              <a:defRPr sz="1600" b="1"/>
            </a:lvl8pPr>
            <a:lvl9pPr marL="3649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22" indent="0">
              <a:buNone/>
              <a:defRPr sz="2000" b="1"/>
            </a:lvl2pPr>
            <a:lvl3pPr marL="912375" indent="0">
              <a:buNone/>
              <a:defRPr sz="1800" b="1"/>
            </a:lvl3pPr>
            <a:lvl4pPr marL="1368540" indent="0">
              <a:buNone/>
              <a:defRPr sz="1600" b="1"/>
            </a:lvl4pPr>
            <a:lvl5pPr marL="1824749" indent="0">
              <a:buNone/>
              <a:defRPr sz="1600" b="1"/>
            </a:lvl5pPr>
            <a:lvl6pPr marL="2280870" indent="0">
              <a:buNone/>
              <a:defRPr sz="1600" b="1"/>
            </a:lvl6pPr>
            <a:lvl7pPr marL="2736992" indent="0">
              <a:buNone/>
              <a:defRPr sz="1600" b="1"/>
            </a:lvl7pPr>
            <a:lvl8pPr marL="3193211" indent="0">
              <a:buNone/>
              <a:defRPr sz="1600" b="1"/>
            </a:lvl8pPr>
            <a:lvl9pPr marL="3649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D250A-8C81-4F90-9556-C1C3885DE19D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0F419-969E-412F-BAF4-7AA352D5C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98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F7D3-7806-4915-A377-673C77C734C5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733C-1099-4593-8231-B1BFFADFB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560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61893-1667-4113-AC9A-CA44BCBD1DD1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A6E44-43E4-44F7-94BF-25D74F4B1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579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7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122" indent="0">
              <a:buNone/>
              <a:defRPr sz="1200"/>
            </a:lvl2pPr>
            <a:lvl3pPr marL="912375" indent="0">
              <a:buNone/>
              <a:defRPr sz="1000"/>
            </a:lvl3pPr>
            <a:lvl4pPr marL="1368540" indent="0">
              <a:buNone/>
              <a:defRPr sz="900"/>
            </a:lvl4pPr>
            <a:lvl5pPr marL="1824749" indent="0">
              <a:buNone/>
              <a:defRPr sz="900"/>
            </a:lvl5pPr>
            <a:lvl6pPr marL="2280870" indent="0">
              <a:buNone/>
              <a:defRPr sz="900"/>
            </a:lvl6pPr>
            <a:lvl7pPr marL="2736992" indent="0">
              <a:buNone/>
              <a:defRPr sz="900"/>
            </a:lvl7pPr>
            <a:lvl8pPr marL="3193211" indent="0">
              <a:buNone/>
              <a:defRPr sz="900"/>
            </a:lvl8pPr>
            <a:lvl9pPr marL="364939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3EDB-53ED-41A5-B095-E421C8838ED2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7660C-3DC7-4E45-AC33-23BCD94D2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0D671-E102-4197-BCC5-3DD00BD72E7F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4870E-79E1-417C-8E46-DF5351D8A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71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22" indent="0">
              <a:buNone/>
              <a:defRPr sz="2800"/>
            </a:lvl2pPr>
            <a:lvl3pPr marL="912375" indent="0">
              <a:buNone/>
              <a:defRPr sz="2400"/>
            </a:lvl3pPr>
            <a:lvl4pPr marL="1368540" indent="0">
              <a:buNone/>
              <a:defRPr sz="2000"/>
            </a:lvl4pPr>
            <a:lvl5pPr marL="1824749" indent="0">
              <a:buNone/>
              <a:defRPr sz="2000"/>
            </a:lvl5pPr>
            <a:lvl6pPr marL="2280870" indent="0">
              <a:buNone/>
              <a:defRPr sz="2000"/>
            </a:lvl6pPr>
            <a:lvl7pPr marL="2736992" indent="0">
              <a:buNone/>
              <a:defRPr sz="2000"/>
            </a:lvl7pPr>
            <a:lvl8pPr marL="3193211" indent="0">
              <a:buNone/>
              <a:defRPr sz="2000"/>
            </a:lvl8pPr>
            <a:lvl9pPr marL="364939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9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122" indent="0">
              <a:buNone/>
              <a:defRPr sz="1200"/>
            </a:lvl2pPr>
            <a:lvl3pPr marL="912375" indent="0">
              <a:buNone/>
              <a:defRPr sz="1000"/>
            </a:lvl3pPr>
            <a:lvl4pPr marL="1368540" indent="0">
              <a:buNone/>
              <a:defRPr sz="900"/>
            </a:lvl4pPr>
            <a:lvl5pPr marL="1824749" indent="0">
              <a:buNone/>
              <a:defRPr sz="900"/>
            </a:lvl5pPr>
            <a:lvl6pPr marL="2280870" indent="0">
              <a:buNone/>
              <a:defRPr sz="900"/>
            </a:lvl6pPr>
            <a:lvl7pPr marL="2736992" indent="0">
              <a:buNone/>
              <a:defRPr sz="900"/>
            </a:lvl7pPr>
            <a:lvl8pPr marL="3193211" indent="0">
              <a:buNone/>
              <a:defRPr sz="900"/>
            </a:lvl8pPr>
            <a:lvl9pPr marL="364939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8122-40C0-4B18-988C-6D9ED4A6368F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86FB-2BB0-4695-AC0F-F3F2809D9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485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46345-68E8-4D30-A309-FDD6B96C7A15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C46A0-17FF-44A9-9A61-56406F17A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99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C43F7-7757-4056-9458-3DB09D704AF2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614E1-0890-48EF-A295-6656DF92E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9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906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180DE-0BA0-4C00-8908-CD6EED240DC5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D83B1-A2C9-4C5A-A57A-FAAA5C2EA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370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B6302-24C2-48A5-A63B-0B64F5DE28FA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87950-7F1F-44BA-8D8B-376EFCCB3D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965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1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24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8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4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1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7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3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9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28446-EB09-4740-AFA0-6C063E16FC87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7BABD-7B6A-4D53-9F7D-1C2333969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763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96E2-B9E7-462B-AA4F-EA063EC20899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9A8CF-8652-469B-96E2-237899FD6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659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58" indent="0">
              <a:buNone/>
              <a:defRPr sz="2000" b="1"/>
            </a:lvl2pPr>
            <a:lvl3pPr marL="912443" indent="0">
              <a:buNone/>
              <a:defRPr sz="1800" b="1"/>
            </a:lvl3pPr>
            <a:lvl4pPr marL="1368642" indent="0">
              <a:buNone/>
              <a:defRPr sz="1600" b="1"/>
            </a:lvl4pPr>
            <a:lvl5pPr marL="1824884" indent="0">
              <a:buNone/>
              <a:defRPr sz="1600" b="1"/>
            </a:lvl5pPr>
            <a:lvl6pPr marL="2281041" indent="0">
              <a:buNone/>
              <a:defRPr sz="1600" b="1"/>
            </a:lvl6pPr>
            <a:lvl7pPr marL="2737199" indent="0">
              <a:buNone/>
              <a:defRPr sz="1600" b="1"/>
            </a:lvl7pPr>
            <a:lvl8pPr marL="3193449" indent="0">
              <a:buNone/>
              <a:defRPr sz="1600" b="1"/>
            </a:lvl8pPr>
            <a:lvl9pPr marL="36496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58" indent="0">
              <a:buNone/>
              <a:defRPr sz="2000" b="1"/>
            </a:lvl2pPr>
            <a:lvl3pPr marL="912443" indent="0">
              <a:buNone/>
              <a:defRPr sz="1800" b="1"/>
            </a:lvl3pPr>
            <a:lvl4pPr marL="1368642" indent="0">
              <a:buNone/>
              <a:defRPr sz="1600" b="1"/>
            </a:lvl4pPr>
            <a:lvl5pPr marL="1824884" indent="0">
              <a:buNone/>
              <a:defRPr sz="1600" b="1"/>
            </a:lvl5pPr>
            <a:lvl6pPr marL="2281041" indent="0">
              <a:buNone/>
              <a:defRPr sz="1600" b="1"/>
            </a:lvl6pPr>
            <a:lvl7pPr marL="2737199" indent="0">
              <a:buNone/>
              <a:defRPr sz="1600" b="1"/>
            </a:lvl7pPr>
            <a:lvl8pPr marL="3193449" indent="0">
              <a:buNone/>
              <a:defRPr sz="1600" b="1"/>
            </a:lvl8pPr>
            <a:lvl9pPr marL="36496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48886-8579-40F0-BF64-423672903424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C77CD-839F-4A18-80B7-B82EF5880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AAFF6-2AD2-44B5-B8E6-189E25900FE5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85CF5-E4EC-4BD9-B9B2-F282132BD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616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3C6AC-CF7A-4620-A005-0F9CFB61DFA3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0E927-D0C9-4B9C-874B-4BB6A16401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1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24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8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4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1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7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3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9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2D59F-DBBC-4C39-9726-A79586BABA92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9D4E-BD67-4C5D-960C-2EBDBAE18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508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7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158" indent="0">
              <a:buNone/>
              <a:defRPr sz="1200"/>
            </a:lvl2pPr>
            <a:lvl3pPr marL="912443" indent="0">
              <a:buNone/>
              <a:defRPr sz="1000"/>
            </a:lvl3pPr>
            <a:lvl4pPr marL="1368642" indent="0">
              <a:buNone/>
              <a:defRPr sz="900"/>
            </a:lvl4pPr>
            <a:lvl5pPr marL="1824884" indent="0">
              <a:buNone/>
              <a:defRPr sz="900"/>
            </a:lvl5pPr>
            <a:lvl6pPr marL="2281041" indent="0">
              <a:buNone/>
              <a:defRPr sz="900"/>
            </a:lvl6pPr>
            <a:lvl7pPr marL="2737199" indent="0">
              <a:buNone/>
              <a:defRPr sz="900"/>
            </a:lvl7pPr>
            <a:lvl8pPr marL="3193449" indent="0">
              <a:buNone/>
              <a:defRPr sz="900"/>
            </a:lvl8pPr>
            <a:lvl9pPr marL="36496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C4930-B77E-41B4-AF38-D1E6AC7B70E6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E72DE-73D0-416F-926B-DF2EDE7FF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04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58" indent="0">
              <a:buNone/>
              <a:defRPr sz="2800"/>
            </a:lvl2pPr>
            <a:lvl3pPr marL="912443" indent="0">
              <a:buNone/>
              <a:defRPr sz="2400"/>
            </a:lvl3pPr>
            <a:lvl4pPr marL="1368642" indent="0">
              <a:buNone/>
              <a:defRPr sz="2000"/>
            </a:lvl4pPr>
            <a:lvl5pPr marL="1824884" indent="0">
              <a:buNone/>
              <a:defRPr sz="2000"/>
            </a:lvl5pPr>
            <a:lvl6pPr marL="2281041" indent="0">
              <a:buNone/>
              <a:defRPr sz="2000"/>
            </a:lvl6pPr>
            <a:lvl7pPr marL="2737199" indent="0">
              <a:buNone/>
              <a:defRPr sz="2000"/>
            </a:lvl7pPr>
            <a:lvl8pPr marL="3193449" indent="0">
              <a:buNone/>
              <a:defRPr sz="2000"/>
            </a:lvl8pPr>
            <a:lvl9pPr marL="364966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9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158" indent="0">
              <a:buNone/>
              <a:defRPr sz="1200"/>
            </a:lvl2pPr>
            <a:lvl3pPr marL="912443" indent="0">
              <a:buNone/>
              <a:defRPr sz="1000"/>
            </a:lvl3pPr>
            <a:lvl4pPr marL="1368642" indent="0">
              <a:buNone/>
              <a:defRPr sz="900"/>
            </a:lvl4pPr>
            <a:lvl5pPr marL="1824884" indent="0">
              <a:buNone/>
              <a:defRPr sz="900"/>
            </a:lvl5pPr>
            <a:lvl6pPr marL="2281041" indent="0">
              <a:buNone/>
              <a:defRPr sz="900"/>
            </a:lvl6pPr>
            <a:lvl7pPr marL="2737199" indent="0">
              <a:buNone/>
              <a:defRPr sz="900"/>
            </a:lvl7pPr>
            <a:lvl8pPr marL="3193449" indent="0">
              <a:buNone/>
              <a:defRPr sz="900"/>
            </a:lvl8pPr>
            <a:lvl9pPr marL="36496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D4AF5-E8A0-46E6-BA56-C30584946127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E71AE-EBF7-49DC-A611-9B32DA3B6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470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F6D5A-639E-44CB-B473-E48A8D0B39B6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8FB52-5C56-4FAB-9361-463D40D9C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3709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A782F-8FDE-4DF1-A51F-A60091D870FE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85C9A-4437-4C98-A378-D896A0D2B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998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1" y="44502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marR="0" lvl="0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8" marR="0" lvl="1" indent="-22859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22859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22859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22859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2" marR="0" lvl="5" indent="-22859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22859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22859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228594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522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C173-2B0F-4AC7-B17C-88AA17C0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3323C-9904-4080-9DBF-1645FFD9DF57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A319-3D1D-456B-98EB-BDF30DD8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8EB5-21E1-4738-A21B-D954DCF3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CFEC6-BE6A-4A69-BAE5-B76F649A32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8259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AAB5-178D-4412-9C9D-C37320E5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536D5-789D-4FDA-9A03-408D7DDE007F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545F-BC41-46D2-B69A-D62125AC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9732-BCE0-41D5-B49C-66FF8FB5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19EDC-0EA0-4067-A684-F9E0A0D5C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410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7F9-854C-45A2-8FA4-DA3EE948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81BEC-8E4F-49B0-861A-833F0F9243D8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F459-67B1-43BB-B192-62E660F2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80D4-5D8B-48FD-92A5-D7552435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3B916-D78A-4228-8A85-B84E0CB7A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628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5E492E-A292-47B3-93A4-86B4047A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8EF3A-16ED-42A0-8FCA-B6C17A644EA9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F4BAC4-6003-4E1A-9CF2-48414CF2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D531BE-4CA6-4AA3-9FAE-53472EC8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3F3CF-CC79-475B-BD05-7FD88F7FF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447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1D67ED-6D42-4DC4-8C3C-F295340A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81B75-7961-4524-8D35-6DA1B7552385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FC71BF-2F9A-4D4A-A168-CB23C76B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EE6C5E-859E-45CE-81E6-580B246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3495-8A47-4C95-BA52-53327271D5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41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0938D-F687-4546-AABE-FDD54FE3A62B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A9FC7-6AE8-4EC1-A0B0-3EFAF32A8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7683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065A3F-E2B7-4DF5-AAB0-2B796EB2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AB6B0-E36E-425C-8332-73EBF80C07A1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4818103-5321-4AED-BCEE-EE39CF6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CC1FF3-9425-45B0-A761-94152877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BCBF4-2C43-4904-829D-6CE815388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071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6AC253-C8F2-4CC8-8310-C881CA5B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49A0-CD79-4FCB-86E0-757781F0A3DA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BF982D6-C03C-4D40-94EF-B6C05E20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5D7D0D-8A65-4847-A905-D68C453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AB908-4D8D-43E7-A31C-4158E79FE8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051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17114D-A1B0-4F0B-90BA-9CE64525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CD95-3B57-4F5D-9505-2CDA2846AEB9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61B6C7-463E-47FB-B29B-1503769A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C5B164-452D-470E-B15E-7DBB2A3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429B4-70E9-4E27-88C4-FAAAD5091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81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3CF2A4-E6A4-4A27-97B6-D0D6A185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6C449-D3FF-4E3E-96BC-CFC6960F42CB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DFBB78-B030-41E5-951A-1F0CBEA5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F1BE22-DFAF-424A-B510-07704DD4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B2661-E9D7-4255-9AF2-B7CA91666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8291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7F56-07DD-4C6D-A785-8283A469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0EB55-AB97-4BC0-9B7A-31835E57C36A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CF11-BC69-474D-86B6-57DEE4D1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25F3-69DE-4C64-8672-643A3B00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7397-E15A-48F4-8B53-60B425767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2909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CD91-BB56-4DDE-9BA9-8CE1FF33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7D4E9-4D62-4A38-BB78-8896EB397144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008B-181B-4A2A-BF84-7D374827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C36-86F7-4157-B49A-0B875AC8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D03D1-E42D-448F-BC7E-0BF6FAC9FB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6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58" indent="0">
              <a:buNone/>
              <a:defRPr sz="2000" b="1"/>
            </a:lvl2pPr>
            <a:lvl3pPr marL="912443" indent="0">
              <a:buNone/>
              <a:defRPr sz="1800" b="1"/>
            </a:lvl3pPr>
            <a:lvl4pPr marL="1368642" indent="0">
              <a:buNone/>
              <a:defRPr sz="1600" b="1"/>
            </a:lvl4pPr>
            <a:lvl5pPr marL="1824884" indent="0">
              <a:buNone/>
              <a:defRPr sz="1600" b="1"/>
            </a:lvl5pPr>
            <a:lvl6pPr marL="2281041" indent="0">
              <a:buNone/>
              <a:defRPr sz="1600" b="1"/>
            </a:lvl6pPr>
            <a:lvl7pPr marL="2737199" indent="0">
              <a:buNone/>
              <a:defRPr sz="1600" b="1"/>
            </a:lvl7pPr>
            <a:lvl8pPr marL="3193449" indent="0">
              <a:buNone/>
              <a:defRPr sz="1600" b="1"/>
            </a:lvl8pPr>
            <a:lvl9pPr marL="36496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58" indent="0">
              <a:buNone/>
              <a:defRPr sz="2000" b="1"/>
            </a:lvl2pPr>
            <a:lvl3pPr marL="912443" indent="0">
              <a:buNone/>
              <a:defRPr sz="1800" b="1"/>
            </a:lvl3pPr>
            <a:lvl4pPr marL="1368642" indent="0">
              <a:buNone/>
              <a:defRPr sz="1600" b="1"/>
            </a:lvl4pPr>
            <a:lvl5pPr marL="1824884" indent="0">
              <a:buNone/>
              <a:defRPr sz="1600" b="1"/>
            </a:lvl5pPr>
            <a:lvl6pPr marL="2281041" indent="0">
              <a:buNone/>
              <a:defRPr sz="1600" b="1"/>
            </a:lvl6pPr>
            <a:lvl7pPr marL="2737199" indent="0">
              <a:buNone/>
              <a:defRPr sz="1600" b="1"/>
            </a:lvl7pPr>
            <a:lvl8pPr marL="3193449" indent="0">
              <a:buNone/>
              <a:defRPr sz="1600" b="1"/>
            </a:lvl8pPr>
            <a:lvl9pPr marL="36496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989E6-71B4-4C9F-AA60-02076347490F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86A55-605B-400A-9024-D768302960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E27F8-04CD-4D00-9B8D-1BDFC31D62C9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14FE2-2EA5-4F25-8385-40E5743100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7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9A8A4-DBD7-4019-AF75-47A045DC69E7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E14D-2D17-4F97-801B-1F4319133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78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7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158" indent="0">
              <a:buNone/>
              <a:defRPr sz="1200"/>
            </a:lvl2pPr>
            <a:lvl3pPr marL="912443" indent="0">
              <a:buNone/>
              <a:defRPr sz="1000"/>
            </a:lvl3pPr>
            <a:lvl4pPr marL="1368642" indent="0">
              <a:buNone/>
              <a:defRPr sz="900"/>
            </a:lvl4pPr>
            <a:lvl5pPr marL="1824884" indent="0">
              <a:buNone/>
              <a:defRPr sz="900"/>
            </a:lvl5pPr>
            <a:lvl6pPr marL="2281041" indent="0">
              <a:buNone/>
              <a:defRPr sz="900"/>
            </a:lvl6pPr>
            <a:lvl7pPr marL="2737199" indent="0">
              <a:buNone/>
              <a:defRPr sz="900"/>
            </a:lvl7pPr>
            <a:lvl8pPr marL="3193449" indent="0">
              <a:buNone/>
              <a:defRPr sz="900"/>
            </a:lvl8pPr>
            <a:lvl9pPr marL="36496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7D737-8CA2-421C-9158-2DE14D5AD5F6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8F6B6-208C-4052-825D-EDFCBB6CE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8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58" indent="0">
              <a:buNone/>
              <a:defRPr sz="2800"/>
            </a:lvl2pPr>
            <a:lvl3pPr marL="912443" indent="0">
              <a:buNone/>
              <a:defRPr sz="2400"/>
            </a:lvl3pPr>
            <a:lvl4pPr marL="1368642" indent="0">
              <a:buNone/>
              <a:defRPr sz="2000"/>
            </a:lvl4pPr>
            <a:lvl5pPr marL="1824884" indent="0">
              <a:buNone/>
              <a:defRPr sz="2000"/>
            </a:lvl5pPr>
            <a:lvl6pPr marL="2281041" indent="0">
              <a:buNone/>
              <a:defRPr sz="2000"/>
            </a:lvl6pPr>
            <a:lvl7pPr marL="2737199" indent="0">
              <a:buNone/>
              <a:defRPr sz="2000"/>
            </a:lvl7pPr>
            <a:lvl8pPr marL="3193449" indent="0">
              <a:buNone/>
              <a:defRPr sz="2000"/>
            </a:lvl8pPr>
            <a:lvl9pPr marL="364966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9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158" indent="0">
              <a:buNone/>
              <a:defRPr sz="1200"/>
            </a:lvl2pPr>
            <a:lvl3pPr marL="912443" indent="0">
              <a:buNone/>
              <a:defRPr sz="1000"/>
            </a:lvl3pPr>
            <a:lvl4pPr marL="1368642" indent="0">
              <a:buNone/>
              <a:defRPr sz="900"/>
            </a:lvl4pPr>
            <a:lvl5pPr marL="1824884" indent="0">
              <a:buNone/>
              <a:defRPr sz="900"/>
            </a:lvl5pPr>
            <a:lvl6pPr marL="2281041" indent="0">
              <a:buNone/>
              <a:defRPr sz="900"/>
            </a:lvl6pPr>
            <a:lvl7pPr marL="2737199" indent="0">
              <a:buNone/>
              <a:defRPr sz="900"/>
            </a:lvl7pPr>
            <a:lvl8pPr marL="3193449" indent="0">
              <a:buNone/>
              <a:defRPr sz="900"/>
            </a:lvl8pPr>
            <a:lvl9pPr marL="36496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F8514-F45E-4E6F-97DA-2A3B453B57CA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9F9E1-AEF8-406A-B7B4-DAD309E73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4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6" tIns="45633" rIns="91266" bIns="456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9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6" tIns="45633" rIns="91266" bIns="456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FE7-A314-47DB-A835-C1C1656DF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350"/>
            <a:ext cx="2133600" cy="274637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64FD36-C812-430C-98CE-AA9FFCF2CC72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2939-9C1E-4EB1-BFC9-474BD34AF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350"/>
            <a:ext cx="2895600" cy="274637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217D-77D1-44D3-A25F-CD371B317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350"/>
            <a:ext cx="2133600" cy="274637"/>
          </a:xfrm>
          <a:prstGeom prst="rect">
            <a:avLst/>
          </a:prstGeom>
        </p:spPr>
        <p:txBody>
          <a:bodyPr vert="horz" wrap="square" lIns="91266" tIns="45633" rIns="91266" bIns="4563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FED9D05-2DA8-4C5D-98FD-604DDCF71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45" r:id="rId1"/>
    <p:sldLayoutId id="2147489846" r:id="rId2"/>
    <p:sldLayoutId id="2147489847" r:id="rId3"/>
    <p:sldLayoutId id="2147489848" r:id="rId4"/>
    <p:sldLayoutId id="2147489849" r:id="rId5"/>
    <p:sldLayoutId id="2147489850" r:id="rId6"/>
    <p:sldLayoutId id="2147489851" r:id="rId7"/>
    <p:sldLayoutId id="2147489852" r:id="rId8"/>
    <p:sldLayoutId id="2147489853" r:id="rId9"/>
    <p:sldLayoutId id="2147489854" r:id="rId10"/>
    <p:sldLayoutId id="21474898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15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244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864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488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119" indent="-3421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83" indent="-2851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521" indent="-22807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6720" indent="-22807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962" indent="-22807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119" indent="-228078" algn="l" defTabSz="9124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362" indent="-228078" algn="l" defTabSz="9124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562" indent="-228078" algn="l" defTabSz="9124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7761" indent="-228078" algn="l" defTabSz="9124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58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43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642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884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041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199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449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669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6" tIns="45633" rIns="91266" bIns="456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9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6" tIns="45633" rIns="91266" bIns="456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A364-A46C-46A5-A38F-2AC47B8C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350"/>
            <a:ext cx="2133600" cy="274637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C3D26B-2C32-4005-AC57-2B9B791B0713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1C1-8663-45C3-9477-AE5ED99C7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350"/>
            <a:ext cx="2895600" cy="274637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4366-4D17-4700-81F8-8055EBE8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350"/>
            <a:ext cx="2133600" cy="274637"/>
          </a:xfrm>
          <a:prstGeom prst="rect">
            <a:avLst/>
          </a:prstGeom>
        </p:spPr>
        <p:txBody>
          <a:bodyPr vert="horz" wrap="square" lIns="91266" tIns="45633" rIns="91266" bIns="4563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E7100A-30AC-463B-86E5-0CF042FE3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56" r:id="rId1"/>
    <p:sldLayoutId id="2147489857" r:id="rId2"/>
    <p:sldLayoutId id="2147489858" r:id="rId3"/>
    <p:sldLayoutId id="2147489859" r:id="rId4"/>
    <p:sldLayoutId id="2147489860" r:id="rId5"/>
    <p:sldLayoutId id="2147489861" r:id="rId6"/>
    <p:sldLayoutId id="2147489862" r:id="rId7"/>
    <p:sldLayoutId id="2147489863" r:id="rId8"/>
    <p:sldLayoutId id="2147489864" r:id="rId9"/>
    <p:sldLayoutId id="2147489865" r:id="rId10"/>
    <p:sldLayoutId id="21474898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12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237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85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474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37355" indent="-3373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6622" indent="-28037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5759" indent="-22331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033" indent="-22331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01" indent="-22331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930" indent="-228060" algn="l" defTabSz="9123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140" indent="-228060" algn="l" defTabSz="9123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306" indent="-228060" algn="l" defTabSz="9123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7470" indent="-228060" algn="l" defTabSz="9123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22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375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540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749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870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992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211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396" algn="l" defTabSz="9123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6" tIns="45633" rIns="91266" bIns="456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91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6" tIns="45633" rIns="91266" bIns="456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A4A-3F0A-4813-9A34-E5C006DA5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350"/>
            <a:ext cx="2133600" cy="274637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3BCEAE-46F6-4E0D-9E0E-E05803869081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2E83-8C22-4F41-BA69-61DF56BBA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350"/>
            <a:ext cx="2895600" cy="274637"/>
          </a:xfrm>
          <a:prstGeom prst="rect">
            <a:avLst/>
          </a:prstGeom>
        </p:spPr>
        <p:txBody>
          <a:bodyPr vert="horz" lIns="91266" tIns="45633" rIns="91266" bIns="45633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1F7D-38D0-4DD7-8199-2513351CE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350"/>
            <a:ext cx="2133600" cy="274637"/>
          </a:xfrm>
          <a:prstGeom prst="rect">
            <a:avLst/>
          </a:prstGeom>
        </p:spPr>
        <p:txBody>
          <a:bodyPr vert="horz" wrap="square" lIns="91266" tIns="45633" rIns="91266" bIns="4563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2A2801-0168-4D7E-BD00-E2220B193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89" r:id="rId1"/>
    <p:sldLayoutId id="2147489890" r:id="rId2"/>
    <p:sldLayoutId id="2147489891" r:id="rId3"/>
    <p:sldLayoutId id="2147489892" r:id="rId4"/>
    <p:sldLayoutId id="2147489893" r:id="rId5"/>
    <p:sldLayoutId id="2147489894" r:id="rId6"/>
    <p:sldLayoutId id="2147489895" r:id="rId7"/>
    <p:sldLayoutId id="2147489896" r:id="rId8"/>
    <p:sldLayoutId id="2147489897" r:id="rId9"/>
    <p:sldLayoutId id="2147489898" r:id="rId10"/>
    <p:sldLayoutId id="2147489899" r:id="rId11"/>
    <p:sldLayoutId id="214748990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15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244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864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488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119" indent="-3421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83" indent="-2851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521" indent="-22807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6720" indent="-22807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962" indent="-22807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9119" indent="-228078" algn="l" defTabSz="9124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362" indent="-228078" algn="l" defTabSz="9124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562" indent="-228078" algn="l" defTabSz="9124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7761" indent="-228078" algn="l" defTabSz="9124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58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43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642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884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041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199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449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669" algn="l" defTabSz="912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DE147BC4-A107-4C1F-935B-FBF906C293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C4385E3-3128-46AF-BE07-92134319A6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8B5D-F38C-4014-9086-9546D9832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4A49E7-79D4-4FB4-96F8-7A460DCA39C6}" type="datetimeFigureOut">
              <a:rPr lang="en-US"/>
              <a:pPr>
                <a:defRPr/>
              </a:pPr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B929-B9AF-4B59-A895-5E74A7C2E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B664-75FB-4004-AB28-D8C3F7478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2B892E-1906-4208-9BA0-E8B04FA76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23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902" r:id="rId1"/>
    <p:sldLayoutId id="2147489903" r:id="rId2"/>
    <p:sldLayoutId id="2147489904" r:id="rId3"/>
    <p:sldLayoutId id="2147489905" r:id="rId4"/>
    <p:sldLayoutId id="2147489906" r:id="rId5"/>
    <p:sldLayoutId id="2147489907" r:id="rId6"/>
    <p:sldLayoutId id="2147489908" r:id="rId7"/>
    <p:sldLayoutId id="2147489909" r:id="rId8"/>
    <p:sldLayoutId id="2147489910" r:id="rId9"/>
    <p:sldLayoutId id="2147489911" r:id="rId10"/>
    <p:sldLayoutId id="21474899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3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49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66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297" indent="-3412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26" indent="-28414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357" indent="-2270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533" indent="-2270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710" indent="-2270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5F56D262-4AFD-429D-8326-4BEED65C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7964"/>
            <a:ext cx="8458200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6" tIns="45633" rIns="91266" bIns="45633" anchor="ctr" anchorCtr="1"/>
          <a:lstStyle/>
          <a:p>
            <a:pPr algn="ctr" eaLnBrk="1" hangingPunct="1">
              <a:defRPr/>
            </a:pPr>
            <a:r>
              <a:rPr lang="zh-TW" altLang="en-US" sz="66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DFPKaiXBold-B5" pitchFamily="66" charset="-120"/>
                <a:ea typeface="DFPKaiXBold-B5" pitchFamily="66" charset="-120"/>
              </a:rPr>
              <a:t>櫻桃山華人基督教會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1A6887B-8DC5-4B11-A8E8-7D78653C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1200152"/>
            <a:ext cx="7091362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6" tIns="45633" rIns="91266" bIns="45633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54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DFYanKaiW5-B5" pitchFamily="65" charset="-120"/>
                <a:ea typeface="DFYanKaiW5-B5" pitchFamily="65" charset="-120"/>
              </a:rPr>
              <a:t>請大家安靜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54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DFYanKaiW5-B5" pitchFamily="65" charset="-120"/>
                <a:ea typeface="DFYanKaiW5-B5" pitchFamily="65" charset="-120"/>
              </a:rPr>
              <a:t>預備心敬拜神</a:t>
            </a:r>
            <a:endParaRPr lang="en-US" sz="2800" dirty="0">
              <a:effectLst>
                <a:outerShdw blurRad="38100" dist="38100" dir="2700000" algn="tl">
                  <a:srgbClr val="1F497D"/>
                </a:outerShdw>
              </a:effectLst>
              <a:latin typeface="DFYanKaiW5-B5" pitchFamily="65" charset="-120"/>
              <a:ea typeface="DFYanKaiW5-B5" pitchFamily="65" charset="-120"/>
            </a:endParaRP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3028950"/>
            <a:ext cx="1930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7">
            <a:extLst>
              <a:ext uri="{FF2B5EF4-FFF2-40B4-BE49-F238E27FC236}">
                <a16:creationId xmlns:a16="http://schemas.microsoft.com/office/drawing/2014/main" id="{4923D6BC-02B0-4A82-BE3D-F1C4CBC4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" y="3413155"/>
            <a:ext cx="6735763" cy="159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4039" tIns="57020" rIns="114039" bIns="57020">
            <a:spAutoFit/>
          </a:bodyPr>
          <a:lstStyle>
            <a:lvl1pPr defTabSz="1141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41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41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41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41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TW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FKaiXBold-B5" panose="03000909000000000000" pitchFamily="65" charset="-120"/>
                <a:ea typeface="DFKaiXBold-B5" panose="03000909000000000000" pitchFamily="65" charset="-120"/>
                <a:cs typeface="TSC FXingkai L5 TT"/>
              </a:rPr>
              <a:t>請您將手機關閉或置于震動狀態。     請勿將食物</a:t>
            </a:r>
            <a:r>
              <a:rPr lang="en-US" altLang="zh-TW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FKaiXBold-B5" panose="03000909000000000000" pitchFamily="65" charset="-120"/>
                <a:ea typeface="DFKaiXBold-B5" panose="03000909000000000000" pitchFamily="65" charset="-120"/>
                <a:cs typeface="TSC FXingkai L5 TT"/>
              </a:rPr>
              <a:t> </a:t>
            </a:r>
            <a:r>
              <a:rPr lang="zh-TW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FKaiXBold-B5" panose="03000909000000000000" pitchFamily="65" charset="-120"/>
                <a:ea typeface="DFKaiXBold-B5" panose="03000909000000000000" pitchFamily="65" charset="-120"/>
                <a:cs typeface="TSC FXingkai L5 TT"/>
              </a:rPr>
              <a:t>、飲料、濕雨具帶入</a:t>
            </a:r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FKaiXBold-B5" panose="03000909000000000000" pitchFamily="65" charset="-120"/>
                <a:ea typeface="DFKaiXBold-B5" panose="03000909000000000000" pitchFamily="65" charset="-120"/>
                <a:cs typeface="TSC FXingkai L5 TT"/>
              </a:rPr>
              <a:t>主堂</a:t>
            </a:r>
            <a:r>
              <a:rPr lang="zh-TW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FKaiXBold-B5" panose="03000909000000000000" pitchFamily="65" charset="-120"/>
                <a:ea typeface="DFKaiXBold-B5" panose="03000909000000000000" pitchFamily="65" charset="-120"/>
                <a:cs typeface="TSC FXingkai L5 TT"/>
              </a:rPr>
              <a:t>。 教會建築內請勿嚼口香糖。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9012-0B20-44D2-9E14-ABC1F163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9144000" cy="8543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Hymn 392</a:t>
            </a:r>
            <a:r>
              <a:rPr lang="en-US" altLang="zh-CN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 </a:t>
            </a:r>
            <a:r>
              <a:rPr lang="zh-TW" alt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成聖須用功夫</a:t>
            </a:r>
            <a:endParaRPr lang="en-US" sz="54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23555" name="Subtitle 2">
            <a:extLst>
              <a:ext uri="{FF2B5EF4-FFF2-40B4-BE49-F238E27FC236}">
                <a16:creationId xmlns:a16="http://schemas.microsoft.com/office/drawing/2014/main" id="{13002EC3-557C-434D-8CC1-1E512ED4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2950"/>
            <a:ext cx="9144000" cy="4400550"/>
          </a:xfrm>
        </p:spPr>
        <p:txBody>
          <a:bodyPr/>
          <a:lstStyle/>
          <a:p>
            <a:pPr marL="685766" indent="-685766" algn="l">
              <a:spcBef>
                <a:spcPct val="0"/>
              </a:spcBef>
              <a:buFont typeface="+mj-lt"/>
              <a:buAutoNum type="arabicPeriod" startAt="4"/>
            </a:pPr>
            <a:r>
              <a:rPr lang="zh-TW" altLang="en-US" sz="48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成聖須用工夫，內心須寧靜，讓主前來管理  意念和性情；隨從聖靈引領，直到愛之源，你就配在天上事主到永遠。</a:t>
            </a:r>
            <a:endParaRPr lang="en-US" altLang="en-US" sz="48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5217B5-E2A8-42B0-9894-AF76CF23A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51157"/>
            <a:ext cx="218648" cy="5309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579" tIns="34289" rIns="68579" bIns="34289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1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139DA4-E549-4FD4-A2F9-9BB77AF9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742949"/>
          </a:xfrm>
        </p:spPr>
        <p:txBody>
          <a:bodyPr/>
          <a:lstStyle/>
          <a:p>
            <a:r>
              <a:rPr lang="en-US" altLang="en-US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Hymn 164</a:t>
            </a:r>
            <a:r>
              <a:rPr lang="en-US" altLang="zh-CN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擘生命餅</a:t>
            </a:r>
            <a:endParaRPr lang="en-US" altLang="en-US" sz="5400" b="1" dirty="0">
              <a:latin typeface="DFKanTingLiu-B5" pitchFamily="65" charset="-120"/>
              <a:ea typeface="DFKanTingLiu-B5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411" name="Subtitle 2">
            <a:extLst>
              <a:ext uri="{FF2B5EF4-FFF2-40B4-BE49-F238E27FC236}">
                <a16:creationId xmlns:a16="http://schemas.microsoft.com/office/drawing/2014/main" id="{3FB088D0-86F4-451E-B572-EF677A7C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2950"/>
            <a:ext cx="9296400" cy="4400550"/>
          </a:xfrm>
        </p:spPr>
        <p:txBody>
          <a:bodyPr/>
          <a:lstStyle/>
          <a:p>
            <a:pPr marL="914378" indent="-914378" algn="l">
              <a:spcBef>
                <a:spcPts val="0"/>
              </a:spcBef>
              <a:buFont typeface="+mj-lt"/>
              <a:buAutoNum type="arabicPeriod"/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求主擘生命餅，供我需要，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正如當年祢在海濱所行；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透過聖經字句，得見主面，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我靈安靜等候生命之道。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139DA4-E549-4FD4-A2F9-9BB77AF9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742949"/>
          </a:xfrm>
        </p:spPr>
        <p:txBody>
          <a:bodyPr/>
          <a:lstStyle/>
          <a:p>
            <a:r>
              <a:rPr lang="en-US" altLang="en-US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Hymn 164</a:t>
            </a:r>
            <a:r>
              <a:rPr lang="en-US" altLang="zh-CN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擘生命餅</a:t>
            </a:r>
            <a:endParaRPr lang="en-US" altLang="en-US" sz="5400" b="1" dirty="0">
              <a:latin typeface="DFKanTingLiu-B5" pitchFamily="65" charset="-120"/>
              <a:ea typeface="DFKanTingLiu-B5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411" name="Subtitle 2">
            <a:extLst>
              <a:ext uri="{FF2B5EF4-FFF2-40B4-BE49-F238E27FC236}">
                <a16:creationId xmlns:a16="http://schemas.microsoft.com/office/drawing/2014/main" id="{3FB088D0-86F4-451E-B572-EF677A7C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2950"/>
            <a:ext cx="9296400" cy="4400550"/>
          </a:xfrm>
        </p:spPr>
        <p:txBody>
          <a:bodyPr/>
          <a:lstStyle/>
          <a:p>
            <a:pPr marL="914378" indent="-914378" algn="l">
              <a:spcBef>
                <a:spcPts val="0"/>
              </a:spcBef>
              <a:buFont typeface="+mj-lt"/>
              <a:buAutoNum type="arabicPeriod" startAt="2"/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懇求將祢真理，向我印証，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正如當年祝餅在加利利；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救主解我束縛，除我捆鎖，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我屬我主基督，平安之源。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139DA4-E549-4FD4-A2F9-9BB77AF9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742949"/>
          </a:xfrm>
        </p:spPr>
        <p:txBody>
          <a:bodyPr/>
          <a:lstStyle/>
          <a:p>
            <a:r>
              <a:rPr lang="en-US" altLang="en-US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Hymn 164</a:t>
            </a:r>
            <a:r>
              <a:rPr lang="en-US" altLang="zh-CN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擘生命餅</a:t>
            </a:r>
            <a:endParaRPr lang="en-US" altLang="en-US" sz="5400" b="1" dirty="0">
              <a:latin typeface="DFKanTingLiu-B5" pitchFamily="65" charset="-120"/>
              <a:ea typeface="DFKanTingLiu-B5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411" name="Subtitle 2">
            <a:extLst>
              <a:ext uri="{FF2B5EF4-FFF2-40B4-BE49-F238E27FC236}">
                <a16:creationId xmlns:a16="http://schemas.microsoft.com/office/drawing/2014/main" id="{3FB088D0-86F4-451E-B572-EF677A7C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2950"/>
            <a:ext cx="9296400" cy="4400550"/>
          </a:xfrm>
        </p:spPr>
        <p:txBody>
          <a:bodyPr/>
          <a:lstStyle/>
          <a:p>
            <a:pPr marL="914400" indent="-914400" algn="l">
              <a:spcBef>
                <a:spcPts val="0"/>
              </a:spcBef>
              <a:buFont typeface="+mj-lt"/>
              <a:buAutoNum type="arabicPeriod" startAt="3"/>
            </a:pPr>
            <a:r>
              <a:rPr lang="zh-TW" altLang="en-US" sz="4800" b="1" i="0" dirty="0">
                <a:solidFill>
                  <a:schemeClr val="tx1"/>
                </a:solidFill>
                <a:effectLst/>
                <a:latin typeface="DFKaiXBold-B5" panose="03000909000000000000" pitchFamily="65" charset="-120"/>
                <a:ea typeface="DFKaiXBold-B5" panose="03000909000000000000" pitchFamily="65" charset="-120"/>
              </a:rPr>
              <a:t>你是生命之糧，賜我力量，</a:t>
            </a:r>
            <a:endParaRPr lang="en-US" altLang="zh-TW" sz="4800" b="1" i="0" dirty="0">
              <a:solidFill>
                <a:schemeClr val="tx1"/>
              </a:solidFill>
              <a:effectLst/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</a:pPr>
            <a:r>
              <a:rPr lang="zh-TW" altLang="en-US" sz="4800" b="1" i="0" dirty="0">
                <a:solidFill>
                  <a:schemeClr val="tx1"/>
                </a:solidFill>
                <a:effectLst/>
                <a:latin typeface="DFKaiXBold-B5" panose="03000909000000000000" pitchFamily="65" charset="-120"/>
                <a:ea typeface="DFKaiXBold-B5" panose="03000909000000000000" pitchFamily="65" charset="-120"/>
              </a:rPr>
              <a:t>聖言就是真理，把我拯救；</a:t>
            </a:r>
            <a:br>
              <a:rPr lang="zh-TW" altLang="en-US" sz="48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</a:br>
            <a:r>
              <a:rPr lang="zh-TW" altLang="en-US" sz="4800" b="1" i="0" dirty="0">
                <a:solidFill>
                  <a:schemeClr val="tx1"/>
                </a:solidFill>
                <a:effectLst/>
                <a:latin typeface="DFKaiXBold-B5" panose="03000909000000000000" pitchFamily="65" charset="-120"/>
                <a:ea typeface="DFKaiXBold-B5" panose="03000909000000000000" pitchFamily="65" charset="-120"/>
              </a:rPr>
              <a:t>我願與主同活，在地若天，</a:t>
            </a:r>
            <a:endParaRPr lang="en-US" altLang="zh-TW" sz="4800" b="1" i="0" dirty="0">
              <a:solidFill>
                <a:schemeClr val="tx1"/>
              </a:solidFill>
              <a:effectLst/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</a:pPr>
            <a:r>
              <a:rPr lang="zh-TW" altLang="en-US" sz="4800" b="1" i="0" dirty="0">
                <a:solidFill>
                  <a:schemeClr val="tx1"/>
                </a:solidFill>
                <a:effectLst/>
                <a:latin typeface="DFKaiXBold-B5" panose="03000909000000000000" pitchFamily="65" charset="-120"/>
                <a:ea typeface="DFKaiXBold-B5" panose="03000909000000000000" pitchFamily="65" charset="-120"/>
              </a:rPr>
              <a:t>教我愛慕真理，因你是愛。</a:t>
            </a:r>
            <a:endParaRPr lang="zh-TW" altLang="en-US" sz="48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139DA4-E549-4FD4-A2F9-9BB77AF9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742949"/>
          </a:xfrm>
        </p:spPr>
        <p:txBody>
          <a:bodyPr/>
          <a:lstStyle/>
          <a:p>
            <a:r>
              <a:rPr lang="en-US" altLang="en-US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Hymn 164</a:t>
            </a:r>
            <a:r>
              <a:rPr lang="en-US" altLang="zh-CN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5400" b="1" dirty="0">
                <a:latin typeface="DFKanTingLiu-B5" pitchFamily="65" charset="-120"/>
                <a:ea typeface="DFKanTingLiu-B5" pitchFamily="65" charset="-120"/>
                <a:cs typeface="Times New Roman" panose="02020603050405020304" pitchFamily="18" charset="0"/>
              </a:rPr>
              <a:t>擘生命餅</a:t>
            </a:r>
            <a:endParaRPr lang="en-US" altLang="en-US" sz="5400" b="1" dirty="0">
              <a:latin typeface="DFKanTingLiu-B5" pitchFamily="65" charset="-120"/>
              <a:ea typeface="DFKanTingLiu-B5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411" name="Subtitle 2">
            <a:extLst>
              <a:ext uri="{FF2B5EF4-FFF2-40B4-BE49-F238E27FC236}">
                <a16:creationId xmlns:a16="http://schemas.microsoft.com/office/drawing/2014/main" id="{3FB088D0-86F4-451E-B572-EF677A7C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2950"/>
            <a:ext cx="9296400" cy="4400550"/>
          </a:xfrm>
        </p:spPr>
        <p:txBody>
          <a:bodyPr/>
          <a:lstStyle/>
          <a:p>
            <a:pPr marL="914378" indent="-914378" algn="l">
              <a:spcBef>
                <a:spcPts val="0"/>
              </a:spcBef>
              <a:buFont typeface="+mj-lt"/>
              <a:buAutoNum type="arabicPeriod" startAt="4"/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求主差遣聖靈，感化我心，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開我心靈眼睛，使我得見；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聖書向我顯示奇妙真理， </a:t>
            </a:r>
            <a:endParaRPr lang="en-US" altLang="zh-TW" sz="4800" b="1" dirty="0">
              <a:solidFill>
                <a:schemeClr val="tx1"/>
              </a:solidFill>
              <a:latin typeface="DFKaiXBold-B5" pitchFamily="65" charset="-120"/>
              <a:ea typeface="DFKaiXBold-B5" pitchFamily="65" charset="-120"/>
            </a:endParaRPr>
          </a:p>
          <a:p>
            <a:pPr marL="914378" algn="l">
              <a:spcBef>
                <a:spcPts val="0"/>
              </a:spcBef>
            </a:pPr>
            <a:r>
              <a:rPr lang="zh-TW" altLang="en-US" sz="4800" b="1" dirty="0">
                <a:solidFill>
                  <a:schemeClr val="tx1"/>
                </a:solidFill>
                <a:latin typeface="DFKaiXBold-B5" pitchFamily="65" charset="-120"/>
                <a:ea typeface="DFKaiXBold-B5" pitchFamily="65" charset="-120"/>
              </a:rPr>
              <a:t>聖經裡我得見救主基督。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200150"/>
          </a:xfrm>
        </p:spPr>
        <p:txBody>
          <a:bodyPr/>
          <a:lstStyle/>
          <a:p>
            <a:pPr eaLnBrk="1" hangingPunct="1"/>
            <a:endParaRPr lang="en-US" alt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/>
          <a:lstStyle/>
          <a:p>
            <a:pPr marL="0" indent="0" algn="ctr" eaLnBrk="1" hangingPunct="1">
              <a:buNone/>
            </a:pPr>
            <a:endParaRPr lang="en-US" altLang="zh-TW" sz="1400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  <a:p>
            <a:pPr marL="0" indent="0" algn="ctr" eaLnBrk="1" hangingPunct="1">
              <a:buNone/>
            </a:pPr>
            <a:r>
              <a:rPr lang="zh-TW" altLang="en-US" sz="60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啟應經文</a:t>
            </a:r>
            <a:r>
              <a:rPr lang="zh-TW" altLang="en-US" sz="4800" b="1" dirty="0"/>
              <a:t> </a:t>
            </a:r>
            <a:br>
              <a:rPr lang="en-US" altLang="zh-TW" sz="4800" b="1" dirty="0"/>
            </a:br>
            <a:r>
              <a:rPr lang="en-US" altLang="zh-TW" sz="60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Responsive Reading</a:t>
            </a:r>
          </a:p>
          <a:p>
            <a:pPr marL="0" indent="0" algn="ctr" eaLnBrk="1" hangingPunct="1">
              <a:buNone/>
            </a:pPr>
            <a:r>
              <a:rPr lang="zh-TW" altLang="en-US" sz="6000" b="1" dirty="0">
                <a:latin typeface="DFKanTingLiu-B5" pitchFamily="65" charset="-120"/>
                <a:ea typeface="DFKanTingLiu-B5" pitchFamily="65" charset="-120"/>
              </a:rPr>
              <a:t>詩 篇  </a:t>
            </a:r>
            <a:r>
              <a:rPr lang="en-US" sz="60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Psalms</a:t>
            </a:r>
          </a:p>
          <a:p>
            <a:pPr marL="0" indent="0" algn="ctr" eaLnBrk="1" hangingPunct="1">
              <a:buNone/>
            </a:pPr>
            <a:r>
              <a:rPr lang="en-US" altLang="zh-CN" sz="60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51:1-13</a:t>
            </a:r>
          </a:p>
          <a:p>
            <a:pPr marL="0" indent="0" algn="ctr" eaLnBrk="1" hangingPunct="1">
              <a:buNone/>
            </a:pPr>
            <a:endParaRPr lang="en-US" altLang="en-US" sz="6000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F48F-C706-4FD3-BA2F-AD0558B6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0550"/>
          </a:xfrm>
        </p:spPr>
        <p:txBody>
          <a:bodyPr/>
          <a:lstStyle/>
          <a:p>
            <a:r>
              <a:rPr lang="zh-TW" alt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輕輕聽</a:t>
            </a:r>
            <a:endParaRPr lang="en-US" sz="5400" b="1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B0EF-2777-45F2-8907-682E0092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42950"/>
            <a:ext cx="8382000" cy="440055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42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輕輕聽，我要輕輕聽，</a:t>
            </a:r>
            <a:endParaRPr lang="en-US" altLang="zh-TW" sz="42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42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我要側耳聽我主聲音。 </a:t>
            </a:r>
            <a:endParaRPr lang="en-US" altLang="zh-TW" sz="42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42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輕輕聽，祂在輕輕聽，</a:t>
            </a:r>
            <a:endParaRPr lang="en-US" altLang="zh-TW" sz="42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42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我的牧人認得我聲音。 </a:t>
            </a:r>
            <a:endParaRPr lang="en-US" altLang="zh-TW" sz="42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42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你是大牧者，生命的主宰，</a:t>
            </a:r>
            <a:endParaRPr lang="en-US" altLang="zh-TW" sz="42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42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我一生只聽隨主聲音。 </a:t>
            </a:r>
            <a:endParaRPr lang="en-US" altLang="zh-TW" sz="42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42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你是大牧者，生命的主宰，</a:t>
            </a:r>
            <a:endParaRPr lang="en-US" altLang="zh-TW" sz="42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TW" altLang="en-US" sz="42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我的牧人認得我聲音。 </a:t>
            </a:r>
            <a:endParaRPr lang="en-US" sz="42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5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200150"/>
          </a:xfrm>
        </p:spPr>
        <p:txBody>
          <a:bodyPr/>
          <a:lstStyle/>
          <a:p>
            <a:pPr eaLnBrk="1" hangingPunct="1"/>
            <a:endParaRPr lang="en-US" alt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/>
          <a:lstStyle/>
          <a:p>
            <a:pPr marL="0" indent="0" algn="ctr" eaLnBrk="1" hangingPunct="1">
              <a:buNone/>
            </a:pPr>
            <a:endParaRPr lang="en-US" altLang="zh-TW" sz="1400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  <a:p>
            <a:pPr marL="0" indent="0" algn="ctr" eaLnBrk="1" hangingPunct="1">
              <a:buNone/>
            </a:pPr>
            <a:r>
              <a:rPr lang="zh-TW" altLang="en-US" sz="6000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奉 獻 禱 告 </a:t>
            </a:r>
            <a:br>
              <a:rPr lang="en-US" altLang="zh-TW" sz="60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</a:br>
            <a:r>
              <a:rPr lang="en-US" altLang="zh-TW" sz="60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Offertory Prayer</a:t>
            </a:r>
            <a:endParaRPr lang="en-US" altLang="zh-TW" sz="60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</a:pPr>
            <a:endParaRPr lang="en-US" altLang="zh-TW" sz="2800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>
          <a:xfrm>
            <a:off x="-152400" y="0"/>
            <a:ext cx="9296400" cy="5143500"/>
          </a:xfrm>
          <a:blipFill dpi="0" rotWithShape="1">
            <a:blip r:embed="rId3" cstate="print"/>
            <a:srcRect/>
            <a:stretch>
              <a:fillRect/>
            </a:stretch>
          </a:blipFill>
        </p:spPr>
        <p:txBody>
          <a:bodyPr anchor="t"/>
          <a:lstStyle/>
          <a:p>
            <a:br>
              <a:rPr lang="en-US" altLang="zh-CN" sz="1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</a:br>
            <a:r>
              <a:rPr lang="zh-CN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信  息</a:t>
            </a:r>
            <a:br>
              <a:rPr lang="en-US" altLang="zh-CN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</a:br>
            <a:r>
              <a:rPr lang="zh-TW" altLang="en-US" sz="5000" b="1" u="sng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「油」：世上的鹽 </a:t>
            </a:r>
            <a:br>
              <a:rPr lang="en-US" altLang="zh-TW" sz="66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</a:br>
            <a:br>
              <a:rPr lang="en-US" altLang="zh-TW" sz="66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</a:br>
            <a:br>
              <a:rPr lang="en-US" altLang="zh-TW" sz="16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</a:br>
            <a:r>
              <a:rPr lang="zh-TW" altLang="en-US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李紹沅牧師 </a:t>
            </a:r>
            <a:br>
              <a:rPr lang="zh-TW" altLang="en-US" sz="6600" b="1" u="sng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</a:br>
            <a:endParaRPr lang="en-US" altLang="en-US" dirty="0">
              <a:latin typeface="DFKanTingLiu-B5" pitchFamily="65" charset="-120"/>
              <a:ea typeface="DFKanTingLiu-B5" pitchFamily="65" charset="-12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360A6-C884-4205-8653-E7749ABA9685}"/>
              </a:ext>
            </a:extLst>
          </p:cNvPr>
          <p:cNvSpPr txBox="1"/>
          <p:nvPr/>
        </p:nvSpPr>
        <p:spPr>
          <a:xfrm>
            <a:off x="2209800" y="2571775"/>
            <a:ext cx="4953000" cy="707793"/>
          </a:xfrm>
          <a:prstGeom prst="rect">
            <a:avLst/>
          </a:prstGeom>
          <a:noFill/>
        </p:spPr>
        <p:txBody>
          <a:bodyPr wrap="square" lIns="91348" tIns="45674" rIns="91348" bIns="45674" rtlCol="0">
            <a:spAutoFit/>
          </a:bodyPr>
          <a:lstStyle/>
          <a:p>
            <a:r>
              <a:rPr lang="zh-CN" altLang="en-US" sz="40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 馬太福音 </a:t>
            </a:r>
            <a:r>
              <a:rPr lang="en-US" altLang="zh-CN" sz="40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5:13-16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5">
            <a:extLst>
              <a:ext uri="{FF2B5EF4-FFF2-40B4-BE49-F238E27FC236}">
                <a16:creationId xmlns:a16="http://schemas.microsoft.com/office/drawing/2014/main" id="{5E84C964-C5B4-42E3-ACCB-D9A940D71CD7}"/>
              </a:ext>
            </a:extLst>
          </p:cNvPr>
          <p:cNvSpPr txBox="1">
            <a:spLocks/>
          </p:cNvSpPr>
          <p:nvPr/>
        </p:nvSpPr>
        <p:spPr>
          <a:xfrm>
            <a:off x="498362" y="1549748"/>
            <a:ext cx="8147277" cy="204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66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柴米油鹽醬醋茶</a:t>
            </a:r>
          </a:p>
        </p:txBody>
      </p:sp>
    </p:spTree>
    <p:extLst>
      <p:ext uri="{BB962C8B-B14F-4D97-AF65-F5344CB8AC3E}">
        <p14:creationId xmlns:p14="http://schemas.microsoft.com/office/powerpoint/2010/main" val="194324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A3775FD-135B-40A5-A308-E522913B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9550"/>
            <a:ext cx="3048000" cy="62865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TW" altLang="en-US" b="1" u="sng" dirty="0">
                <a:effectLst>
                  <a:outerShdw blurRad="38100" dist="38100" dir="2700000" algn="tl">
                    <a:srgbClr val="1F497D"/>
                  </a:outerShdw>
                </a:effectLst>
                <a:latin typeface="DFPKaiXBold-B5" pitchFamily="66" charset="-120"/>
                <a:ea typeface="DFPKaiXBold-B5" pitchFamily="66" charset="-120"/>
              </a:rPr>
              <a:t>主在聖殿中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609600" y="1200150"/>
            <a:ext cx="3810000" cy="34099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36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主在聖殿中，</a:t>
            </a:r>
            <a:endParaRPr lang="en-US" altLang="zh-TW" sz="3600" b="1" dirty="0"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36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主在聖殿中，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36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普天下的人，</a:t>
            </a:r>
            <a:r>
              <a:rPr lang="en-US" altLang="zh-TW" sz="36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36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在主面前都應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36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當肅靜，肅靜，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36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肅靜，應當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3600" b="1" dirty="0">
                <a:latin typeface="DFKaiXBold-B5" panose="03000909000000000000" pitchFamily="65" charset="-120"/>
                <a:ea typeface="DFKaiXBold-B5" panose="03000909000000000000" pitchFamily="65" charset="-120"/>
              </a:rPr>
              <a:t>肅靜，阿們！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133B4B-94F5-4C37-9579-5CAE97163F82}"/>
              </a:ext>
            </a:extLst>
          </p:cNvPr>
          <p:cNvSpPr>
            <a:spLocks/>
          </p:cNvSpPr>
          <p:nvPr/>
        </p:nvSpPr>
        <p:spPr bwMode="auto">
          <a:xfrm>
            <a:off x="4343400" y="419100"/>
            <a:ext cx="4114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66" tIns="45633" rIns="91266" bIns="45633" anchor="ctr"/>
          <a:lstStyle/>
          <a:p>
            <a:pPr algn="ctr" eaLnBrk="1" hangingPunct="1">
              <a:defRPr/>
            </a:pPr>
            <a:r>
              <a:rPr lang="en-US" altLang="zh-TW" sz="32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The Lord is in His Holy Temple</a:t>
            </a:r>
          </a:p>
        </p:txBody>
      </p:sp>
      <p:sp>
        <p:nvSpPr>
          <p:cNvPr id="21509" name="Rectangle 3"/>
          <p:cNvSpPr>
            <a:spLocks/>
          </p:cNvSpPr>
          <p:nvPr/>
        </p:nvSpPr>
        <p:spPr bwMode="auto">
          <a:xfrm>
            <a:off x="4724400" y="1085850"/>
            <a:ext cx="42672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6" tIns="45633" rIns="91266" bIns="45633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TW" altLang="en-US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73679-23E9-4B1E-A863-52689821AC1E}"/>
              </a:ext>
            </a:extLst>
          </p:cNvPr>
          <p:cNvSpPr>
            <a:spLocks/>
          </p:cNvSpPr>
          <p:nvPr/>
        </p:nvSpPr>
        <p:spPr bwMode="auto">
          <a:xfrm>
            <a:off x="4419600" y="1352550"/>
            <a:ext cx="449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66" tIns="45633" rIns="91266" bIns="45633"/>
          <a:lstStyle/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TW" sz="32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Times New Roman" pitchFamily="18" charset="0"/>
                <a:cs typeface="Times New Roman" pitchFamily="18" charset="0"/>
              </a:rPr>
              <a:t>The Lord is in His holy temple, (x2)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TW" sz="32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Times New Roman" pitchFamily="18" charset="0"/>
                <a:cs typeface="Times New Roman" pitchFamily="18" charset="0"/>
              </a:rPr>
              <a:t>Let all the earth keep silence before Him,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TW" sz="32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Times New Roman" pitchFamily="18" charset="0"/>
                <a:cs typeface="Times New Roman" pitchFamily="18" charset="0"/>
              </a:rPr>
              <a:t>Keep silence, keep silence before Him. Amen.</a:t>
            </a:r>
            <a:endParaRPr lang="en-US" altLang="zh-TW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5">
            <a:extLst>
              <a:ext uri="{FF2B5EF4-FFF2-40B4-BE49-F238E27FC236}">
                <a16:creationId xmlns:a16="http://schemas.microsoft.com/office/drawing/2014/main" id="{5E84C964-C5B4-42E3-ACCB-D9A940D71CD7}"/>
              </a:ext>
            </a:extLst>
          </p:cNvPr>
          <p:cNvSpPr txBox="1">
            <a:spLocks/>
          </p:cNvSpPr>
          <p:nvPr/>
        </p:nvSpPr>
        <p:spPr>
          <a:xfrm>
            <a:off x="498362" y="1549748"/>
            <a:ext cx="8147277" cy="204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66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柴米油</a:t>
            </a:r>
            <a:r>
              <a:rPr lang="zh-TW" altLang="en-US" sz="66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鹽</a:t>
            </a:r>
            <a:r>
              <a:rPr lang="zh-TW" altLang="en-US" sz="66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醬醋茶</a:t>
            </a:r>
          </a:p>
        </p:txBody>
      </p:sp>
    </p:spTree>
    <p:extLst>
      <p:ext uri="{BB962C8B-B14F-4D97-AF65-F5344CB8AC3E}">
        <p14:creationId xmlns:p14="http://schemas.microsoft.com/office/powerpoint/2010/main" val="119078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B5A22-990E-4C7A-86F5-7FDD3BB3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3419" y="475060"/>
            <a:ext cx="4650581" cy="4193381"/>
          </a:xfrm>
        </p:spPr>
        <p:txBody>
          <a:bodyPr/>
          <a:lstStyle/>
          <a:p>
            <a:r>
              <a:rPr lang="zh-CN" altLang="en-US" sz="33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“</a:t>
            </a:r>
            <a:r>
              <a:rPr lang="zh-TW" altLang="en-US" sz="33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我要蓋的是一座透明的大教堂。我要讓來聚會的人，看得見天上的榮光，也要讓全世界看得見我們是主在世上的光和鹽。</a:t>
            </a:r>
            <a:r>
              <a:rPr lang="zh-CN" altLang="en-US" sz="33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”</a:t>
            </a:r>
            <a:endParaRPr lang="en-US" altLang="zh-CN" sz="33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r>
              <a:rPr lang="zh-CN" altLang="en-US" sz="33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（羅伯特 舒樂</a:t>
            </a:r>
            <a:r>
              <a:rPr lang="zh-TW" altLang="en-US" sz="33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牧師</a:t>
            </a:r>
            <a:r>
              <a:rPr lang="en-US" altLang="zh-TW" sz="33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)</a:t>
            </a:r>
            <a:endParaRPr lang="en-US" sz="33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pic>
        <p:nvPicPr>
          <p:cNvPr id="1026" name="Picture 2" descr="Crystal Cathedral teeters on the edge - The San Diego Union-Tribune">
            <a:extLst>
              <a:ext uri="{FF2B5EF4-FFF2-40B4-BE49-F238E27FC236}">
                <a16:creationId xmlns:a16="http://schemas.microsoft.com/office/drawing/2014/main" id="{BB232817-6F68-41AC-9DC8-A8DF61EB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2" y="721519"/>
            <a:ext cx="4681308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35757"/>
            <a:ext cx="8147277" cy="120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45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你們是世上的鹽。（</a:t>
            </a:r>
            <a:r>
              <a:rPr lang="en-US" altLang="zh-TW" sz="45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13 </a:t>
            </a:r>
            <a:r>
              <a:rPr lang="zh-TW" altLang="en-US" sz="45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節）</a:t>
            </a:r>
          </a:p>
        </p:txBody>
      </p:sp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5E51C88B-3132-4C45-8030-83360426F56A}"/>
              </a:ext>
            </a:extLst>
          </p:cNvPr>
          <p:cNvSpPr txBox="1">
            <a:spLocks/>
          </p:cNvSpPr>
          <p:nvPr/>
        </p:nvSpPr>
        <p:spPr>
          <a:xfrm>
            <a:off x="500579" y="1300162"/>
            <a:ext cx="8147277" cy="181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45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你們是世上的光。（</a:t>
            </a:r>
            <a:r>
              <a:rPr lang="en-US" altLang="zh-TW" sz="45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14 </a:t>
            </a:r>
            <a:r>
              <a:rPr lang="zh-TW" altLang="en-US" sz="45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節）</a:t>
            </a:r>
          </a:p>
        </p:txBody>
      </p:sp>
    </p:spTree>
    <p:extLst>
      <p:ext uri="{BB962C8B-B14F-4D97-AF65-F5344CB8AC3E}">
        <p14:creationId xmlns:p14="http://schemas.microsoft.com/office/powerpoint/2010/main" val="32117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00038"/>
            <a:ext cx="8147277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</a:pPr>
            <a:r>
              <a:rPr lang="zh-TW" altLang="en-US" sz="33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鹽若失了味，怎能叫它再鹹呢？以後無用，不過丟在外面，被人踐踏了。（</a:t>
            </a:r>
            <a:r>
              <a:rPr lang="en-US" altLang="zh-TW" sz="33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13 </a:t>
            </a:r>
            <a:r>
              <a:rPr lang="zh-TW" altLang="en-US" sz="33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節）</a:t>
            </a:r>
          </a:p>
        </p:txBody>
      </p:sp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4AA5CF6A-B145-4693-9E27-2C909F21A15D}"/>
              </a:ext>
            </a:extLst>
          </p:cNvPr>
          <p:cNvSpPr txBox="1">
            <a:spLocks/>
          </p:cNvSpPr>
          <p:nvPr/>
        </p:nvSpPr>
        <p:spPr>
          <a:xfrm>
            <a:off x="499467" y="1785938"/>
            <a:ext cx="8147277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</a:pPr>
            <a:r>
              <a:rPr lang="zh-TW" altLang="en-US" sz="33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人點燈，不放在斗底下，是放在燈臺上，就照亮一家的人。（</a:t>
            </a:r>
            <a:r>
              <a:rPr lang="en-US" altLang="zh-TW" sz="33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15 </a:t>
            </a:r>
            <a:r>
              <a:rPr lang="zh-TW" altLang="en-US" sz="33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節）</a:t>
            </a:r>
          </a:p>
        </p:txBody>
      </p:sp>
    </p:spTree>
    <p:extLst>
      <p:ext uri="{BB962C8B-B14F-4D97-AF65-F5344CB8AC3E}">
        <p14:creationId xmlns:p14="http://schemas.microsoft.com/office/powerpoint/2010/main" val="77785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00038"/>
            <a:ext cx="8147277" cy="26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我們不能失去我們的特性，</a:t>
            </a:r>
            <a:endParaRPr lang="en-US" altLang="zh-TW" sz="4050" b="1" kern="0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  <a:cs typeface="DFKai-SB"/>
            </a:endParaRPr>
          </a:p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我們的特性必須出現在世界裏。</a:t>
            </a:r>
          </a:p>
        </p:txBody>
      </p:sp>
    </p:spTree>
    <p:extLst>
      <p:ext uri="{BB962C8B-B14F-4D97-AF65-F5344CB8AC3E}">
        <p14:creationId xmlns:p14="http://schemas.microsoft.com/office/powerpoint/2010/main" val="10301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00038"/>
            <a:ext cx="8147277" cy="26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</a:pP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你們的光也當這樣照在人前，叫他們看見你們的好行為，便將榮耀歸給你們在天上的父。（</a:t>
            </a:r>
            <a:r>
              <a:rPr lang="en-US" altLang="zh-TW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16 </a:t>
            </a: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節）</a:t>
            </a:r>
          </a:p>
        </p:txBody>
      </p:sp>
    </p:spTree>
    <p:extLst>
      <p:ext uri="{BB962C8B-B14F-4D97-AF65-F5344CB8AC3E}">
        <p14:creationId xmlns:p14="http://schemas.microsoft.com/office/powerpoint/2010/main" val="28090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00038"/>
            <a:ext cx="8147277" cy="26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</a:pP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你們的光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也當這樣照在人前，叫他們看見你們的好行為，便將榮耀歸給你們在天上的父。（</a:t>
            </a:r>
            <a:r>
              <a:rPr lang="en-US" altLang="zh-TW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16 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節）</a:t>
            </a:r>
          </a:p>
        </p:txBody>
      </p:sp>
    </p:spTree>
    <p:extLst>
      <p:ext uri="{BB962C8B-B14F-4D97-AF65-F5344CB8AC3E}">
        <p14:creationId xmlns:p14="http://schemas.microsoft.com/office/powerpoint/2010/main" val="4247073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00038"/>
            <a:ext cx="8147277" cy="26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</a:pP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你們的光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也當這樣照在人前，叫他們看見你們的</a:t>
            </a: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好行為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，便將榮耀歸給你們在天上的父。（</a:t>
            </a:r>
            <a:r>
              <a:rPr lang="en-US" altLang="zh-TW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16 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節）</a:t>
            </a:r>
          </a:p>
        </p:txBody>
      </p:sp>
    </p:spTree>
    <p:extLst>
      <p:ext uri="{BB962C8B-B14F-4D97-AF65-F5344CB8AC3E}">
        <p14:creationId xmlns:p14="http://schemas.microsoft.com/office/powerpoint/2010/main" val="768652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00038"/>
            <a:ext cx="8147277" cy="26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</a:pP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你們的光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也當這樣照在人前，叫他們看見你們的</a:t>
            </a: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好行為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，便</a:t>
            </a: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將榮耀歸給你們在天上的父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。（</a:t>
            </a:r>
            <a:r>
              <a:rPr lang="en-US" altLang="zh-TW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16 </a:t>
            </a:r>
            <a:r>
              <a:rPr lang="zh-TW" altLang="en-US" sz="4050" b="1" kern="0" dirty="0">
                <a:solidFill>
                  <a:schemeClr val="bg1">
                    <a:lumMod val="85000"/>
                  </a:schemeClr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節）</a:t>
            </a:r>
          </a:p>
        </p:txBody>
      </p:sp>
    </p:spTree>
    <p:extLst>
      <p:ext uri="{BB962C8B-B14F-4D97-AF65-F5344CB8AC3E}">
        <p14:creationId xmlns:p14="http://schemas.microsoft.com/office/powerpoint/2010/main" val="198247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00038"/>
            <a:ext cx="8147277" cy="143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405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我們能做甚麼呢？</a:t>
            </a:r>
          </a:p>
        </p:txBody>
      </p:sp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4AA5CF6A-B145-4693-9E27-2C909F21A15D}"/>
              </a:ext>
            </a:extLst>
          </p:cNvPr>
          <p:cNvSpPr txBox="1">
            <a:spLocks/>
          </p:cNvSpPr>
          <p:nvPr/>
        </p:nvSpPr>
        <p:spPr>
          <a:xfrm>
            <a:off x="499467" y="1785938"/>
            <a:ext cx="8147277" cy="136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405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靠自己，我們甚麼也不能做。</a:t>
            </a:r>
          </a:p>
        </p:txBody>
      </p:sp>
    </p:spTree>
    <p:extLst>
      <p:ext uri="{BB962C8B-B14F-4D97-AF65-F5344CB8AC3E}">
        <p14:creationId xmlns:p14="http://schemas.microsoft.com/office/powerpoint/2010/main" val="40843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E27E1B3-E569-4BF0-9260-225B5E3213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Hymn 8</a:t>
            </a:r>
            <a:r>
              <a:rPr lang="en-US" altLang="zh-CN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4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榮耀歸主名</a:t>
            </a:r>
            <a:endParaRPr lang="en-US" altLang="en-US" sz="4800" b="1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91538D12-A5B1-4049-B93F-6AB1E478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>
            <a:noAutofit/>
          </a:bodyPr>
          <a:lstStyle/>
          <a:p>
            <a:pPr marL="740609" indent="-740609" algn="l" defTabSz="68569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AutoNum type="arabicPeriod"/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我來到主捨命十架前，哀求我主洗淨我罪愆，主寶貝血把我心洗淨，榮耀歸主名。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740609" indent="-740609" algn="l" defTabSz="68569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副歌：榮耀歸主名，榮耀歸主名</a:t>
            </a:r>
            <a:b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</a:b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　主寶貝血把我心洗淨，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740609" indent="-740609" algn="l" defTabSz="68569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		</a:t>
            </a: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榮耀歸主名。</a:t>
            </a:r>
            <a:endParaRPr lang="en-US" altLang="en-US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9FDF21-C53D-424E-9FF9-C0A7D2A3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51155"/>
            <a:ext cx="253908" cy="5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6" tIns="34289" rIns="68576" bIns="34289" anchor="ctr">
            <a:spAutoFit/>
          </a:bodyPr>
          <a:lstStyle/>
          <a:p>
            <a:pPr defTabSz="685681">
              <a:defRPr/>
            </a:pPr>
            <a:endParaRPr lang="en-US" alt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681">
              <a:buFontTx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9467" y="300038"/>
            <a:ext cx="8147277" cy="188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</a:pPr>
            <a:r>
              <a:rPr lang="zh-TW" altLang="en-US" sz="36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但你們得在基督耶穌裡是本乎神，</a:t>
            </a:r>
            <a:r>
              <a:rPr lang="zh-TW" altLang="en-US" sz="36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神又使他成為我們的智慧、公義、聖潔、救贖</a:t>
            </a:r>
            <a:r>
              <a:rPr lang="zh-TW" altLang="en-US" sz="36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。（哥林多前書 </a:t>
            </a:r>
            <a:r>
              <a:rPr lang="en-US" altLang="zh-TW" sz="36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1:30</a:t>
            </a:r>
            <a:r>
              <a:rPr lang="zh-TW" altLang="en-US" sz="36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）</a:t>
            </a:r>
          </a:p>
        </p:txBody>
      </p:sp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4AA5CF6A-B145-4693-9E27-2C909F21A15D}"/>
              </a:ext>
            </a:extLst>
          </p:cNvPr>
          <p:cNvSpPr txBox="1">
            <a:spLocks/>
          </p:cNvSpPr>
          <p:nvPr/>
        </p:nvSpPr>
        <p:spPr>
          <a:xfrm>
            <a:off x="499467" y="2243138"/>
            <a:ext cx="8147277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450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我們的好行為高舉基督</a:t>
            </a:r>
          </a:p>
        </p:txBody>
      </p:sp>
    </p:spTree>
    <p:extLst>
      <p:ext uri="{BB962C8B-B14F-4D97-AF65-F5344CB8AC3E}">
        <p14:creationId xmlns:p14="http://schemas.microsoft.com/office/powerpoint/2010/main" val="37747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135732" y="1"/>
            <a:ext cx="8872537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</a:pPr>
            <a:r>
              <a:rPr lang="zh-TW" altLang="en-US" sz="36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“這群基督徒的好行為是跟信耶穌有關。”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D7A60-76D0-4D46-9DC4-E1CE5F9E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8" y="1443162"/>
            <a:ext cx="5913905" cy="33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3896EB-D2D1-436C-8540-667A5783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2" y="2207419"/>
            <a:ext cx="1711891" cy="14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C9E11B-2708-409F-8506-562FE0897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2" y="1714500"/>
            <a:ext cx="1843088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>
            <a:extLst>
              <a:ext uri="{FF2B5EF4-FFF2-40B4-BE49-F238E27FC236}">
                <a16:creationId xmlns:a16="http://schemas.microsoft.com/office/drawing/2014/main" id="{D9E42C0A-5C5C-4946-BD1B-B351CD0E6757}"/>
              </a:ext>
            </a:extLst>
          </p:cNvPr>
          <p:cNvSpPr txBox="1">
            <a:spLocks/>
          </p:cNvSpPr>
          <p:nvPr/>
        </p:nvSpPr>
        <p:spPr>
          <a:xfrm>
            <a:off x="498362" y="235744"/>
            <a:ext cx="8147277" cy="387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54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每個星期</a:t>
            </a:r>
            <a:endParaRPr lang="en-US" altLang="zh-TW" sz="5400" b="1" kern="0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  <a:cs typeface="DFKai-SB"/>
            </a:endParaRPr>
          </a:p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54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愛人如己</a:t>
            </a:r>
            <a:endParaRPr lang="en-US" altLang="zh-TW" sz="5400" b="1" kern="0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  <a:cs typeface="DFKai-SB"/>
            </a:endParaRPr>
          </a:p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5400" b="1" kern="0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起碼一次</a:t>
            </a:r>
          </a:p>
        </p:txBody>
      </p:sp>
    </p:spTree>
    <p:extLst>
      <p:ext uri="{BB962C8B-B14F-4D97-AF65-F5344CB8AC3E}">
        <p14:creationId xmlns:p14="http://schemas.microsoft.com/office/powerpoint/2010/main" val="16831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4C33F17F-2B57-46EB-963F-C5BB346C8F4E}"/>
              </a:ext>
            </a:extLst>
          </p:cNvPr>
          <p:cNvSpPr txBox="1">
            <a:spLocks/>
          </p:cNvSpPr>
          <p:nvPr/>
        </p:nvSpPr>
        <p:spPr>
          <a:xfrm>
            <a:off x="498362" y="450057"/>
            <a:ext cx="8147277" cy="309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000"/>
              </a:spcAft>
            </a:pPr>
            <a:r>
              <a:rPr lang="zh-TW" altLang="en-US" sz="10350" b="1" kern="0" dirty="0">
                <a:solidFill>
                  <a:srgbClr val="0000FF"/>
                </a:solidFill>
                <a:latin typeface="DFKaiXBold-B5" panose="03000909000000000000" pitchFamily="65" charset="-120"/>
                <a:ea typeface="DFKaiXBold-B5" panose="03000909000000000000" pitchFamily="65" charset="-120"/>
                <a:cs typeface="DFKai-SB"/>
              </a:rPr>
              <a:t>世上的鹽</a:t>
            </a:r>
            <a:endParaRPr lang="zh-TW" altLang="en-US" sz="7200" b="1" kern="0" dirty="0">
              <a:solidFill>
                <a:srgbClr val="FF0000"/>
              </a:solidFill>
              <a:latin typeface="DFKaiXBold-B5" panose="03000909000000000000" pitchFamily="65" charset="-120"/>
              <a:ea typeface="DFKaiXBold-B5" panose="03000909000000000000" pitchFamily="65" charset="-120"/>
              <a:cs typeface="DFKai-SB"/>
            </a:endParaRPr>
          </a:p>
        </p:txBody>
      </p:sp>
      <p:sp>
        <p:nvSpPr>
          <p:cNvPr id="2" name="AutoShape 2" descr="Martin Luther - Simple English Wikipedia, the free encyclopedia">
            <a:extLst>
              <a:ext uri="{FF2B5EF4-FFF2-40B4-BE49-F238E27FC236}">
                <a16:creationId xmlns:a16="http://schemas.microsoft.com/office/drawing/2014/main" id="{B0896064-6C65-45F9-829B-5771C65566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188781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EA1-6449-4CD7-B087-D52D178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28574"/>
            <a:ext cx="8944586" cy="6953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Hymn 391</a:t>
            </a:r>
            <a:r>
              <a:rPr lang="en-US" altLang="zh-CN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主，我願像你</a:t>
            </a:r>
            <a:endParaRPr 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457584DF-8EF5-48EA-8659-5C2FDE1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/>
          <a:lstStyle/>
          <a:p>
            <a:pPr marL="914400" indent="-914400" algn="l">
              <a:spcBef>
                <a:spcPts val="0"/>
              </a:spcBef>
              <a:buFont typeface="+mj-lt"/>
              <a:buAutoNum type="arabicPeriod"/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榮耀的救主，我深願像你，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這是我禱告，我的盼望；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我甘願捨棄世上的財寶，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披戴主基督完美形象。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algn="l">
              <a:spcBef>
                <a:spcPts val="0"/>
              </a:spcBef>
              <a:defRPr/>
            </a:pPr>
            <a:endParaRPr lang="zh-TW" altLang="en-US" sz="28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9844C2-D55C-48EA-8619-2AC577C3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16533"/>
            <a:ext cx="19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28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EA1-6449-4CD7-B087-D52D178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28574"/>
            <a:ext cx="8944586" cy="6953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Hymn 391</a:t>
            </a:r>
            <a:r>
              <a:rPr lang="en-US" altLang="zh-CN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主，我願像你</a:t>
            </a:r>
            <a:endParaRPr 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457584DF-8EF5-48EA-8659-5C2FDE1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副歌：主，我願像你，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主，我願像你，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榮耀的救主，像你純潔；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願你的甘甜，願你的豐盛，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願你的聖形深印我靈</a:t>
            </a:r>
            <a:r>
              <a:rPr lang="zh-CN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en-US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9844C2-D55C-48EA-8619-2AC577C3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16533"/>
            <a:ext cx="19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33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EA1-6449-4CD7-B087-D52D178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28574"/>
            <a:ext cx="8944586" cy="6953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Hymn 391</a:t>
            </a:r>
            <a:r>
              <a:rPr lang="en-US" altLang="zh-CN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主，我願像你</a:t>
            </a:r>
            <a:endParaRPr 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457584DF-8EF5-48EA-8659-5C2FDE1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/>
          <a:lstStyle/>
          <a:p>
            <a:pPr marL="914400" indent="-914400" algn="l">
              <a:spcBef>
                <a:spcPts val="0"/>
              </a:spcBef>
              <a:buFont typeface="+mj-lt"/>
              <a:buAutoNum type="arabicPeriod" startAt="2"/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主，我願像你，有憐憫心腸，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溫柔和寬恕</a:t>
            </a:r>
            <a:r>
              <a:rPr lang="zh-CN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，</a:t>
            </a: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慈愛善良；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幫助孤苦者，鼓勵灰心者，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領人歸基督，尋找亡羊</a:t>
            </a:r>
            <a:r>
              <a:rPr lang="zh-CN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algn="l">
              <a:spcBef>
                <a:spcPts val="0"/>
              </a:spcBef>
              <a:defRPr/>
            </a:pPr>
            <a:endParaRPr lang="zh-TW" altLang="en-US" sz="28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9844C2-D55C-48EA-8619-2AC577C3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16533"/>
            <a:ext cx="19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10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EA1-6449-4CD7-B087-D52D178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28574"/>
            <a:ext cx="8944586" cy="6953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Hymn 391</a:t>
            </a:r>
            <a:r>
              <a:rPr lang="en-US" altLang="zh-CN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主，我願像你</a:t>
            </a:r>
            <a:endParaRPr 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457584DF-8EF5-48EA-8659-5C2FDE1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副歌：主，我願像你，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主，我願像你，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榮耀的救主，像你純潔；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願你的甘甜，願你的豐盛，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願你的聖形深印我靈</a:t>
            </a:r>
            <a:r>
              <a:rPr lang="zh-CN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en-US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9844C2-D55C-48EA-8619-2AC577C3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16533"/>
            <a:ext cx="19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/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319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EA1-6449-4CD7-B087-D52D178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28574"/>
            <a:ext cx="8944586" cy="6953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Hymn 391</a:t>
            </a:r>
            <a:r>
              <a:rPr lang="en-US" altLang="zh-CN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主，我願像你</a:t>
            </a:r>
            <a:endParaRPr 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457584DF-8EF5-48EA-8659-5C2FDE1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/>
          <a:lstStyle/>
          <a:p>
            <a:pPr marL="914400" indent="-914400" algn="l"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主，我願像你，謙遜俯就人，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忍耐且勇敢</a:t>
            </a:r>
            <a:r>
              <a:rPr lang="zh-CN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，</a:t>
            </a: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聖潔柔順；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遇苦待辱罵，能逆來順受，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寧自受痛苦，使人得救</a:t>
            </a:r>
            <a:r>
              <a:rPr lang="zh-CN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algn="l">
              <a:spcBef>
                <a:spcPts val="0"/>
              </a:spcBef>
              <a:defRPr/>
            </a:pPr>
            <a:endParaRPr lang="zh-TW" altLang="en-US" sz="28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9844C2-D55C-48EA-8619-2AC577C3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16533"/>
            <a:ext cx="19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62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EA1-6449-4CD7-B087-D52D178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28574"/>
            <a:ext cx="8944586" cy="6953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Hymn 391</a:t>
            </a:r>
            <a:r>
              <a:rPr lang="en-US" altLang="zh-CN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主，我願像你</a:t>
            </a:r>
            <a:endParaRPr 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457584DF-8EF5-48EA-8659-5C2FDE1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副歌：主，我願像你，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主，我願像你，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榮耀的救主，像你純潔；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願你的甘甜，願你的豐盛，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願你的聖形深印我靈</a:t>
            </a:r>
            <a:r>
              <a:rPr lang="zh-CN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en-US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9844C2-D55C-48EA-8619-2AC577C3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16533"/>
            <a:ext cx="19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/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89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E27E1B3-E569-4BF0-9260-225B5E3213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Hymn 8</a:t>
            </a:r>
            <a:r>
              <a:rPr lang="en-US" altLang="zh-CN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4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榮耀歸主名</a:t>
            </a:r>
            <a:endParaRPr lang="en-US" altLang="en-US" sz="4800" b="1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91538D12-A5B1-4049-B93F-6AB1E478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>
            <a:noAutofit/>
          </a:bodyPr>
          <a:lstStyle/>
          <a:p>
            <a:pPr marL="740609" indent="-740609" algn="l" defTabSz="68569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何等奇妙，主赦我罪過，主居我心真甜蜜快樂；十字架上主已收留我，榮耀歸主名</a:t>
            </a:r>
            <a:r>
              <a:rPr lang="zh-CN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740609" indent="-740609" algn="l" defTabSz="68569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副歌：榮耀歸主名，榮耀歸主名</a:t>
            </a:r>
            <a:b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</a:b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　主寶貝血把我心洗淨，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740609" indent="-740609" algn="l" defTabSz="68569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		</a:t>
            </a: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榮耀歸主名。</a:t>
            </a:r>
            <a:endParaRPr lang="en-US" altLang="en-US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9FDF21-C53D-424E-9FF9-C0A7D2A3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51155"/>
            <a:ext cx="253908" cy="5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6" tIns="34289" rIns="68576" bIns="34289" anchor="ctr">
            <a:spAutoFit/>
          </a:bodyPr>
          <a:lstStyle/>
          <a:p>
            <a:pPr defTabSz="685681">
              <a:defRPr/>
            </a:pPr>
            <a:endParaRPr lang="en-US" alt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681">
              <a:buFontTx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EA1-6449-4CD7-B087-D52D178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28574"/>
            <a:ext cx="8944586" cy="6953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Hymn 391</a:t>
            </a:r>
            <a:r>
              <a:rPr lang="en-US" altLang="zh-CN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主，我願像你</a:t>
            </a:r>
            <a:endParaRPr 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457584DF-8EF5-48EA-8659-5C2FDE1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/>
          <a:lstStyle/>
          <a:p>
            <a:pPr marL="914400" indent="-914400" algn="l">
              <a:spcBef>
                <a:spcPts val="0"/>
              </a:spcBef>
              <a:buFont typeface="+mj-lt"/>
              <a:buAutoNum type="arabicPeriod" startAt="4"/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主，我願像你，聽我懇求聲，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以愛與聖靈充滿我心；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使我作聖殿，合乎你居住，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prstClr val="black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更使我生命配居天府。</a:t>
            </a:r>
            <a:endParaRPr lang="en-US" altLang="zh-TW" sz="4400" b="1" dirty="0">
              <a:solidFill>
                <a:prstClr val="black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9844C2-D55C-48EA-8619-2AC577C3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16533"/>
            <a:ext cx="19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21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EA1-6449-4CD7-B087-D52D1785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28574"/>
            <a:ext cx="8944586" cy="6953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Hymn 391</a:t>
            </a:r>
            <a:r>
              <a:rPr lang="en-US" altLang="zh-CN" sz="4800" b="1" dirty="0">
                <a:latin typeface="DFKanTingLiu-B5" pitchFamily="65" charset="-120"/>
                <a:ea typeface="DFKanTingLiu-B5" pitchFamily="65" charset="-120"/>
                <a:cs typeface="Times New Roman" pitchFamily="18" charset="0"/>
              </a:rPr>
              <a:t>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主，我願像你</a:t>
            </a:r>
            <a:endParaRPr lang="en-US" sz="48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457584DF-8EF5-48EA-8659-5C2FDE1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副歌：主，我願像你，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主，我願像你，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榮耀的救主，像你純潔；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願你的甘甜，願你的豐盛，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914400" algn="l">
              <a:spcBef>
                <a:spcPts val="0"/>
              </a:spcBef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願你的聖形深印我靈</a:t>
            </a:r>
            <a:r>
              <a:rPr lang="zh-CN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en-US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9844C2-D55C-48EA-8619-2AC577C3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16533"/>
            <a:ext cx="199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/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6857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357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2400300"/>
          </a:xfrm>
        </p:spPr>
        <p:txBody>
          <a:bodyPr/>
          <a:lstStyle/>
          <a:p>
            <a:pPr eaLnBrk="1" hangingPunct="1"/>
            <a:r>
              <a:rPr lang="zh-TW" altLang="en-US" sz="7200" dirty="0">
                <a:latin typeface="DFKanTingLiu-B5" pitchFamily="65" charset="-120"/>
                <a:ea typeface="DFKanTingLiu-B5" pitchFamily="65" charset="-120"/>
              </a:rPr>
              <a:t>主 餐</a:t>
            </a:r>
            <a:br>
              <a:rPr lang="en-US" altLang="zh-TW" sz="7200" dirty="0">
                <a:latin typeface="DFKanTingLiu-B5" pitchFamily="65" charset="-120"/>
                <a:ea typeface="DFKanTingLiu-B5" pitchFamily="65" charset="-120"/>
              </a:rPr>
            </a:br>
            <a:r>
              <a:rPr lang="en-US" altLang="zh-TW" sz="7200" b="1" dirty="0">
                <a:latin typeface="Times New Roman" pitchFamily="18" charset="0"/>
                <a:ea typeface="DFKanTingLiu-B5" pitchFamily="65" charset="-120"/>
                <a:cs typeface="Times New Roman" pitchFamily="18" charset="0"/>
              </a:rPr>
              <a:t>Lord’s </a:t>
            </a:r>
            <a:r>
              <a:rPr lang="en-US" altLang="zh-CN" sz="7200" b="1" dirty="0">
                <a:latin typeface="Times New Roman" pitchFamily="18" charset="0"/>
                <a:ea typeface="DFKanTingLiu-B5" pitchFamily="65" charset="-120"/>
                <a:cs typeface="Times New Roman" pitchFamily="18" charset="0"/>
              </a:rPr>
              <a:t>Supper</a:t>
            </a:r>
            <a:endParaRPr lang="en-US" altLang="en-US" sz="7200" b="1" dirty="0">
              <a:latin typeface="Times New Roman" pitchFamily="18" charset="0"/>
              <a:ea typeface="DFKanTingLiu-B5" panose="03000909000000000000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2400300"/>
          </a:xfrm>
        </p:spPr>
        <p:txBody>
          <a:bodyPr/>
          <a:lstStyle/>
          <a:p>
            <a:pPr eaLnBrk="1" hangingPunct="1"/>
            <a:r>
              <a:rPr lang="zh-TW" altLang="en-US" sz="7200" dirty="0">
                <a:latin typeface="DFKanTingLiu-B5" pitchFamily="65" charset="-120"/>
                <a:ea typeface="DFKanTingLiu-B5" pitchFamily="65" charset="-120"/>
              </a:rPr>
              <a:t>家務報告</a:t>
            </a:r>
            <a:br>
              <a:rPr lang="en-US" altLang="zh-TW" sz="7200" dirty="0">
                <a:latin typeface="DFKanTingLiu-B5" pitchFamily="65" charset="-120"/>
                <a:ea typeface="DFKanTingLiu-B5" pitchFamily="65" charset="-120"/>
              </a:rPr>
            </a:br>
            <a:r>
              <a:rPr lang="en-US" altLang="zh-TW" sz="7200" b="1" dirty="0">
                <a:latin typeface="Times New Roman" pitchFamily="18" charset="0"/>
                <a:ea typeface="DFKanTingLiu-B5" pitchFamily="65" charset="-120"/>
                <a:cs typeface="Times New Roman" pitchFamily="18" charset="0"/>
              </a:rPr>
              <a:t>Announcements</a:t>
            </a:r>
            <a:endParaRPr lang="en-US" altLang="en-US" sz="7200" b="1" dirty="0">
              <a:latin typeface="Times New Roman" pitchFamily="18" charset="0"/>
              <a:ea typeface="DFKanTingLiu-B5" panose="03000909000000000000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2400300"/>
          </a:xfrm>
        </p:spPr>
        <p:txBody>
          <a:bodyPr/>
          <a:lstStyle/>
          <a:p>
            <a:pPr eaLnBrk="1" hangingPunct="1"/>
            <a:r>
              <a:rPr lang="zh-TW" altLang="en-US" sz="7200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迎新</a:t>
            </a:r>
            <a:br>
              <a:rPr lang="en-US" altLang="zh-TW" sz="7200" dirty="0">
                <a:latin typeface="DFKanTingLiu-B5" panose="03000909000000000000" pitchFamily="65" charset="-120"/>
                <a:ea typeface="DFKanTingLiu-B5" panose="03000909000000000000" pitchFamily="65" charset="-120"/>
              </a:rPr>
            </a:br>
            <a:r>
              <a:rPr lang="en-US" altLang="zh-TW" sz="7200" b="1" dirty="0">
                <a:latin typeface="Times New Roman" pitchFamily="18" charset="0"/>
                <a:ea typeface="DFKanTingLiu-B5" panose="03000909000000000000" pitchFamily="65" charset="-120"/>
                <a:cs typeface="Times New Roman" pitchFamily="18" charset="0"/>
              </a:rPr>
              <a:t>Welcome</a:t>
            </a:r>
            <a:endParaRPr lang="en-US" altLang="en-US" sz="7200" b="1" dirty="0">
              <a:latin typeface="Times New Roman" pitchFamily="18" charset="0"/>
              <a:ea typeface="DFKanTingLiu-B5" panose="03000909000000000000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170B0F1-2058-4C19-87DC-4E178A60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09550"/>
            <a:ext cx="4724400" cy="8572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u="sng" dirty="0" err="1">
                <a:effectLst>
                  <a:outerShdw blurRad="38100" dist="38100" dir="2700000" algn="tl">
                    <a:srgbClr val="1F497D"/>
                  </a:outerShdw>
                </a:effectLst>
                <a:latin typeface="DFPKaiXBold-B5" pitchFamily="66" charset="-120"/>
                <a:ea typeface="DFPKaiXBold-B5" pitchFamily="66" charset="-120"/>
              </a:rPr>
              <a:t>三一頌</a:t>
            </a:r>
            <a:r>
              <a:rPr lang="en-US" sz="3600" b="1" u="sng" dirty="0">
                <a:effectLst>
                  <a:outerShdw blurRad="38100" dist="38100" dir="2700000" algn="tl">
                    <a:srgbClr val="1F497D"/>
                  </a:outerShdw>
                </a:effectLst>
                <a:latin typeface="DFPKaiXBold-B5" pitchFamily="66" charset="-120"/>
                <a:ea typeface="DFPKaiXBold-B5" pitchFamily="66" charset="-120"/>
              </a:rPr>
              <a:t> 〈</a:t>
            </a:r>
            <a:r>
              <a:rPr lang="en-US" sz="3600" b="1" u="sng" dirty="0" err="1">
                <a:effectLst>
                  <a:outerShdw blurRad="38100" dist="38100" dir="2700000" algn="tl">
                    <a:srgbClr val="1F497D"/>
                  </a:outerShdw>
                </a:effectLst>
                <a:latin typeface="DFPKaiXBold-B5" pitchFamily="66" charset="-120"/>
                <a:ea typeface="DFPKaiXBold-B5" pitchFamily="66" charset="-120"/>
              </a:rPr>
              <a:t>讚美一神</a:t>
            </a:r>
            <a:r>
              <a:rPr lang="en-US" sz="3600" b="1" u="sng" dirty="0">
                <a:effectLst>
                  <a:outerShdw blurRad="38100" dist="38100" dir="2700000" algn="tl">
                    <a:srgbClr val="1F497D"/>
                  </a:outerShdw>
                </a:effectLst>
                <a:latin typeface="DFPKaiXBold-B5" pitchFamily="66" charset="-120"/>
                <a:ea typeface="DFPKaiXBold-B5" pitchFamily="66" charset="-120"/>
              </a:rPr>
              <a:t>〉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76200" y="1200150"/>
            <a:ext cx="4419600" cy="39433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TW" altLang="en-US" sz="3800" b="1" dirty="0">
                <a:latin typeface="DFPKaiXBold-B5" panose="03000900000000000000" pitchFamily="66" charset="-120"/>
                <a:ea typeface="DFPKaiXBold-B5" panose="03000900000000000000" pitchFamily="66" charset="-120"/>
              </a:rPr>
              <a:t>讚美一神萬福之源，</a:t>
            </a:r>
            <a:endParaRPr lang="zh-TW" altLang="zh-CN" sz="3800" b="1" dirty="0">
              <a:latin typeface="DFPKaiXBold-B5" panose="03000900000000000000" pitchFamily="66" charset="-120"/>
              <a:ea typeface="DFPKaiXBold-B5" panose="03000900000000000000" pitchFamily="66" charset="-120"/>
            </a:endParaRPr>
          </a:p>
          <a:p>
            <a:pPr marL="0" indent="0" eaLnBrk="1" hangingPunct="1">
              <a:buNone/>
            </a:pPr>
            <a:r>
              <a:rPr lang="zh-TW" altLang="en-US" sz="3800" b="1" dirty="0">
                <a:latin typeface="DFPKaiXBold-B5" panose="03000900000000000000" pitchFamily="66" charset="-120"/>
                <a:ea typeface="DFPKaiXBold-B5" panose="03000900000000000000" pitchFamily="66" charset="-120"/>
              </a:rPr>
              <a:t>天下生靈都當頌言；</a:t>
            </a:r>
            <a:endParaRPr lang="zh-TW" altLang="zh-CN" sz="3800" b="1" dirty="0">
              <a:latin typeface="DFPKaiXBold-B5" panose="03000900000000000000" pitchFamily="66" charset="-120"/>
              <a:ea typeface="DFPKaiXBold-B5" panose="03000900000000000000" pitchFamily="66" charset="-120"/>
            </a:endParaRPr>
          </a:p>
          <a:p>
            <a:pPr marL="0" indent="0" eaLnBrk="1" hangingPunct="1">
              <a:buNone/>
            </a:pPr>
            <a:r>
              <a:rPr lang="zh-TW" altLang="en-US" sz="3800" b="1" dirty="0">
                <a:latin typeface="DFPKaiXBold-B5" panose="03000900000000000000" pitchFamily="66" charset="-120"/>
                <a:ea typeface="DFPKaiXBold-B5" panose="03000900000000000000" pitchFamily="66" charset="-120"/>
              </a:rPr>
              <a:t>天上萬軍也讚主名，</a:t>
            </a:r>
            <a:endParaRPr lang="zh-TW" altLang="zh-CN" sz="3800" b="1" dirty="0">
              <a:latin typeface="DFPKaiXBold-B5" panose="03000900000000000000" pitchFamily="66" charset="-120"/>
              <a:ea typeface="DFPKaiXBold-B5" panose="03000900000000000000" pitchFamily="66" charset="-120"/>
            </a:endParaRPr>
          </a:p>
          <a:p>
            <a:pPr marL="0" indent="0" eaLnBrk="1" hangingPunct="1">
              <a:buNone/>
            </a:pPr>
            <a:r>
              <a:rPr lang="zh-TW" altLang="en-US" sz="3800" b="1" dirty="0">
                <a:latin typeface="DFPKaiXBold-B5" panose="03000900000000000000" pitchFamily="66" charset="-120"/>
                <a:ea typeface="DFPKaiXBold-B5" panose="03000900000000000000" pitchFamily="66" charset="-120"/>
              </a:rPr>
              <a:t>同心讚美父、子、聖靈</a:t>
            </a:r>
          </a:p>
          <a:p>
            <a:pPr marL="0" indent="0" eaLnBrk="1" hangingPunct="1">
              <a:buNone/>
            </a:pPr>
            <a:r>
              <a:rPr lang="zh-TW" altLang="en-US" sz="3800" b="1" dirty="0">
                <a:latin typeface="DFPKaiXBold-B5" panose="03000900000000000000" pitchFamily="66" charset="-120"/>
                <a:ea typeface="DFPKaiXBold-B5" panose="03000900000000000000" pitchFamily="66" charset="-120"/>
              </a:rPr>
              <a:t>阿們！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DF8FE0-3A30-4978-B305-03E5EA628610}"/>
              </a:ext>
            </a:extLst>
          </p:cNvPr>
          <p:cNvSpPr>
            <a:spLocks/>
          </p:cNvSpPr>
          <p:nvPr/>
        </p:nvSpPr>
        <p:spPr bwMode="auto">
          <a:xfrm>
            <a:off x="4343400" y="228600"/>
            <a:ext cx="480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66" tIns="45633" rIns="91266" bIns="45633" anchor="ctr"/>
          <a:lstStyle/>
          <a:p>
            <a:pPr algn="ctr" eaLnBrk="1" hangingPunct="1">
              <a:defRPr/>
            </a:pPr>
            <a:r>
              <a:rPr lang="en-US" sz="40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Doxology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352BC09-9BE5-4166-9894-74A1A63CEF7C}"/>
              </a:ext>
            </a:extLst>
          </p:cNvPr>
          <p:cNvSpPr>
            <a:spLocks/>
          </p:cNvSpPr>
          <p:nvPr/>
        </p:nvSpPr>
        <p:spPr bwMode="auto">
          <a:xfrm>
            <a:off x="4648200" y="514350"/>
            <a:ext cx="4572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66" tIns="45633" rIns="91266" bIns="45633"/>
          <a:lstStyle/>
          <a:p>
            <a:pPr eaLnBrk="1" hangingPunct="1">
              <a:lnSpc>
                <a:spcPct val="80000"/>
              </a:lnSpc>
              <a:spcBef>
                <a:spcPts val="1800"/>
              </a:spcBef>
              <a:defRPr/>
            </a:pPr>
            <a:endParaRPr lang="en-US" altLang="zh-TW" sz="2800" b="1" dirty="0">
              <a:effectLst>
                <a:outerShdw blurRad="38100" dist="38100" dir="2700000" algn="tl">
                  <a:srgbClr val="1F497D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TW" sz="28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Times New Roman" pitchFamily="18" charset="0"/>
                <a:cs typeface="Times New Roman" pitchFamily="18" charset="0"/>
              </a:rPr>
              <a:t>Praise God from whom all blessings flow, 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TW" sz="28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Times New Roman" pitchFamily="18" charset="0"/>
                <a:cs typeface="Times New Roman" pitchFamily="18" charset="0"/>
              </a:rPr>
              <a:t>Praise Him, all creatures here below, 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TW" sz="28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Times New Roman" pitchFamily="18" charset="0"/>
                <a:cs typeface="Times New Roman" pitchFamily="18" charset="0"/>
              </a:rPr>
              <a:t>Praise Him above, ye heavenly host, 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TW" sz="28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Times New Roman" pitchFamily="18" charset="0"/>
                <a:cs typeface="Times New Roman" pitchFamily="18" charset="0"/>
              </a:rPr>
              <a:t>Praise Father, Son and Holy Ghost. 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TW" sz="2800" b="1" dirty="0">
                <a:effectLst>
                  <a:outerShdw blurRad="38100" dist="38100" dir="2700000" algn="tl">
                    <a:srgbClr val="1F497D"/>
                  </a:outerShdw>
                </a:effectLst>
                <a:latin typeface="Times New Roman" pitchFamily="18" charset="0"/>
                <a:cs typeface="Times New Roman" pitchFamily="18" charset="0"/>
              </a:rPr>
              <a:t>Amen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E27E1B3-E569-4BF0-9260-225B5E3213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Hymn 8</a:t>
            </a:r>
            <a:r>
              <a:rPr lang="en-US" altLang="zh-CN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4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榮耀歸主名</a:t>
            </a:r>
            <a:endParaRPr lang="en-US" altLang="en-US" sz="4800" b="1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91538D12-A5B1-4049-B93F-6AB1E478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>
            <a:noAutofit/>
          </a:bodyPr>
          <a:lstStyle/>
          <a:p>
            <a:pPr marL="731466" indent="-731466" algn="l" defTabSz="68569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主寶血泉能洗淨罪愆，我罪洗脫心快樂難言；主拯救我使我得潔淨，榮耀歸主名。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740609" indent="-740609" algn="l" defTabSz="68569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副歌：榮耀歸主名，榮耀歸主名</a:t>
            </a:r>
            <a:b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</a:b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　主寶貝血把我心洗淨，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740609" indent="-740609" algn="l" defTabSz="68569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		</a:t>
            </a: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榮耀歸主名。</a:t>
            </a:r>
            <a:endParaRPr lang="en-US" altLang="en-US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9FDF21-C53D-424E-9FF9-C0A7D2A3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51155"/>
            <a:ext cx="253908" cy="5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6" tIns="34289" rIns="68576" bIns="34289" anchor="ctr">
            <a:spAutoFit/>
          </a:bodyPr>
          <a:lstStyle/>
          <a:p>
            <a:pPr defTabSz="685681">
              <a:defRPr/>
            </a:pPr>
            <a:endParaRPr lang="en-US" alt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681">
              <a:buFontTx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E27E1B3-E569-4BF0-9260-225B5E3213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Hymn 8</a:t>
            </a:r>
            <a:r>
              <a:rPr lang="en-US" altLang="zh-CN" sz="48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anose="02020603050405020304" pitchFamily="18" charset="0"/>
              </a:rPr>
              <a:t>4 </a:t>
            </a:r>
            <a:r>
              <a:rPr lang="zh-TW" altLang="en-US" sz="4800" b="1" dirty="0">
                <a:latin typeface="DFKanTingLiu-B5" panose="03000909000000000000" pitchFamily="65" charset="-120"/>
                <a:ea typeface="DFKanTingLiu-B5" panose="03000909000000000000" pitchFamily="65" charset="-120"/>
              </a:rPr>
              <a:t>榮耀歸主名</a:t>
            </a:r>
            <a:endParaRPr lang="en-US" altLang="en-US" sz="4800" b="1" dirty="0">
              <a:latin typeface="DFKanTingLiu-B5" panose="03000909000000000000" pitchFamily="65" charset="-120"/>
              <a:ea typeface="DFKanTingLiu-B5" panose="03000909000000000000" pitchFamily="65" charset="-120"/>
            </a:endParaRP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91538D12-A5B1-4049-B93F-6AB1E478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50"/>
            <a:ext cx="9144000" cy="4476750"/>
          </a:xfrm>
        </p:spPr>
        <p:txBody>
          <a:bodyPr>
            <a:noAutofit/>
          </a:bodyPr>
          <a:lstStyle/>
          <a:p>
            <a:pPr marL="731466" indent="-731466" algn="l" defTabSz="68569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寶血泉源豐富又甘甜，快來就主俯伏主腳前；投寶血泉使你得完全，榮耀歸主名。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740609" indent="-740609" algn="l" defTabSz="685698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副歌：榮耀歸主名，榮耀歸主名</a:t>
            </a:r>
            <a:b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</a:b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　主寶貝血把我心洗淨，</a:t>
            </a:r>
            <a:endParaRPr lang="en-US" altLang="zh-TW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  <a:p>
            <a:pPr marL="740609" indent="-740609" algn="l" defTabSz="68569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		</a:t>
            </a:r>
            <a:r>
              <a:rPr lang="zh-TW" altLang="en-US" sz="44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榮耀歸主名。</a:t>
            </a:r>
            <a:endParaRPr lang="en-US" altLang="en-US" sz="44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9FDF21-C53D-424E-9FF9-C0A7D2A3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51155"/>
            <a:ext cx="253908" cy="5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6" tIns="34289" rIns="68576" bIns="34289" anchor="ctr">
            <a:spAutoFit/>
          </a:bodyPr>
          <a:lstStyle/>
          <a:p>
            <a:pPr defTabSz="685681">
              <a:defRPr/>
            </a:pPr>
            <a:endParaRPr lang="en-US" alt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681">
              <a:buFontTx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9012-0B20-44D2-9E14-ABC1F163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9144000" cy="8543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Hymn 392</a:t>
            </a:r>
            <a:r>
              <a:rPr lang="en-US" altLang="zh-CN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 </a:t>
            </a:r>
            <a:r>
              <a:rPr lang="zh-TW" alt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成聖須用功夫</a:t>
            </a:r>
            <a:endParaRPr lang="en-US" sz="54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23555" name="Subtitle 2">
            <a:extLst>
              <a:ext uri="{FF2B5EF4-FFF2-40B4-BE49-F238E27FC236}">
                <a16:creationId xmlns:a16="http://schemas.microsoft.com/office/drawing/2014/main" id="{13002EC3-557C-434D-8CC1-1E512ED4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2950"/>
            <a:ext cx="9144000" cy="4400550"/>
          </a:xfrm>
        </p:spPr>
        <p:txBody>
          <a:bodyPr/>
          <a:lstStyle/>
          <a:p>
            <a:pPr marL="685766" indent="-685766" algn="l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zh-TW" altLang="en-US" sz="48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成聖須用工夫，儆醒常禱告；時常與主親近，領受主真道，結交屬神兒女，幫助軟弱人，無論所作何事，莫忘求主恩</a:t>
            </a:r>
            <a:r>
              <a:rPr lang="zh-CN" altLang="en-US" sz="48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zh-TW" sz="48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5217B5-E2A8-42B0-9894-AF76CF23A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51157"/>
            <a:ext cx="218648" cy="5309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579" tIns="34289" rIns="68579" bIns="34289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9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9012-0B20-44D2-9E14-ABC1F163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9144000" cy="8543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Hymn 392</a:t>
            </a:r>
            <a:r>
              <a:rPr lang="en-US" altLang="zh-CN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 </a:t>
            </a:r>
            <a:r>
              <a:rPr lang="zh-TW" alt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成聖須用功夫</a:t>
            </a:r>
            <a:endParaRPr lang="en-US" sz="54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23555" name="Subtitle 2">
            <a:extLst>
              <a:ext uri="{FF2B5EF4-FFF2-40B4-BE49-F238E27FC236}">
                <a16:creationId xmlns:a16="http://schemas.microsoft.com/office/drawing/2014/main" id="{13002EC3-557C-434D-8CC1-1E512ED4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2950"/>
            <a:ext cx="9144000" cy="4400550"/>
          </a:xfrm>
        </p:spPr>
        <p:txBody>
          <a:bodyPr/>
          <a:lstStyle/>
          <a:p>
            <a:pPr marL="685766" indent="-685766" algn="l">
              <a:spcBef>
                <a:spcPct val="0"/>
              </a:spcBef>
              <a:buFont typeface="+mj-lt"/>
              <a:buAutoNum type="arabicPeriod" startAt="2"/>
            </a:pPr>
            <a:r>
              <a:rPr lang="zh-TW" altLang="en-US" sz="48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成聖須用工夫，世界雖忙碌，應當放下世事，單單親近主；時常仰望耶穌，更肖主模樣，親友藉你言行，可見主形像</a:t>
            </a:r>
            <a:r>
              <a:rPr lang="zh-CN" altLang="en-US" sz="48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en-US" sz="48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5217B5-E2A8-42B0-9894-AF76CF23A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51157"/>
            <a:ext cx="218648" cy="5309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579" tIns="34289" rIns="68579" bIns="34289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5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9012-0B20-44D2-9E14-ABC1F163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9144000" cy="8543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Hymn 392</a:t>
            </a:r>
            <a:r>
              <a:rPr lang="en-US" altLang="zh-CN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 </a:t>
            </a:r>
            <a:r>
              <a:rPr lang="zh-TW" altLang="en-US" sz="5400" b="1" dirty="0">
                <a:latin typeface="DFKanTingLiu-B5" panose="03000909000000000000" pitchFamily="65" charset="-120"/>
                <a:ea typeface="DFKanTingLiu-B5" panose="03000909000000000000" pitchFamily="65" charset="-120"/>
                <a:cs typeface="Times New Roman" pitchFamily="18" charset="0"/>
              </a:rPr>
              <a:t>成聖須用功夫</a:t>
            </a:r>
            <a:endParaRPr lang="en-US" sz="5400" b="1" dirty="0">
              <a:latin typeface="DFKanTingLiu-B5" panose="03000909000000000000" pitchFamily="65" charset="-120"/>
              <a:ea typeface="DFKanTingLiu-B5" panose="03000909000000000000" pitchFamily="65" charset="-120"/>
              <a:cs typeface="Times New Roman" pitchFamily="18" charset="0"/>
            </a:endParaRPr>
          </a:p>
        </p:txBody>
      </p:sp>
      <p:sp>
        <p:nvSpPr>
          <p:cNvPr id="23555" name="Subtitle 2">
            <a:extLst>
              <a:ext uri="{FF2B5EF4-FFF2-40B4-BE49-F238E27FC236}">
                <a16:creationId xmlns:a16="http://schemas.microsoft.com/office/drawing/2014/main" id="{13002EC3-557C-434D-8CC1-1E512ED4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2950"/>
            <a:ext cx="9144000" cy="4400550"/>
          </a:xfrm>
        </p:spPr>
        <p:txBody>
          <a:bodyPr/>
          <a:lstStyle/>
          <a:p>
            <a:pPr marL="685766" indent="-685766" algn="l">
              <a:spcBef>
                <a:spcPct val="0"/>
              </a:spcBef>
              <a:buFont typeface="+mj-lt"/>
              <a:buAutoNum type="arabicPeriod" startAt="3"/>
            </a:pPr>
            <a:r>
              <a:rPr lang="zh-TW" altLang="en-US" sz="48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成聖須用工夫，讓主領你路，不走在主前頭，只隨主腳步；無論快樂煩憂，始終跟隨主，堅信主的話語，常仰望耶穌</a:t>
            </a:r>
            <a:r>
              <a:rPr lang="zh-CN" altLang="en-US" sz="4800" b="1" dirty="0">
                <a:solidFill>
                  <a:schemeClr val="tx1"/>
                </a:solidFill>
                <a:latin typeface="DFKaiXBold-B5" panose="03000909000000000000" pitchFamily="65" charset="-120"/>
                <a:ea typeface="DFKaiXBold-B5" panose="03000909000000000000" pitchFamily="65" charset="-120"/>
              </a:rPr>
              <a:t>。</a:t>
            </a:r>
            <a:endParaRPr lang="en-US" altLang="en-US" sz="4800" b="1" dirty="0">
              <a:solidFill>
                <a:schemeClr val="tx1"/>
              </a:solidFill>
              <a:latin typeface="DFKaiXBold-B5" panose="03000909000000000000" pitchFamily="65" charset="-120"/>
              <a:ea typeface="DFKaiXBold-B5" panose="030009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5217B5-E2A8-42B0-9894-AF76CF23A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-151157"/>
            <a:ext cx="218648" cy="5309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579" tIns="34289" rIns="68579" bIns="34289" anchor="ctr">
            <a:spAutoFit/>
          </a:bodyPr>
          <a:lstStyle/>
          <a:p>
            <a:pPr defTabSz="685749">
              <a:defRPr/>
            </a:pPr>
            <a:endParaRPr lang="en-US" altLang="en-US" sz="1200" dirty="0">
              <a:solidFill>
                <a:prstClr val="black"/>
              </a:solidFill>
            </a:endParaRPr>
          </a:p>
          <a:p>
            <a:pPr defTabSz="685749">
              <a:buFontTx/>
              <a:buChar char="•"/>
              <a:defRPr/>
            </a:pPr>
            <a:endParaRPr lang="en-US" alt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1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94260</TotalTime>
  <Words>2060</Words>
  <Application>Microsoft Office PowerPoint</Application>
  <PresentationFormat>On-screen Show (16:9)</PresentationFormat>
  <Paragraphs>163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DFKaiXBold-B5</vt:lpstr>
      <vt:lpstr>DFKanTingLiu-B5</vt:lpstr>
      <vt:lpstr>DFPKaiXBold-B5</vt:lpstr>
      <vt:lpstr>DFYanKaiW5-B5</vt:lpstr>
      <vt:lpstr>Arial</vt:lpstr>
      <vt:lpstr>Calibri</vt:lpstr>
      <vt:lpstr>Times New Roman</vt:lpstr>
      <vt:lpstr>Wingdings</vt:lpstr>
      <vt:lpstr>Office Theme</vt:lpstr>
      <vt:lpstr>3_Office Theme</vt:lpstr>
      <vt:lpstr>4_Office Theme</vt:lpstr>
      <vt:lpstr>5_Office Theme</vt:lpstr>
      <vt:lpstr>PowerPoint Presentation</vt:lpstr>
      <vt:lpstr>主在聖殿中</vt:lpstr>
      <vt:lpstr>Hymn 84 榮耀歸主名</vt:lpstr>
      <vt:lpstr>Hymn 84 榮耀歸主名</vt:lpstr>
      <vt:lpstr>Hymn 84 榮耀歸主名</vt:lpstr>
      <vt:lpstr>Hymn 84 榮耀歸主名</vt:lpstr>
      <vt:lpstr>Hymn 392 成聖須用功夫</vt:lpstr>
      <vt:lpstr>Hymn 392 成聖須用功夫</vt:lpstr>
      <vt:lpstr>Hymn 392 成聖須用功夫</vt:lpstr>
      <vt:lpstr>Hymn 392 成聖須用功夫</vt:lpstr>
      <vt:lpstr>Hymn 164 擘生命餅</vt:lpstr>
      <vt:lpstr>Hymn 164 擘生命餅</vt:lpstr>
      <vt:lpstr>Hymn 164 擘生命餅</vt:lpstr>
      <vt:lpstr>Hymn 164 擘生命餅</vt:lpstr>
      <vt:lpstr>PowerPoint Presentation</vt:lpstr>
      <vt:lpstr>輕輕聽</vt:lpstr>
      <vt:lpstr>PowerPoint Presentation</vt:lpstr>
      <vt:lpstr> 信  息  「油」：世上的鹽    李紹沅牧師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Hymn 391 主，我願像你</vt:lpstr>
      <vt:lpstr>Hymn 391 主，我願像你</vt:lpstr>
      <vt:lpstr>Hymn 391 主，我願像你</vt:lpstr>
      <vt:lpstr>Hymn 391 主，我願像你</vt:lpstr>
      <vt:lpstr>Hymn 391 主，我願像你</vt:lpstr>
      <vt:lpstr>Hymn 391 主，我願像你</vt:lpstr>
      <vt:lpstr>Hymn 391 主，我願像你</vt:lpstr>
      <vt:lpstr>Hymn 391 主，我願像你</vt:lpstr>
      <vt:lpstr>主 餐 Lord’s Supper</vt:lpstr>
      <vt:lpstr>家務報告 Announcements</vt:lpstr>
      <vt:lpstr>迎新 Welcome</vt:lpstr>
      <vt:lpstr>三一頌 〈讚美一神〉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如何面對經濟的危機？</dc:title>
  <dc:creator>Joe Chou</dc:creator>
  <cp:lastModifiedBy>Secretary</cp:lastModifiedBy>
  <cp:revision>4698</cp:revision>
  <cp:lastPrinted>2016-03-25T18:39:43Z</cp:lastPrinted>
  <dcterms:created xsi:type="dcterms:W3CDTF">2008-11-14T22:13:22Z</dcterms:created>
  <dcterms:modified xsi:type="dcterms:W3CDTF">2021-07-31T18:54:13Z</dcterms:modified>
</cp:coreProperties>
</file>