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44098-7811-8E4E-B052-32BAD8706A25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41702-87C9-AB44-90B1-3B7BDC75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72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0" y="3979999"/>
            <a:ext cx="9144000" cy="28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3190900"/>
            <a:ext cx="4617372" cy="787336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rot="10800000" flipH="1">
            <a:off x="0" y="3978611"/>
            <a:ext cx="4617372" cy="761460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888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F635B187-6302-EE47-A8CF-160FEFF9B7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0" y="1550801"/>
            <a:ext cx="9144000" cy="5307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 flipH="1">
            <a:off x="4526627" y="761799"/>
            <a:ext cx="4617372" cy="787336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 rot="10800000">
            <a:off x="4526627" y="1549510"/>
            <a:ext cx="4617372" cy="761460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F635B187-6302-EE47-A8CF-160FEFF9B7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10800000" flipH="1">
            <a:off x="0" y="1550801"/>
            <a:ext cx="9144000" cy="5307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4526627" y="1549510"/>
            <a:ext cx="4617372" cy="761460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hape 27"/>
          <p:cNvSpPr/>
          <p:nvPr/>
        </p:nvSpPr>
        <p:spPr>
          <a:xfrm flipH="1">
            <a:off x="4526627" y="761799"/>
            <a:ext cx="4617372" cy="787336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92273" y="1600201"/>
            <a:ext cx="39945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F635B187-6302-EE47-A8CF-160FEFF9B7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rot="10800000" flipH="1">
            <a:off x="0" y="1550801"/>
            <a:ext cx="9144000" cy="5307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4526627" y="761799"/>
            <a:ext cx="4617372" cy="787336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1549510"/>
            <a:ext cx="4617372" cy="761460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F635B187-6302-EE47-A8CF-160FEFF9B7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rot="10800000" flipH="1">
            <a:off x="0" y="5883599"/>
            <a:ext cx="9144000" cy="974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flipH="1">
            <a:off x="4526627" y="5094445"/>
            <a:ext cx="4617372" cy="787336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 rot="10800000">
            <a:off x="4526627" y="5882157"/>
            <a:ext cx="4617372" cy="761460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5895635"/>
            <a:ext cx="8229600" cy="673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F635B187-6302-EE47-A8CF-160FEFF9B7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6676" y="101675"/>
            <a:ext cx="9134130" cy="6739723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F635B187-6302-EE47-A8CF-160FEFF9B7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F635B187-6302-EE47-A8CF-160FEFF9B7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Holistic Query </a:t>
            </a:r>
            <a:r>
              <a:rPr lang="en" dirty="0" smtClean="0"/>
              <a:t>Optimization</a:t>
            </a:r>
            <a:r>
              <a:rPr lang="en-US" dirty="0" smtClean="0"/>
              <a:t> for Database Applications</a:t>
            </a:r>
            <a:endParaRPr lang="e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Jules Testard Research Exam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384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9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5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7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0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60513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 Exam Report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 Exam Report.thmx</Template>
  <TotalTime>20</TotalTime>
  <Words>20</Words>
  <Application>Microsoft Macintosh PowerPoint</Application>
  <PresentationFormat>On-screen Show (4:3)</PresentationFormat>
  <Paragraphs>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Research Exam Report</vt:lpstr>
      <vt:lpstr>Holistic Query Optimization for Database Applications</vt:lpstr>
      <vt:lpstr>Web application</vt:lpstr>
      <vt:lpstr>Web application architecture</vt:lpstr>
      <vt:lpstr>Running Example</vt:lpstr>
      <vt:lpstr>The problem</vt:lpstr>
      <vt:lpstr>Outline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Jules Testard</dc:creator>
  <cp:lastModifiedBy>Jules Testard</cp:lastModifiedBy>
  <cp:revision>3</cp:revision>
  <dcterms:created xsi:type="dcterms:W3CDTF">2015-10-31T16:22:24Z</dcterms:created>
  <dcterms:modified xsi:type="dcterms:W3CDTF">2015-10-31T16:43:01Z</dcterms:modified>
</cp:coreProperties>
</file>