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64" r:id="rId5"/>
    <p:sldId id="263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B758-1A5D-2341-B8BD-651AC22D649C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0BBA6-8E18-584E-9451-C5811FADA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language has bee</a:t>
            </a:r>
            <a:r>
              <a:rPr lang="en-US" baseline="0" dirty="0" smtClean="0"/>
              <a:t>n changed in favor </a:t>
            </a:r>
            <a:r>
              <a:rPr lang="en-US" baseline="0" smtClean="0"/>
              <a:t>of the SQLPP_QUERY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0BBA6-8E18-584E-9451-C5811FADAE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BC26-FE51-8044-B4D5-252D5088A04A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Asterix</a:t>
            </a:r>
            <a:r>
              <a:rPr lang="en-US" dirty="0" smtClean="0"/>
              <a:t> SQL++ Interface Progress Report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Exisiting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417638"/>
            <a:ext cx="8229600" cy="93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UML Diagram of existing </a:t>
            </a:r>
            <a:r>
              <a:rPr lang="en-US" sz="2400" dirty="0" err="1" smtClean="0"/>
              <a:t>Asterix</a:t>
            </a:r>
            <a:r>
              <a:rPr lang="en-US" sz="2400" dirty="0" smtClean="0"/>
              <a:t> AST</a:t>
            </a:r>
            <a:br>
              <a:rPr lang="en-US" sz="2400" dirty="0" smtClean="0"/>
            </a:br>
            <a:r>
              <a:rPr lang="en-US" sz="1800" i="1" dirty="0" smtClean="0"/>
              <a:t>(only relevant information for AST to Plan Translation is shown)</a:t>
            </a:r>
            <a:endParaRPr lang="en-US" sz="1800" i="1" dirty="0"/>
          </a:p>
        </p:txBody>
      </p:sp>
      <p:pic>
        <p:nvPicPr>
          <p:cNvPr id="5" name="Picture 4" descr="existing A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559050"/>
            <a:ext cx="6146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9318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 Diagram of existing </a:t>
            </a:r>
            <a:r>
              <a:rPr lang="en-US" sz="2400" dirty="0" err="1" smtClean="0"/>
              <a:t>Asterix</a:t>
            </a:r>
            <a:r>
              <a:rPr lang="en-US" sz="2400" dirty="0" smtClean="0"/>
              <a:t> architecture </a:t>
            </a:r>
            <a:br>
              <a:rPr lang="en-US" sz="2400" dirty="0" smtClean="0"/>
            </a:br>
            <a:r>
              <a:rPr lang="en-US" sz="1800" i="1" dirty="0" smtClean="0"/>
              <a:t>(only relevant information for AST to Plan Translation is shown)</a:t>
            </a:r>
            <a:endParaRPr lang="en-US" sz="1800" i="1" dirty="0"/>
          </a:p>
        </p:txBody>
      </p:sp>
      <p:pic>
        <p:nvPicPr>
          <p:cNvPr id="7" name="Picture 6" descr="existing archite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0378"/>
            <a:ext cx="8250844" cy="60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9318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workflow when a query is submitted to the REST API</a:t>
            </a:r>
            <a:endParaRPr lang="en-US" sz="1800" i="1" dirty="0"/>
          </a:p>
        </p:txBody>
      </p:sp>
      <p:pic>
        <p:nvPicPr>
          <p:cNvPr id="12" name="Picture 11" descr="existing architecture work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7" y="694304"/>
            <a:ext cx="8287394" cy="60449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410227" y="2911711"/>
            <a:ext cx="1733774" cy="925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[</a:t>
            </a:r>
            <a:r>
              <a:rPr lang="en-US" sz="1100" dirty="0" smtClean="0"/>
              <a:t>2] Parses the input request string into a list of statements (here just an AQL query)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64977" y="1639542"/>
            <a:ext cx="1635550" cy="881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[1] Receive an input AQL program from a REST endpoint creates and runs the parser and </a:t>
            </a:r>
            <a:r>
              <a:rPr lang="en-US" sz="1100" dirty="0" err="1" smtClean="0"/>
              <a:t>AQLTranslator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82235" y="2836326"/>
            <a:ext cx="1900527" cy="965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[3] </a:t>
            </a:r>
            <a:r>
              <a:rPr lang="en-US" sz="1100" i="1" dirty="0" err="1" smtClean="0"/>
              <a:t>compileAndExecute</a:t>
            </a:r>
            <a:r>
              <a:rPr lang="en-US" sz="1100" i="1" dirty="0" smtClean="0"/>
              <a:t>()</a:t>
            </a:r>
            <a:r>
              <a:rPr lang="en-US" sz="1100" dirty="0" smtClean="0"/>
              <a:t> is called for each statement. It finds out the statement </a:t>
            </a:r>
            <a:r>
              <a:rPr lang="en-US" sz="1100" i="1" dirty="0" smtClean="0"/>
              <a:t>Kind</a:t>
            </a:r>
            <a:r>
              <a:rPr lang="en-US" sz="1100" dirty="0" smtClean="0"/>
              <a:t> and calls the appropriate handler [4]. 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64977" y="4467694"/>
            <a:ext cx="2083270" cy="9136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When the statement is a query, the </a:t>
            </a:r>
            <a:r>
              <a:rPr lang="en-US" sz="1100" dirty="0" err="1" smtClean="0"/>
              <a:t>rewriteCompileQuery</a:t>
            </a:r>
            <a:r>
              <a:rPr lang="en-US" sz="1100" dirty="0" smtClean="0"/>
              <a:t>() [5] method calls the </a:t>
            </a:r>
            <a:r>
              <a:rPr lang="en-US" sz="1100" dirty="0" err="1" smtClean="0"/>
              <a:t>rewriteQuery</a:t>
            </a:r>
            <a:r>
              <a:rPr lang="en-US" sz="1100" dirty="0" smtClean="0"/>
              <a:t>() [6] and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()[7] methods.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6514786" y="92974"/>
            <a:ext cx="2558399" cy="10353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 the process of turning a rewritten query into a </a:t>
            </a:r>
            <a:r>
              <a:rPr lang="en-US" sz="1100" dirty="0" err="1"/>
              <a:t>H</a:t>
            </a:r>
            <a:r>
              <a:rPr lang="en-US" sz="1100" dirty="0" err="1" smtClean="0"/>
              <a:t>yracks</a:t>
            </a:r>
            <a:r>
              <a:rPr lang="en-US" sz="1100" dirty="0" smtClean="0"/>
              <a:t> job specification, the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 method creates a </a:t>
            </a:r>
            <a:r>
              <a:rPr lang="en-US" sz="1100" dirty="0" err="1" smtClean="0"/>
              <a:t>AQLExpressionToPlanTranslator</a:t>
            </a:r>
            <a:r>
              <a:rPr lang="en-US" sz="1100" dirty="0" smtClean="0"/>
              <a:t> and translates the query into a Logical Plan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6612364" y="4467694"/>
            <a:ext cx="2074436" cy="6640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translate() [8] will visit [9] each node of the AST.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623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566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implementation</a:t>
            </a:r>
            <a:endParaRPr lang="en-US" dirty="0"/>
          </a:p>
        </p:txBody>
      </p:sp>
      <p:pic>
        <p:nvPicPr>
          <p:cNvPr id="7" name="Picture 6" descr="New A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1" y="1189131"/>
            <a:ext cx="7353681" cy="537676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704025"/>
            <a:ext cx="8229600" cy="550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UML Diagram of the new AQL and SQLPP AST</a:t>
            </a:r>
            <a:endParaRPr lang="en-US" sz="18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7069564" y="2475960"/>
            <a:ext cx="2074436" cy="11146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 Statement is uniquely identified by its (Query Language, </a:t>
            </a:r>
            <a:r>
              <a:rPr lang="en-US" sz="1100" dirty="0" err="1" smtClean="0"/>
              <a:t>StatementKind</a:t>
            </a:r>
            <a:r>
              <a:rPr lang="en-US" sz="1100" dirty="0" smtClean="0"/>
              <a:t>) pair. This allows a list of language-wise heterogeneous statements to be processed.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7030046" y="1352186"/>
            <a:ext cx="1656754" cy="6366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 introduce the Query Language identifier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054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72548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 Diagram of the new </a:t>
            </a:r>
            <a:r>
              <a:rPr lang="en-US" sz="2400" dirty="0" err="1" smtClean="0"/>
              <a:t>Asterix</a:t>
            </a:r>
            <a:r>
              <a:rPr lang="en-US" sz="2400" dirty="0" smtClean="0"/>
              <a:t> architecture </a:t>
            </a:r>
            <a:br>
              <a:rPr lang="en-US" sz="2400" dirty="0" smtClean="0"/>
            </a:br>
            <a:r>
              <a:rPr lang="en-US" sz="1800" i="1" dirty="0" smtClean="0"/>
              <a:t>(only relevant information for AST to Plan Translation is shown)</a:t>
            </a:r>
            <a:endParaRPr lang="en-US" sz="1800" i="1" dirty="0"/>
          </a:p>
        </p:txBody>
      </p:sp>
      <p:pic>
        <p:nvPicPr>
          <p:cNvPr id="7" name="Picture 6" descr="New Archite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9" y="656896"/>
            <a:ext cx="7958112" cy="58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4397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Processing workflow when a SQL++ query is submitted to the REST API</a:t>
            </a:r>
            <a:endParaRPr lang="en-US" sz="2000" i="1" dirty="0"/>
          </a:p>
        </p:txBody>
      </p:sp>
      <p:pic>
        <p:nvPicPr>
          <p:cNvPr id="18" name="Picture 17" descr="New Architecture work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1" y="360484"/>
            <a:ext cx="8772006" cy="640424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755421" y="3182573"/>
            <a:ext cx="1596096" cy="6087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[</a:t>
            </a:r>
            <a:r>
              <a:rPr lang="en-US" sz="1100" dirty="0" smtClean="0"/>
              <a:t>2] the pre-parser distinguishes SQL++ from AQL statements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83251" y="701576"/>
            <a:ext cx="2128613" cy="4267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[1] Receive an input program from a REST endpoint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82235" y="2436503"/>
            <a:ext cx="2485303" cy="965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[4] </a:t>
            </a:r>
            <a:r>
              <a:rPr lang="en-US" sz="1100" i="1" dirty="0" err="1" smtClean="0"/>
              <a:t>compileAndExecute</a:t>
            </a:r>
            <a:r>
              <a:rPr lang="en-US" sz="1100" i="1" dirty="0" smtClean="0"/>
              <a:t>()</a:t>
            </a:r>
            <a:r>
              <a:rPr lang="en-US" sz="1100" dirty="0" smtClean="0"/>
              <a:t> is called for each statement. It finds out the (</a:t>
            </a:r>
            <a:r>
              <a:rPr lang="en-US" sz="1100" dirty="0" err="1" smtClean="0"/>
              <a:t>QueryLanguage</a:t>
            </a:r>
            <a:r>
              <a:rPr lang="en-US" sz="1100" dirty="0" smtClean="0"/>
              <a:t>, </a:t>
            </a:r>
            <a:r>
              <a:rPr lang="en-US" sz="1100" dirty="0" err="1" smtClean="0"/>
              <a:t>StatementKind</a:t>
            </a:r>
            <a:r>
              <a:rPr lang="en-US" sz="1100" dirty="0" smtClean="0"/>
              <a:t>) and calls the appropriate handler [5]. 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82235" y="4059406"/>
            <a:ext cx="2704595" cy="12220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When the statement is a SQL++ query, the </a:t>
            </a:r>
            <a:r>
              <a:rPr lang="en-US" sz="1100" dirty="0" err="1" smtClean="0"/>
              <a:t>rewriteCompileQuery</a:t>
            </a:r>
            <a:r>
              <a:rPr lang="en-US" sz="1100" dirty="0" smtClean="0"/>
              <a:t>() [6] method calls the </a:t>
            </a:r>
            <a:r>
              <a:rPr lang="en-US" sz="1100" dirty="0" err="1" smtClean="0"/>
              <a:t>rewriteQuery</a:t>
            </a:r>
            <a:r>
              <a:rPr lang="en-US" sz="1100" dirty="0" smtClean="0"/>
              <a:t>() [7] and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()[9] methods of the language specific </a:t>
            </a:r>
            <a:r>
              <a:rPr lang="en-US" sz="1100" dirty="0" err="1" smtClean="0"/>
              <a:t>APIFramework</a:t>
            </a:r>
            <a:r>
              <a:rPr lang="en-US" sz="1100" dirty="0" smtClean="0"/>
              <a:t> subclass and with the language-specific query statement as argument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5734087" y="3661103"/>
            <a:ext cx="3070079" cy="859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 method translates the rewritten query into a logical plan using [10] ,</a:t>
            </a:r>
            <a:r>
              <a:rPr lang="en-US" sz="1100" dirty="0"/>
              <a:t>then follows </a:t>
            </a:r>
            <a:r>
              <a:rPr lang="en-US" sz="1100" dirty="0" smtClean="0"/>
              <a:t>the </a:t>
            </a:r>
            <a:r>
              <a:rPr lang="en-US" sz="1100" dirty="0"/>
              <a:t>rest of the execution pipeline </a:t>
            </a:r>
            <a:r>
              <a:rPr lang="en-US" sz="1100" dirty="0" smtClean="0"/>
              <a:t>using the refactored methods  </a:t>
            </a:r>
            <a:r>
              <a:rPr lang="en-US" sz="1100" dirty="0"/>
              <a:t>[</a:t>
            </a:r>
            <a:r>
              <a:rPr lang="en-US" sz="1100" dirty="0" smtClean="0"/>
              <a:t>13]</a:t>
            </a:r>
            <a:r>
              <a:rPr lang="en-US" sz="1100" dirty="0"/>
              <a:t>, [</a:t>
            </a:r>
            <a:r>
              <a:rPr lang="en-US" sz="1100" dirty="0" smtClean="0"/>
              <a:t>14]</a:t>
            </a:r>
            <a:r>
              <a:rPr lang="en-US" sz="1100" dirty="0"/>
              <a:t>. 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283251" y="5964619"/>
            <a:ext cx="3981968" cy="6893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translate() [11] will visit [12] each node of the AST. Note that </a:t>
            </a:r>
            <a:r>
              <a:rPr lang="en-US" sz="1100" dirty="0" err="1" smtClean="0"/>
              <a:t>Asterix</a:t>
            </a:r>
            <a:r>
              <a:rPr lang="en-US" sz="1100" dirty="0" smtClean="0"/>
              <a:t> metadata is not used in the AST to plan translation.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5278988" y="92974"/>
            <a:ext cx="3493018" cy="756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 method does a lot of stuff that would be common across query languages.  Thus, we subdivide it into smaller methods and store the language independent methods into a superclass.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3682892" y="1245511"/>
            <a:ext cx="1596096" cy="746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</a:t>
            </a:r>
            <a:r>
              <a:rPr lang="en-US" sz="1100" dirty="0"/>
              <a:t>3</a:t>
            </a:r>
            <a:r>
              <a:rPr lang="en-US" sz="1100" dirty="0" smtClean="0"/>
              <a:t>] Each statement is parsed individually, then appended to a list of parsed statements.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5837438" y="5763170"/>
            <a:ext cx="3070079" cy="617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</a:t>
            </a:r>
            <a:r>
              <a:rPr lang="en-US" sz="1100" dirty="0" err="1" smtClean="0"/>
              <a:t>SQLPPRewriter</a:t>
            </a:r>
            <a:r>
              <a:rPr lang="en-US" sz="1100" dirty="0" smtClean="0"/>
              <a:t> [7,8] will apply rewritings to the SQL++ AST, but is currently not used.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8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507</Words>
  <Application>Microsoft Macintosh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Asterix SQL++ Interface Progress Report 3</vt:lpstr>
      <vt:lpstr>Exisiting implementation</vt:lpstr>
      <vt:lpstr>UML Diagram of existing Asterix architecture  (only relevant information for AST to Plan Translation is shown)</vt:lpstr>
      <vt:lpstr>Processing workflow when a query is submitted to the REST API</vt:lpstr>
      <vt:lpstr>New implementation</vt:lpstr>
      <vt:lpstr>UML Diagram of the new Asterix architecture  (only relevant information for AST to Plan Translation is shown)</vt:lpstr>
      <vt:lpstr>Processing workflow when a SQL++ query is submitted to the REST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Asterix SQL++ Interface Progress Report 3</dc:title>
  <dc:creator>Jules Testard</dc:creator>
  <cp:lastModifiedBy>Jules Testard</cp:lastModifiedBy>
  <cp:revision>38</cp:revision>
  <dcterms:created xsi:type="dcterms:W3CDTF">2015-01-08T14:18:06Z</dcterms:created>
  <dcterms:modified xsi:type="dcterms:W3CDTF">2015-01-16T06:07:14Z</dcterms:modified>
</cp:coreProperties>
</file>