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0083800" cy="7556500"/>
  <p:notesSz cx="100838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59" cy="18891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6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8720" cy="7556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6193" y="-44450"/>
            <a:ext cx="3931412" cy="21312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190" y="1737995"/>
            <a:ext cx="907541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27545"/>
            <a:ext cx="3226815" cy="377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82530" cy="755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5140" y="523240"/>
            <a:ext cx="9968865" cy="15767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12410"/>
              </a:lnSpc>
            </a:pPr>
            <a:r>
              <a:rPr dirty="0" smtClean="0" sz="10550" spc="-416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mtClean="0" sz="10550" spc="-36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10550" spc="245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10550" spc="-1595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dirty="0" smtClean="0" sz="10550" spc="-1875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mtClean="0" sz="10550" spc="100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10550" spc="-1365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mtClean="0" sz="10550" spc="-122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dirty="0" smtClean="0" sz="10550" spc="-1365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dirty="0" smtClean="0" sz="10550" spc="-37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10550" spc="-1365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mtClean="0" sz="10550" spc="-13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mtClean="0" sz="10550" spc="-3095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dirty="0" smtClean="0" sz="10550" spc="-1689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mtClean="0" sz="10550" spc="-1565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dirty="0" smtClean="0" sz="10550" spc="-1985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10550" spc="8195">
                <a:solidFill>
                  <a:srgbClr val="333333"/>
                </a:solidFill>
                <a:latin typeface="Arial"/>
                <a:cs typeface="Arial"/>
              </a:rPr>
              <a:t>l</a:t>
            </a:r>
            <a:endParaRPr sz="10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290" y="1818640"/>
            <a:ext cx="5288280" cy="6648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5235"/>
              </a:lnSpc>
            </a:pPr>
            <a:r>
              <a:rPr dirty="0" smtClean="0" sz="4400" spc="-1205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dirty="0" smtClean="0" sz="4400" spc="-735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dirty="0" smtClean="0" sz="4400" spc="985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dirty="0" smtClean="0" sz="4400" spc="-855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dirty="0" smtClean="0" sz="4400" spc="270">
                <a:solidFill>
                  <a:srgbClr val="666666"/>
                </a:solidFill>
                <a:latin typeface="Arial"/>
                <a:cs typeface="Arial"/>
              </a:rPr>
              <a:t>ff</a:t>
            </a:r>
            <a:r>
              <a:rPr dirty="0" smtClean="0" sz="4400" spc="-145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dirty="0" smtClean="0" sz="4400" spc="-505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dirty="0" smtClean="0" sz="4400" spc="-15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dirty="0" smtClean="0" sz="4400" spc="-855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dirty="0" smtClean="0" sz="4400" spc="-595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dirty="0" smtClean="0" sz="4400" spc="1015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dirty="0" smtClean="0" sz="4400" spc="-675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dirty="0" smtClean="0" sz="4400" spc="-855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dirty="0" smtClean="0" sz="4400" spc="-434">
                <a:solidFill>
                  <a:srgbClr val="666666"/>
                </a:solidFill>
                <a:latin typeface="Arial"/>
                <a:cs typeface="Arial"/>
              </a:rPr>
              <a:t>v</a:t>
            </a:r>
            <a:r>
              <a:rPr dirty="0" smtClean="0" sz="4400" spc="-85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dirty="0" smtClean="0" sz="4400" spc="49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dirty="0" smtClean="0" sz="4400" spc="-735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dirty="0" smtClean="0" sz="4400" spc="-815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dirty="0" smtClean="0" sz="4400" spc="-129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dirty="0" smtClean="0" sz="4400" spc="-855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dirty="0" smtClean="0" sz="4400" spc="-595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dirty="0" smtClean="0" sz="4400" spc="3165">
                <a:solidFill>
                  <a:srgbClr val="666666"/>
                </a:solidFill>
                <a:latin typeface="Arial"/>
                <a:cs typeface="Arial"/>
              </a:rPr>
              <a:t>t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3321050"/>
            <a:ext cx="2930525" cy="6648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3075"/>
              </a:lnSpc>
            </a:pPr>
            <a:r>
              <a:rPr dirty="0" smtClean="0" sz="2600" spc="-575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mtClean="0" sz="2600" spc="-505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2600" spc="-775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dirty="0" smtClean="0" sz="2600" spc="165">
                <a:solidFill>
                  <a:srgbClr val="333333"/>
                </a:solidFill>
                <a:latin typeface="Arial"/>
                <a:cs typeface="Arial"/>
              </a:rPr>
              <a:t>İ</a:t>
            </a:r>
            <a:r>
              <a:rPr dirty="0" smtClean="0" sz="2600" spc="-100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mtClean="0" sz="2600" spc="17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mtClean="0" sz="2600" spc="-345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dirty="0" smtClean="0" sz="2600" spc="-409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2600" spc="65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mtClean="0" sz="2600" spc="-80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2600" spc="-85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mtClean="0" sz="2600" spc="-1019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mtClean="0" sz="2600" spc="-245">
                <a:solidFill>
                  <a:srgbClr val="333333"/>
                </a:solidFill>
                <a:latin typeface="Arial"/>
                <a:cs typeface="Arial"/>
              </a:rPr>
              <a:t>İ</a:t>
            </a:r>
            <a:r>
              <a:rPr dirty="0" smtClean="0" sz="2600" spc="710">
                <a:solidFill>
                  <a:srgbClr val="333333"/>
                </a:solidFill>
                <a:latin typeface="Arial"/>
                <a:cs typeface="Arial"/>
              </a:rPr>
              <a:t>N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2115"/>
              </a:lnSpc>
            </a:pPr>
            <a:r>
              <a:rPr dirty="0" smtClean="0" sz="1800" spc="-540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dirty="0" smtClean="0" sz="1800" spc="114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dirty="0" smtClean="0" sz="1800" spc="-6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dirty="0" smtClean="0" sz="1800" spc="-245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dirty="0" smtClean="0" sz="1800" spc="-204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dirty="0" smtClean="0" sz="1800" spc="-65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dirty="0" smtClean="0" sz="1800" spc="-345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dirty="0" smtClean="0" sz="1800" spc="-28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dirty="0" smtClean="0" sz="1800" spc="480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dirty="0" smtClean="0" sz="1800" spc="-235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dirty="0" smtClean="0" sz="1800" spc="-31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dirty="0" smtClean="0" sz="1800" spc="120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dirty="0" smtClean="0" sz="1800" spc="135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dirty="0" smtClean="0" sz="1800" spc="-335">
                <a:solidFill>
                  <a:srgbClr val="666666"/>
                </a:solidFill>
                <a:latin typeface="Arial"/>
                <a:cs typeface="Arial"/>
              </a:rPr>
              <a:t>w</a:t>
            </a:r>
            <a:r>
              <a:rPr dirty="0" smtClean="0" sz="1800" spc="-28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dirty="0" smtClean="0" sz="1800" spc="114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dirty="0" smtClean="0" sz="1800" spc="-75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dirty="0" smtClean="0" sz="1800" spc="-35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dirty="0" smtClean="0" sz="1800" spc="-254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dirty="0" smtClean="0" sz="1800" spc="-305">
                <a:solidFill>
                  <a:srgbClr val="666666"/>
                </a:solidFill>
                <a:latin typeface="Arial"/>
                <a:cs typeface="Arial"/>
              </a:rPr>
              <a:t>g</a:t>
            </a:r>
            <a:r>
              <a:rPr dirty="0" smtClean="0" sz="1800" spc="-6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dirty="0" smtClean="0" sz="1800" spc="-245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dirty="0" smtClean="0" sz="1800" spc="-350">
                <a:solidFill>
                  <a:srgbClr val="666666"/>
                </a:solidFill>
                <a:latin typeface="Arial"/>
                <a:cs typeface="Arial"/>
              </a:rPr>
              <a:t>ee</a:t>
            </a:r>
            <a:r>
              <a:rPr dirty="0" smtClean="0" sz="1800" spc="390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dirty="0" smtClean="0" sz="1800" spc="-335">
                <a:solidFill>
                  <a:srgbClr val="666666"/>
                </a:solidFill>
                <a:latin typeface="Arial"/>
                <a:cs typeface="Arial"/>
              </a:rPr>
              <a:t>@</a:t>
            </a:r>
            <a:r>
              <a:rPr dirty="0" smtClean="0" sz="1800" spc="-55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dirty="0" smtClean="0" sz="1800" spc="-305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dirty="0" smtClean="0" sz="1800" spc="-245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dirty="0" smtClean="0" sz="1800" spc="900">
                <a:solidFill>
                  <a:srgbClr val="666666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2920" y="7198359"/>
            <a:ext cx="6481445" cy="2800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-480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dirty="0" smtClean="0" sz="1800" spc="-245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dirty="0" smtClean="0" sz="1800" spc="-6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dirty="0" smtClean="0" sz="1800" spc="45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dirty="0" smtClean="0" sz="1800" spc="-28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dirty="0" smtClean="0" sz="1800" spc="-305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dirty="0" smtClean="0" sz="1800" spc="-215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dirty="0" smtClean="0" sz="1800" spc="-295">
                <a:solidFill>
                  <a:srgbClr val="666666"/>
                </a:solidFill>
                <a:latin typeface="Arial"/>
                <a:cs typeface="Arial"/>
              </a:rPr>
              <a:t>u</a:t>
            </a:r>
            <a:r>
              <a:rPr dirty="0" smtClean="0" sz="1800" spc="-525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dirty="0" smtClean="0" sz="1800" spc="-35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dirty="0" smtClean="0" sz="1800" spc="-254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dirty="0" smtClean="0" sz="1800" spc="405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dirty="0" smtClean="0" sz="1800" spc="-6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dirty="0" smtClean="0" sz="1800" spc="45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dirty="0" smtClean="0" sz="1800" spc="-325">
                <a:solidFill>
                  <a:srgbClr val="666666"/>
                </a:solidFill>
                <a:latin typeface="Arial"/>
                <a:cs typeface="Arial"/>
              </a:rPr>
              <a:t>p</a:t>
            </a:r>
            <a:r>
              <a:rPr dirty="0" smtClean="0" sz="1800" spc="114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dirty="0" smtClean="0" sz="1800" spc="-350">
                <a:solidFill>
                  <a:srgbClr val="666666"/>
                </a:solidFill>
                <a:latin typeface="Arial"/>
                <a:cs typeface="Arial"/>
              </a:rPr>
              <a:t>ep</a:t>
            </a:r>
            <a:r>
              <a:rPr dirty="0" smtClean="0" sz="1800" spc="-28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dirty="0" smtClean="0" sz="1800" spc="114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dirty="0" smtClean="0" sz="1800" spc="-35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666666"/>
                </a:solidFill>
                <a:latin typeface="Arial"/>
                <a:cs typeface="Arial"/>
              </a:rPr>
              <a:t>d</a:t>
            </a:r>
            <a:r>
              <a:rPr dirty="0" smtClean="0" sz="1800" spc="120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dirty="0" smtClean="0" sz="1800" spc="-305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dirty="0" smtClean="0" sz="1800" spc="385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dirty="0" smtClean="0" sz="1800" spc="135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dirty="0" smtClean="0" sz="1800" spc="-245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dirty="0" smtClean="0" sz="1800" spc="-8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dirty="0" smtClean="0" sz="1800" spc="135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dirty="0" smtClean="0" sz="1800" spc="-35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dirty="0" smtClean="0" sz="1800" spc="-204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dirty="0" smtClean="0" sz="1800" spc="-254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dirty="0" smtClean="0" sz="1800" spc="-245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dirty="0" smtClean="0" sz="1800" spc="-60">
                <a:solidFill>
                  <a:srgbClr val="666666"/>
                </a:solidFill>
                <a:latin typeface="Arial"/>
                <a:cs typeface="Arial"/>
              </a:rPr>
              <a:t>i</a:t>
            </a:r>
            <a:r>
              <a:rPr dirty="0" smtClean="0" sz="1800" spc="-204">
                <a:solidFill>
                  <a:srgbClr val="666666"/>
                </a:solidFill>
                <a:latin typeface="Arial"/>
                <a:cs typeface="Arial"/>
              </a:rPr>
              <a:t>c</a:t>
            </a:r>
            <a:r>
              <a:rPr dirty="0" smtClean="0" sz="1800" spc="-28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dirty="0" smtClean="0" sz="1800" spc="475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dirty="0" smtClean="0" sz="1800" spc="65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dirty="0" smtClean="0" sz="1800" spc="-28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dirty="0" smtClean="0" sz="1800" spc="204">
                <a:solidFill>
                  <a:srgbClr val="666666"/>
                </a:solidFill>
                <a:latin typeface="Arial"/>
                <a:cs typeface="Arial"/>
              </a:rPr>
              <a:t>l</a:t>
            </a:r>
            <a:r>
              <a:rPr dirty="0" smtClean="0" sz="1800" spc="114">
                <a:solidFill>
                  <a:srgbClr val="666666"/>
                </a:solidFill>
                <a:latin typeface="Arial"/>
                <a:cs typeface="Arial"/>
              </a:rPr>
              <a:t>k</a:t>
            </a:r>
            <a:r>
              <a:rPr dirty="0" smtClean="0" sz="1800" spc="-305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dirty="0" smtClean="0" sz="1800" spc="25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dirty="0" smtClean="0" sz="1800" spc="-305">
                <a:solidFill>
                  <a:srgbClr val="666666"/>
                </a:solidFill>
                <a:latin typeface="Arial"/>
                <a:cs typeface="Arial"/>
              </a:rPr>
              <a:t>1</a:t>
            </a:r>
            <a:r>
              <a:rPr dirty="0" smtClean="0" sz="1800" spc="-280">
                <a:solidFill>
                  <a:srgbClr val="666666"/>
                </a:solidFill>
                <a:latin typeface="Arial"/>
                <a:cs typeface="Arial"/>
              </a:rPr>
              <a:t>4</a:t>
            </a:r>
            <a:r>
              <a:rPr dirty="0" smtClean="0" baseline="39682" sz="1575" spc="112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dirty="0" smtClean="0" baseline="39682" sz="1575" spc="195">
                <a:solidFill>
                  <a:srgbClr val="666666"/>
                </a:solidFill>
                <a:latin typeface="Arial"/>
                <a:cs typeface="Arial"/>
              </a:rPr>
              <a:t>h</a:t>
            </a:r>
            <a:r>
              <a:rPr dirty="0" smtClean="0" sz="1800" spc="-305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dirty="0" smtClean="0" sz="1800" spc="390">
                <a:solidFill>
                  <a:srgbClr val="666666"/>
                </a:solidFill>
                <a:latin typeface="Arial"/>
                <a:cs typeface="Arial"/>
              </a:rPr>
              <a:t>f</a:t>
            </a:r>
            <a:r>
              <a:rPr dirty="0" smtClean="0" sz="1800" spc="-245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dirty="0" smtClean="0" sz="1800" spc="-305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dirty="0" smtClean="0" sz="1800" spc="-180">
                <a:solidFill>
                  <a:srgbClr val="666666"/>
                </a:solidFill>
                <a:latin typeface="Arial"/>
                <a:cs typeface="Arial"/>
              </a:rPr>
              <a:t>v</a:t>
            </a:r>
            <a:r>
              <a:rPr dirty="0" smtClean="0" sz="1800" spc="-35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dirty="0" smtClean="0" sz="1800" spc="-530">
                <a:solidFill>
                  <a:srgbClr val="666666"/>
                </a:solidFill>
                <a:latin typeface="Arial"/>
                <a:cs typeface="Arial"/>
              </a:rPr>
              <a:t>m</a:t>
            </a:r>
            <a:r>
              <a:rPr dirty="0" smtClean="0" sz="1800" spc="-280">
                <a:solidFill>
                  <a:srgbClr val="666666"/>
                </a:solidFill>
                <a:latin typeface="Arial"/>
                <a:cs typeface="Arial"/>
              </a:rPr>
              <a:t>b</a:t>
            </a:r>
            <a:r>
              <a:rPr dirty="0" smtClean="0" sz="1800" spc="-350">
                <a:solidFill>
                  <a:srgbClr val="666666"/>
                </a:solidFill>
                <a:latin typeface="Arial"/>
                <a:cs typeface="Arial"/>
              </a:rPr>
              <a:t>e</a:t>
            </a:r>
            <a:r>
              <a:rPr dirty="0" smtClean="0" sz="1800" spc="114">
                <a:solidFill>
                  <a:srgbClr val="666666"/>
                </a:solidFill>
                <a:latin typeface="Arial"/>
                <a:cs typeface="Arial"/>
              </a:rPr>
              <a:t>r</a:t>
            </a:r>
            <a:r>
              <a:rPr dirty="0" smtClean="0" sz="1800" spc="100">
                <a:solidFill>
                  <a:srgbClr val="666666"/>
                </a:solidFill>
                <a:latin typeface="Arial"/>
                <a:cs typeface="Arial"/>
              </a:rPr>
              <a:t>,</a:t>
            </a:r>
            <a:r>
              <a:rPr dirty="0" smtClean="0" sz="1800" spc="-305">
                <a:solidFill>
                  <a:srgbClr val="666666"/>
                </a:solidFill>
                <a:latin typeface="Arial"/>
                <a:cs typeface="Arial"/>
              </a:rPr>
              <a:t>201</a:t>
            </a:r>
            <a:r>
              <a:rPr dirty="0" smtClean="0" sz="1800" spc="-35">
                <a:solidFill>
                  <a:srgbClr val="666666"/>
                </a:solidFill>
                <a:latin typeface="Arial"/>
                <a:cs typeface="Arial"/>
              </a:rPr>
              <a:t>2</a:t>
            </a:r>
            <a:r>
              <a:rPr dirty="0" smtClean="0" sz="1800" spc="-35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dirty="0" smtClean="0" sz="1800" spc="405">
                <a:solidFill>
                  <a:srgbClr val="666666"/>
                </a:solidFill>
                <a:latin typeface="Arial"/>
                <a:cs typeface="Arial"/>
              </a:rPr>
              <a:t>t</a:t>
            </a:r>
            <a:r>
              <a:rPr dirty="0" smtClean="0" sz="1800" spc="-540">
                <a:solidFill>
                  <a:srgbClr val="666666"/>
                </a:solidFill>
                <a:latin typeface="Arial"/>
                <a:cs typeface="Arial"/>
              </a:rPr>
              <a:t>S</a:t>
            </a:r>
            <a:r>
              <a:rPr dirty="0" smtClean="0" sz="1800" spc="-310">
                <a:solidFill>
                  <a:srgbClr val="666666"/>
                </a:solidFill>
                <a:latin typeface="Arial"/>
                <a:cs typeface="Arial"/>
              </a:rPr>
              <a:t>o</a:t>
            </a:r>
            <a:r>
              <a:rPr dirty="0" smtClean="0" sz="1800" spc="-245">
                <a:solidFill>
                  <a:srgbClr val="666666"/>
                </a:solidFill>
                <a:latin typeface="Arial"/>
                <a:cs typeface="Arial"/>
              </a:rPr>
              <a:t>n</a:t>
            </a:r>
            <a:r>
              <a:rPr dirty="0" smtClean="0" sz="1800" spc="900">
                <a:solidFill>
                  <a:srgbClr val="666666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66675">
              <a:lnSpc>
                <a:spcPct val="100000"/>
              </a:lnSpc>
            </a:pPr>
            <a:r>
              <a:rPr dirty="0" smtClean="0" sz="4000" spc="-1575">
                <a:latin typeface="Arial"/>
                <a:cs typeface="Arial"/>
              </a:rPr>
              <a:t>W</a:t>
            </a:r>
            <a:r>
              <a:rPr dirty="0" smtClean="0" sz="4000" spc="-540">
                <a:latin typeface="Arial"/>
                <a:cs typeface="Arial"/>
              </a:rPr>
              <a:t>h</a:t>
            </a:r>
            <a:r>
              <a:rPr dirty="0" smtClean="0" sz="4000" spc="-90">
                <a:latin typeface="Arial"/>
                <a:cs typeface="Arial"/>
              </a:rPr>
              <a:t>y</a:t>
            </a:r>
            <a:r>
              <a:rPr dirty="0" smtClean="0" baseline="-23433" sz="15825" spc="-2647">
                <a:latin typeface="Arial"/>
                <a:cs typeface="Arial"/>
              </a:rPr>
              <a:t>g</a:t>
            </a:r>
            <a:r>
              <a:rPr dirty="0" smtClean="0" baseline="-23433" sz="15825" spc="-540">
                <a:latin typeface="Arial"/>
                <a:cs typeface="Arial"/>
              </a:rPr>
              <a:t>i</a:t>
            </a:r>
            <a:r>
              <a:rPr dirty="0" smtClean="0" baseline="-23433" sz="15825" spc="2354">
                <a:latin typeface="Arial"/>
                <a:cs typeface="Arial"/>
              </a:rPr>
              <a:t>t</a:t>
            </a:r>
            <a:r>
              <a:rPr dirty="0" smtClean="0" sz="4000" spc="-375">
                <a:latin typeface="Arial"/>
                <a:cs typeface="Arial"/>
              </a:rPr>
              <a:t>I</a:t>
            </a:r>
            <a:r>
              <a:rPr dirty="0" smtClean="0" sz="4000" spc="120">
                <a:latin typeface="Arial"/>
                <a:cs typeface="Arial"/>
              </a:rPr>
              <a:t>s</a:t>
            </a:r>
            <a:r>
              <a:rPr dirty="0" smtClean="0" sz="4000" spc="-665">
                <a:latin typeface="Arial"/>
                <a:cs typeface="Arial"/>
              </a:rPr>
              <a:t>g</a:t>
            </a:r>
            <a:r>
              <a:rPr dirty="0" smtClean="0" sz="4000" spc="-690">
                <a:latin typeface="Arial"/>
                <a:cs typeface="Arial"/>
              </a:rPr>
              <a:t>o</a:t>
            </a:r>
            <a:r>
              <a:rPr dirty="0" smtClean="0" sz="4000" spc="-660">
                <a:latin typeface="Arial"/>
                <a:cs typeface="Arial"/>
              </a:rPr>
              <a:t>o</a:t>
            </a:r>
            <a:r>
              <a:rPr dirty="0" smtClean="0" sz="4000" spc="0">
                <a:latin typeface="Arial"/>
                <a:cs typeface="Arial"/>
              </a:rPr>
              <a:t>d</a:t>
            </a:r>
            <a:r>
              <a:rPr dirty="0" smtClean="0" sz="4000" spc="1755">
                <a:latin typeface="Arial"/>
                <a:cs typeface="Arial"/>
              </a:rPr>
              <a:t>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9959" y="2042322"/>
            <a:ext cx="2941320" cy="27482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>
              <a:lnSpc>
                <a:spcPct val="107700"/>
              </a:lnSpc>
            </a:pPr>
            <a:r>
              <a:rPr dirty="0" smtClean="0" sz="2800" spc="-955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dirty="0" smtClean="0" sz="2800" spc="-38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dirty="0" smtClean="0" sz="2800" spc="-54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2800" spc="-434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2800" spc="-85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dirty="0" smtClean="0" sz="2800" spc="-625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mtClean="0" sz="2800" spc="-475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mtClean="0" sz="2800" spc="-32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dirty="0" smtClean="0" sz="2800" spc="-434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2800" spc="755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mtClean="0" sz="2800" spc="19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dirty="0" smtClean="0" sz="2800" spc="-735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mtClean="0" sz="2800" spc="-434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2800" spc="-38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mtClean="0" sz="2800" spc="-32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dirty="0" smtClean="0" sz="2800" spc="-38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dirty="0" smtClean="0" sz="2800" spc="-105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2800" spc="-38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mtClean="0" sz="2800" spc="1225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mtClean="0" sz="2800" spc="6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mtClean="0" sz="2800" spc="-855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2800" spc="-275">
                <a:solidFill>
                  <a:srgbClr val="333333"/>
                </a:solidFill>
                <a:latin typeface="Arial"/>
                <a:cs typeface="Arial"/>
              </a:rPr>
              <a:t>v</a:t>
            </a:r>
            <a:r>
              <a:rPr dirty="0" smtClean="0" sz="2800" spc="-54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2800" spc="165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mtClean="0" sz="2800" spc="-30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dirty="0" smtClean="0" sz="2800" spc="21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2800" spc="-38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dirty="0" smtClean="0" sz="2800" spc="-10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2800" spc="-40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mtClean="0" sz="2800" spc="-5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mtClean="0" sz="2800" spc="-10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2800" spc="7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mtClean="0" sz="2800" spc="-625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mtClean="0" sz="2800" spc="-475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mtClean="0" sz="2800" spc="-32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dirty="0" smtClean="0" sz="2800" spc="-434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2800" spc="2175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mtClean="0" sz="2800" spc="27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mtClean="0" sz="2800" spc="-1105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mtClean="0" sz="2800" spc="-10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2800" spc="635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2800" spc="-10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2800" spc="75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mtClean="0" sz="2800" spc="-805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dirty="0" smtClean="0" sz="2800" spc="-434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2800" spc="-355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mtClean="0" sz="2800" spc="2014">
                <a:solidFill>
                  <a:srgbClr val="333333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algn="ctr" marL="378460" marR="385445" indent="-210820">
              <a:lnSpc>
                <a:spcPts val="3629"/>
              </a:lnSpc>
              <a:spcBef>
                <a:spcPts val="155"/>
              </a:spcBef>
            </a:pPr>
            <a:r>
              <a:rPr dirty="0" smtClean="0" sz="2800" spc="-1095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mtClean="0" sz="2800" spc="-10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2800" spc="635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2800" spc="-10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2800" spc="75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mtClean="0" sz="2800" spc="-85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mtClean="0" sz="2800" spc="-83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dirty="0" smtClean="0" sz="2800" spc="-434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2800" spc="320">
                <a:solidFill>
                  <a:srgbClr val="333333"/>
                </a:solidFill>
                <a:latin typeface="Arial"/>
                <a:cs typeface="Arial"/>
              </a:rPr>
              <a:t>ll</a:t>
            </a:r>
            <a:r>
              <a:rPr dirty="0" smtClean="0" sz="2800" spc="86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mtClean="0" sz="2800" spc="-73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2800" spc="-40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dirty="0" smtClean="0" sz="2800" spc="-105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2800" spc="-85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mtClean="0" sz="2800" spc="105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2800" spc="-434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2800" spc="-484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mtClean="0" sz="2800" spc="-10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2800" spc="-38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mtClean="0" sz="2800" spc="-5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mtClean="0" sz="2800" spc="19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2800" spc="-73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mtClean="0" sz="2800" spc="-54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2800" spc="1225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algn="ctr" marR="7620">
              <a:lnSpc>
                <a:spcPts val="3265"/>
              </a:lnSpc>
              <a:spcBef>
                <a:spcPts val="95"/>
              </a:spcBef>
            </a:pPr>
            <a:r>
              <a:rPr dirty="0" smtClean="0" sz="2800" spc="-90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dirty="0" smtClean="0" sz="2800" spc="-10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2800" spc="-365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mtClean="0" sz="2800" spc="21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2800" spc="185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mtClean="0" sz="2800" spc="-105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2800" spc="-459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dirty="0" smtClean="0" sz="2800" spc="-434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dirty="0" smtClean="0" sz="2800" spc="21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2800" spc="-54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2800" spc="1225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7800" y="4834890"/>
            <a:ext cx="1884680" cy="4279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800" spc="-75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2800" spc="-38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mtClean="0" sz="2800" spc="14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dirty="0" smtClean="0" sz="2800" spc="-110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dirty="0" smtClean="0" sz="2800" spc="-475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mtClean="0" sz="2800" spc="185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mtClean="0" sz="2800" spc="-245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dirty="0" smtClean="0" sz="2800" spc="16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dirty="0" smtClean="0" sz="2800" spc="32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mtClean="0" sz="2800" spc="-465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mtClean="0" sz="2800" spc="765">
                <a:solidFill>
                  <a:srgbClr val="333333"/>
                </a:solidFill>
                <a:latin typeface="Arial"/>
                <a:cs typeface="Arial"/>
              </a:rPr>
              <a:t>w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5159" y="5295900"/>
            <a:ext cx="1005840" cy="4279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800" spc="-1105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mtClean="0" sz="2800" spc="-10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2800" spc="204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2800" spc="-844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dirty="0" smtClean="0" sz="2800" spc="-455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dirty="0" smtClean="0" sz="2800" spc="1225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3520" y="5755640"/>
            <a:ext cx="1842770" cy="4279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800" spc="-855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2800" spc="-434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2800" spc="-385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mtClean="0" sz="2800" spc="14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dirty="0" smtClean="0" sz="2800" spc="204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2800" spc="-3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mtClean="0" sz="2800" spc="-625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mtClean="0" sz="2800" spc="-54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2800" spc="254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2800" spc="-505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mtClean="0" sz="2800" spc="1225">
                <a:solidFill>
                  <a:srgbClr val="333333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9479" y="6182522"/>
            <a:ext cx="2994660" cy="9207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439420" marR="12700" indent="-426720">
              <a:lnSpc>
                <a:spcPct val="107700"/>
              </a:lnSpc>
            </a:pPr>
            <a:r>
              <a:rPr dirty="0" smtClean="0" sz="2800" spc="-1105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mtClean="0" sz="2800" spc="-10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2800" spc="64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2800" spc="-10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2800" spc="7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mtClean="0" sz="2800" spc="21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2800" spc="-38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dirty="0" smtClean="0" sz="2800" spc="-11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2800" spc="-38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mtClean="0" sz="2800" spc="-54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2800" spc="-35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dirty="0" smtClean="0" sz="2800" spc="-355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mtClean="0" sz="2800" spc="105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2800" spc="-434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2800" spc="-40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mtClean="0" sz="2800" spc="-434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dirty="0" smtClean="0" sz="2800" spc="254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2800" spc="-505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mtClean="0" sz="2800" spc="1225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dirty="0" smtClean="0" sz="2800" spc="61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mtClean="0" sz="2800" spc="-844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dirty="0" smtClean="0" sz="2800" spc="-455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dirty="0" smtClean="0" sz="2800" spc="-484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dirty="0" smtClean="0" sz="2800" spc="-105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2800" spc="-32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dirty="0" smtClean="0" sz="2800" spc="-475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mtClean="0" sz="2800" spc="-830">
                <a:solidFill>
                  <a:srgbClr val="333333"/>
                </a:solidFill>
                <a:latin typeface="Arial"/>
                <a:cs typeface="Arial"/>
              </a:rPr>
              <a:t>mm</a:t>
            </a:r>
            <a:r>
              <a:rPr dirty="0" smtClean="0" sz="2800" spc="-455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dirty="0" smtClean="0" sz="2800" spc="-38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mtClean="0" sz="2800" spc="-10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2800" spc="204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2800" spc="1400">
                <a:solidFill>
                  <a:srgbClr val="333333"/>
                </a:solidFill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7300" y="5087365"/>
            <a:ext cx="2295525" cy="88391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3020" marR="849630" indent="-3810">
              <a:lnSpc>
                <a:spcPts val="1789"/>
              </a:lnSpc>
            </a:pPr>
            <a:r>
              <a:rPr dirty="0" smtClean="0" sz="1500" spc="-165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dirty="0" smtClean="0" sz="1500" spc="-13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dirty="0" smtClean="0" sz="1500" spc="-155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1500" spc="-12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mtClean="0" sz="1500" spc="-125">
                <a:solidFill>
                  <a:srgbClr val="333333"/>
                </a:solidFill>
                <a:latin typeface="Arial"/>
                <a:cs typeface="Arial"/>
              </a:rPr>
              <a:t>ge</a:t>
            </a:r>
            <a:r>
              <a:rPr dirty="0" smtClean="0" sz="1500" spc="-5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dirty="0" smtClean="0" sz="1500" spc="19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mtClean="0" sz="1500" spc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1500" spc="-14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dirty="0" smtClean="0" sz="1500" spc="-120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1500" spc="1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mtClean="0" sz="1500" spc="-55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mtClean="0" sz="1500" spc="-135">
                <a:solidFill>
                  <a:srgbClr val="333333"/>
                </a:solidFill>
                <a:latin typeface="Arial"/>
                <a:cs typeface="Arial"/>
              </a:rPr>
              <a:t>u</a:t>
            </a:r>
            <a:r>
              <a:rPr dirty="0" smtClean="0" sz="1500" spc="-7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mtClean="0" sz="1500" spc="-125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1500" spc="-85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mtClean="0" sz="1500" spc="-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mtClean="0" sz="1500" spc="-155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dirty="0" smtClean="0" sz="1500" spc="-16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mtClean="0" sz="1500" spc="-125">
                <a:solidFill>
                  <a:srgbClr val="333333"/>
                </a:solidFill>
                <a:latin typeface="Arial"/>
                <a:cs typeface="Arial"/>
              </a:rPr>
              <a:t>5</a:t>
            </a:r>
            <a:r>
              <a:rPr dirty="0" smtClean="0" sz="1500" spc="-135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dirty="0" smtClean="0" sz="1500" spc="-130">
                <a:solidFill>
                  <a:srgbClr val="333333"/>
                </a:solidFill>
                <a:latin typeface="Arial"/>
                <a:cs typeface="Arial"/>
              </a:rPr>
              <a:t>8</a:t>
            </a:r>
            <a:r>
              <a:rPr dirty="0" smtClean="0" sz="1500" spc="-16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mtClean="0" sz="1500" spc="-125">
                <a:solidFill>
                  <a:srgbClr val="333333"/>
                </a:solidFill>
                <a:latin typeface="Arial"/>
                <a:cs typeface="Arial"/>
              </a:rPr>
              <a:t>360</a:t>
            </a:r>
            <a:r>
              <a:rPr dirty="0" smtClean="0" sz="1500" spc="-5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mtClean="0" sz="1500" spc="-9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dirty="0" smtClean="0" sz="1500" spc="-125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1500" spc="-7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mtClean="0" sz="1500" spc="-65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dirty="0" smtClean="0" sz="1500" spc="-7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mtClean="0" sz="1500" spc="-120">
                <a:solidFill>
                  <a:srgbClr val="333333"/>
                </a:solidFill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500"/>
              </a:lnSpc>
            </a:pPr>
            <a:r>
              <a:rPr dirty="0" smtClean="0" sz="1500" spc="-110">
                <a:solidFill>
                  <a:srgbClr val="333333"/>
                </a:solidFill>
                <a:latin typeface="Arial"/>
                <a:cs typeface="Arial"/>
              </a:rPr>
              <a:t>4,</a:t>
            </a:r>
            <a:r>
              <a:rPr dirty="0" smtClean="0" sz="1500" spc="-270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dirty="0" smtClean="0" sz="1500" spc="-275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dirty="0" smtClean="0" sz="1500" spc="-125">
                <a:solidFill>
                  <a:srgbClr val="333333"/>
                </a:solidFill>
                <a:latin typeface="Arial"/>
                <a:cs typeface="Arial"/>
              </a:rPr>
              <a:t>5</a:t>
            </a:r>
            <a:r>
              <a:rPr dirty="0" smtClean="0" sz="1500" spc="-16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dirty="0" smtClean="0" sz="1500" spc="-13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dirty="0" smtClean="0" sz="1500" spc="-155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dirty="0" smtClean="0" sz="1500" spc="-125">
                <a:solidFill>
                  <a:srgbClr val="333333"/>
                </a:solidFill>
                <a:latin typeface="Arial"/>
                <a:cs typeface="Arial"/>
              </a:rPr>
              <a:t>5</a:t>
            </a:r>
            <a:r>
              <a:rPr dirty="0" smtClean="0" sz="1500" spc="-4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mtClean="0" sz="1500" spc="-65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mtClean="0" sz="1500" spc="-125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1500" spc="-7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dirty="0" smtClean="0" sz="1500" spc="-65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mtClean="0" sz="1500" spc="-9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mtClean="0" sz="1500" spc="-4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1500" spc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dirty="0" smtClean="0" sz="1500" spc="-4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mtClean="0" sz="1500" spc="-65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mtClean="0" sz="1500" spc="-4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1500" spc="-125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1500" spc="-85">
                <a:solidFill>
                  <a:srgbClr val="333333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29209">
              <a:lnSpc>
                <a:spcPts val="1750"/>
              </a:lnSpc>
            </a:pPr>
            <a:r>
              <a:rPr dirty="0" smtClean="0" sz="1500" spc="-229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dirty="0" smtClean="0" sz="1500" spc="-155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mtClean="0" sz="1500" spc="-4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1500" spc="-9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dirty="0" smtClean="0" sz="1500" spc="-125">
                <a:solidFill>
                  <a:srgbClr val="333333"/>
                </a:solidFill>
                <a:latin typeface="Arial"/>
                <a:cs typeface="Arial"/>
              </a:rPr>
              <a:t>e</a:t>
            </a:r>
            <a:r>
              <a:rPr dirty="0" smtClean="0" sz="1500" spc="-50">
                <a:solidFill>
                  <a:srgbClr val="333333"/>
                </a:solidFill>
                <a:latin typeface="Arial"/>
                <a:cs typeface="Arial"/>
              </a:rPr>
              <a:t>d</a:t>
            </a:r>
            <a:r>
              <a:rPr dirty="0" smtClean="0" sz="1500" spc="19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mtClean="0" sz="1500" spc="-70">
                <a:solidFill>
                  <a:srgbClr val="333333"/>
                </a:solidFill>
                <a:latin typeface="Arial"/>
                <a:cs typeface="Arial"/>
              </a:rPr>
              <a:t>$</a:t>
            </a:r>
            <a:r>
              <a:rPr dirty="0" smtClean="0" sz="1500" spc="-425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dirty="0" smtClean="0" sz="1500" spc="-14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dirty="0" smtClean="0" sz="1500" spc="-125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dirty="0" smtClean="0" sz="1500" spc="18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mtClean="0" sz="1500" spc="-9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dirty="0" smtClean="0" sz="1500" spc="-4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1500" spc="-6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mtClean="0" sz="1500" spc="-7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mtClean="0" sz="1500" spc="-4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dirty="0" smtClean="0" sz="1500" spc="-4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mtClean="0" sz="1500" spc="-135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mtClean="0" sz="1500" spc="17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mtClean="0" sz="1500" spc="-40">
                <a:solidFill>
                  <a:srgbClr val="333333"/>
                </a:solidFill>
                <a:latin typeface="Arial"/>
                <a:cs typeface="Arial"/>
              </a:rPr>
              <a:t>o</a:t>
            </a:r>
            <a:r>
              <a:rPr dirty="0" smtClean="0" sz="1500" spc="-135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dirty="0" smtClean="0" sz="1500" spc="17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mtClean="0" sz="1500" spc="-210">
                <a:solidFill>
                  <a:srgbClr val="333333"/>
                </a:solidFill>
                <a:latin typeface="Arial"/>
                <a:cs typeface="Arial"/>
              </a:rPr>
              <a:t>Ju</a:t>
            </a:r>
            <a:r>
              <a:rPr dirty="0" smtClean="0" sz="1500" spc="-6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dirty="0" smtClean="0" sz="1500" spc="-140">
                <a:solidFill>
                  <a:srgbClr val="333333"/>
                </a:solidFill>
                <a:latin typeface="Arial"/>
                <a:cs typeface="Arial"/>
              </a:rPr>
              <a:t>y</a:t>
            </a:r>
            <a:r>
              <a:rPr dirty="0" smtClean="0" sz="1500" spc="-125">
                <a:solidFill>
                  <a:srgbClr val="333333"/>
                </a:solidFill>
                <a:latin typeface="Arial"/>
                <a:cs typeface="Arial"/>
              </a:rPr>
              <a:t>'</a:t>
            </a:r>
            <a:r>
              <a:rPr dirty="0" smtClean="0" sz="1500" spc="-425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dirty="0" smtClean="0" sz="1500" spc="-150">
                <a:solidFill>
                  <a:srgbClr val="333333"/>
                </a:solidFill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76340" y="5069840"/>
            <a:ext cx="0" cy="930910"/>
          </a:xfrm>
          <a:custGeom>
            <a:avLst/>
            <a:gdLst/>
            <a:ahLst/>
            <a:cxnLst/>
            <a:rect l="l" t="t" r="r" b="b"/>
            <a:pathLst>
              <a:path w="0" h="930910">
                <a:moveTo>
                  <a:pt x="0" y="0"/>
                </a:moveTo>
                <a:lnTo>
                  <a:pt x="0" y="93091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303520" y="5527040"/>
            <a:ext cx="976629" cy="0"/>
          </a:xfrm>
          <a:custGeom>
            <a:avLst/>
            <a:gdLst/>
            <a:ahLst/>
            <a:cxnLst/>
            <a:rect l="l" t="t" r="r" b="b"/>
            <a:pathLst>
              <a:path w="976629" h="0">
                <a:moveTo>
                  <a:pt x="0" y="0"/>
                </a:moveTo>
                <a:lnTo>
                  <a:pt x="976629" y="0"/>
                </a:lnTo>
              </a:path>
            </a:pathLst>
          </a:custGeom>
          <a:ln w="3175">
            <a:solidFill>
              <a:srgbClr val="33333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Lemi Ergin</dc:creator>
  <dcterms:created xsi:type="dcterms:W3CDTF">2015-02-17T18:21:09Z</dcterms:created>
  <dcterms:modified xsi:type="dcterms:W3CDTF">2015-02-17T18:21:09Z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2012-11-14T00:00:00Z</vt:filetime>
  </property>
  <property fmtid="{D5CDD505-2E9C-101B-9397-08002B2CF9AE}" pid="3" name="LastSaved">
    <vt:filetime>2015-02-18T00:00:00Z</vt:filetime>
  </property>
</Properties>
</file>