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94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07CF4-5173-419B-8057-50EBA28EF64B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492FB-0FD3-4B68-BCF1-A632AF2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78F-31EA-4D46-9F54-0672FEE1974B}" type="datetime1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93092D7-0691-4900-88BF-0C2EA762E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006A-2FF3-48CA-BD38-8E7963F09722}" type="datetime1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B51F-F8D1-495E-8921-AA1FBE39D8DC}" type="datetime1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83A3-CC4A-4809-AA08-EC0E4660839A}" type="datetime1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81BB-3DF1-4D2F-9C77-3101C03437D0}" type="datetime1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4F8-5A47-4758-AE73-6467B4A2FD74}" type="datetime1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42E6-3B73-4790-B387-55824FA4F9D5}" type="datetime1">
              <a:rPr lang="en-US" smtClean="0"/>
              <a:t>5/3/2011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774-E6F2-4781-A86F-FB1A0E3A9CBF}" type="datetime1">
              <a:rPr lang="en-US" smtClean="0"/>
              <a:t>5/3/2011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B15-6F74-41A2-A10C-E43E9976696F}" type="datetime1">
              <a:rPr lang="en-US" smtClean="0"/>
              <a:t>5/3/2011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F50-69AA-4F83-A26A-C9134C20360B}" type="datetime1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D087-207B-4258-B09A-5A2B029B73EE}" type="datetime1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6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B62F-F636-4A9D-838D-790085257CE6}" type="datetime1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2D7-0691-4900-88BF-0C2EA762E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 Framework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it fit in rendered-view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Location-transparency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we always want location-transparent?</a:t>
            </a:r>
          </a:p>
          <a:p>
            <a:r>
              <a:rPr lang="en-US" dirty="0" smtClean="0"/>
              <a:t>Opposite: Users want to be aware of offline/online and action results explicitly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48933" y="3276600"/>
            <a:ext cx="4909608" cy="2723647"/>
            <a:chOff x="931333" y="2362200"/>
            <a:chExt cx="5459942" cy="3028950"/>
          </a:xfrm>
        </p:grpSpPr>
        <p:pic>
          <p:nvPicPr>
            <p:cNvPr id="1026" name="Picture 2" descr="http://1.bp.blogspot.com/_ZaGO7GjCqAI/SYD3g8LflXI/AAAAAAAAO4I/tH0-Ftb5P2o/s640/gmail-outbo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362200"/>
              <a:ext cx="5400675" cy="302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931333" y="3962400"/>
              <a:ext cx="1066800" cy="39052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Location-transparent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599"/>
            <a:ext cx="8229600" cy="1143001"/>
          </a:xfrm>
        </p:spPr>
        <p:txBody>
          <a:bodyPr/>
          <a:lstStyle/>
          <a:p>
            <a:r>
              <a:rPr lang="en-US" dirty="0" smtClean="0"/>
              <a:t>Currently achieved by having program running pure-server side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2389032"/>
            <a:ext cx="518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1664" y="2065866"/>
            <a:ext cx="815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Client/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4267200"/>
            <a:ext cx="518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432" y="408253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7400" y="5486400"/>
            <a:ext cx="518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1432" y="530173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05200" y="1694765"/>
            <a:ext cx="0" cy="69426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3505200" y="1694765"/>
            <a:ext cx="1371600" cy="694266"/>
          </a:xfrm>
          <a:prstGeom prst="bentConnector3">
            <a:avLst>
              <a:gd name="adj1" fmla="val 10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07571" y="1271601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Program 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76600" y="4267200"/>
            <a:ext cx="330971" cy="1219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07571" y="5562600"/>
            <a:ext cx="11668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74429" y="4267200"/>
            <a:ext cx="407171" cy="1295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07571" y="5706534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Program 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7555" y="3897868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“Please wait”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VLDB 2010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133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Reduce/eliminate “please wait”</a:t>
            </a:r>
          </a:p>
          <a:p>
            <a:r>
              <a:rPr lang="en-US" u="sng" dirty="0" smtClean="0"/>
              <a:t>User changing page state</a:t>
            </a:r>
            <a:r>
              <a:rPr lang="en-US" dirty="0" smtClean="0"/>
              <a:t> overlaps with </a:t>
            </a:r>
            <a:r>
              <a:rPr lang="en-US" u="sng" dirty="0" smtClean="0"/>
              <a:t>program (server-side) changing page state</a:t>
            </a:r>
            <a:endParaRPr lang="en-US" dirty="0"/>
          </a:p>
          <a:p>
            <a:r>
              <a:rPr lang="en-US" dirty="0" smtClean="0"/>
              <a:t>But no client action/program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15848" y="4204164"/>
            <a:ext cx="518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9880" y="401949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15848" y="5423364"/>
            <a:ext cx="518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9880" y="523869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4818" y="4204164"/>
            <a:ext cx="330971" cy="1219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45789" y="5499564"/>
            <a:ext cx="11668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12647" y="4217174"/>
            <a:ext cx="407171" cy="1295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3048" y="5627598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Program 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2188" y="3834832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“Please wait”</a:t>
            </a:r>
            <a:endParaRPr lang="en-US" strike="sngStrike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13619" y="4217174"/>
            <a:ext cx="330971" cy="151099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44590" y="5728164"/>
            <a:ext cx="116685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211448" y="4217174"/>
            <a:ext cx="407171" cy="151099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7603" y="5841174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Program B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distributed!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A-c U A-s = A</a:t>
            </a:r>
          </a:p>
          <a:p>
            <a:r>
              <a:rPr lang="en-US" dirty="0" smtClean="0"/>
              <a:t>If you were the developer, how would you determine/find the split?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17096" y="2568182"/>
            <a:ext cx="518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1128" y="238351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17096" y="3787382"/>
            <a:ext cx="518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91128" y="360271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35400" y="2568182"/>
            <a:ext cx="330971" cy="1219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66371" y="3863582"/>
            <a:ext cx="11668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33229" y="2568182"/>
            <a:ext cx="407171" cy="1295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6371" y="4007516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Program A-s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63800" y="1873916"/>
            <a:ext cx="0" cy="69426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2463800" y="1873916"/>
            <a:ext cx="1371600" cy="694266"/>
          </a:xfrm>
          <a:prstGeom prst="bentConnector3">
            <a:avLst>
              <a:gd name="adj1" fmla="val 10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66171" y="1450752"/>
            <a:ext cx="13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Program A-c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7200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computation is business secret. It should be server-side (A-s) only</a:t>
            </a:r>
          </a:p>
          <a:p>
            <a:pPr lvl="1"/>
            <a:r>
              <a:rPr lang="en-US" dirty="0" smtClean="0"/>
              <a:t>Possible to run “encrypted” computation?</a:t>
            </a:r>
          </a:p>
          <a:p>
            <a:r>
              <a:rPr lang="en-US" dirty="0" smtClean="0"/>
              <a:t>Some data is secret and cannot be sent to client.</a:t>
            </a:r>
          </a:p>
          <a:p>
            <a:pPr lvl="1"/>
            <a:r>
              <a:rPr lang="en-US" dirty="0" smtClean="0"/>
              <a:t>Hence computation has to be A-s too.</a:t>
            </a:r>
          </a:p>
          <a:p>
            <a:r>
              <a:rPr lang="en-US" dirty="0" smtClean="0"/>
              <a:t>Some data schema is secret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134957" y="4167877"/>
            <a:ext cx="4210529" cy="2097678"/>
            <a:chOff x="1343915" y="3883297"/>
            <a:chExt cx="6014477" cy="299640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6792" y="5000727"/>
              <a:ext cx="5181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359035" y="4816061"/>
              <a:ext cx="868197" cy="4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Client</a:t>
              </a:r>
              <a:endParaRPr lang="en-US" sz="1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176792" y="6219927"/>
              <a:ext cx="5181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43915" y="6035262"/>
              <a:ext cx="932311" cy="4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Server</a:t>
              </a:r>
              <a:endParaRPr lang="en-US" sz="1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895096" y="5000727"/>
              <a:ext cx="330971" cy="12192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226067" y="6296127"/>
              <a:ext cx="116685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392925" y="5000727"/>
              <a:ext cx="407171" cy="1295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26068" y="6440060"/>
              <a:ext cx="1534434" cy="4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Program A-s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523496" y="4306461"/>
              <a:ext cx="0" cy="69426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2523496" y="4306461"/>
              <a:ext cx="1371600" cy="69426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70644" y="3883297"/>
              <a:ext cx="1541302" cy="4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Program A-c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3400" y="4230494"/>
            <a:ext cx="13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Non-secret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computation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  <a:endCxn id="15" idx="1"/>
          </p:cNvCxnSpPr>
          <p:nvPr/>
        </p:nvCxnSpPr>
        <p:spPr>
          <a:xfrm flipV="1">
            <a:off x="1919870" y="4321766"/>
            <a:ext cx="863858" cy="231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considerations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it really a split?? i.e., A-c </a:t>
            </a:r>
            <a:r>
              <a:rPr lang="en-US" dirty="0"/>
              <a:t>∩ </a:t>
            </a:r>
            <a:r>
              <a:rPr lang="en-US" dirty="0" smtClean="0"/>
              <a:t>A-s = {} ??</a:t>
            </a:r>
          </a:p>
          <a:p>
            <a:pPr lvl="1"/>
            <a:r>
              <a:rPr lang="en-US" dirty="0" smtClean="0"/>
              <a:t>Client-side validation checking (for fast response and better user experience)</a:t>
            </a:r>
          </a:p>
          <a:p>
            <a:pPr lvl="1"/>
            <a:r>
              <a:rPr lang="en-US" dirty="0" smtClean="0"/>
              <a:t>Server-side validation checking still needed</a:t>
            </a:r>
          </a:p>
          <a:p>
            <a:r>
              <a:rPr lang="en-US" dirty="0" smtClean="0"/>
              <a:t>There is overlap!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25922"/>
            <a:ext cx="3982134" cy="213826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547428" y="3925922"/>
            <a:ext cx="4135686" cy="2097678"/>
            <a:chOff x="1450824" y="3883297"/>
            <a:chExt cx="5907568" cy="299640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176792" y="5000727"/>
              <a:ext cx="5181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50824" y="4816061"/>
              <a:ext cx="868197" cy="4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Client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176792" y="6219927"/>
              <a:ext cx="5181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50824" y="6035262"/>
              <a:ext cx="932311" cy="4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Server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895096" y="5000727"/>
              <a:ext cx="330971" cy="12192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226067" y="6296127"/>
              <a:ext cx="116685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392925" y="5000727"/>
              <a:ext cx="407171" cy="1295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26068" y="6440060"/>
              <a:ext cx="1534434" cy="4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Program A-s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523496" y="4306461"/>
              <a:ext cx="0" cy="69426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>
              <a:off x="2523496" y="4306461"/>
              <a:ext cx="1371600" cy="69426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70644" y="3883297"/>
              <a:ext cx="1541302" cy="4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Program A-c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80074" y="4222164"/>
            <a:ext cx="241326" cy="4744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28057" y="4732807"/>
            <a:ext cx="241326" cy="8289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“Split” considerations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352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Push it further: A-c may diverge from original location-transparent specification</a:t>
            </a:r>
          </a:p>
          <a:p>
            <a:pPr lvl="1"/>
            <a:r>
              <a:rPr lang="en-US" dirty="0" smtClean="0"/>
              <a:t>More things happen at server-side, some of them are secrets</a:t>
            </a:r>
          </a:p>
          <a:p>
            <a:pPr lvl="1"/>
            <a:r>
              <a:rPr lang="en-US" dirty="0" smtClean="0"/>
              <a:t>A-c takes shortcut and displays (most likely) result first</a:t>
            </a:r>
          </a:p>
          <a:p>
            <a:pPr lvl="1"/>
            <a:r>
              <a:rPr lang="en-US" dirty="0" smtClean="0"/>
              <a:t>A-s does the real work (and hopefully the results agree)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4648200"/>
            <a:ext cx="4845485" cy="167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2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How would you build such an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cache only “safe” data, or view on client</a:t>
            </a:r>
          </a:p>
          <a:p>
            <a:r>
              <a:rPr lang="en-US" dirty="0" smtClean="0"/>
              <a:t>You write A-c mainly because you want</a:t>
            </a:r>
          </a:p>
          <a:p>
            <a:pPr lvl="1"/>
            <a:r>
              <a:rPr lang="en-US" dirty="0" smtClean="0"/>
              <a:t>Fast response</a:t>
            </a:r>
          </a:p>
          <a:p>
            <a:pPr lvl="1"/>
            <a:r>
              <a:rPr lang="en-US" dirty="0" smtClean="0"/>
              <a:t>Offline availability</a:t>
            </a:r>
          </a:p>
          <a:p>
            <a:r>
              <a:rPr lang="en-US" dirty="0" smtClean="0"/>
              <a:t>But you </a:t>
            </a:r>
            <a:r>
              <a:rPr lang="en-US" dirty="0" smtClean="0"/>
              <a:t>do NOT (always) let </a:t>
            </a:r>
            <a:r>
              <a:rPr lang="en-US" dirty="0" smtClean="0"/>
              <a:t>A-c </a:t>
            </a:r>
            <a:r>
              <a:rPr lang="en-US" dirty="0" smtClean="0"/>
              <a:t>change </a:t>
            </a:r>
            <a:r>
              <a:rPr lang="en-US" dirty="0" smtClean="0"/>
              <a:t>the server </a:t>
            </a:r>
            <a:r>
              <a:rPr lang="en-US" dirty="0" smtClean="0"/>
              <a:t>data because</a:t>
            </a:r>
            <a:endParaRPr lang="en-US" dirty="0" smtClean="0"/>
          </a:p>
          <a:p>
            <a:pPr lvl="1"/>
            <a:r>
              <a:rPr lang="en-US" dirty="0"/>
              <a:t>Server-side </a:t>
            </a:r>
            <a:r>
              <a:rPr lang="en-US" dirty="0" smtClean="0"/>
              <a:t>full-version/secret computation</a:t>
            </a:r>
            <a:endParaRPr lang="en-US" dirty="0" smtClean="0"/>
          </a:p>
          <a:p>
            <a:pPr lvl="1"/>
            <a:r>
              <a:rPr lang="en-US" dirty="0" smtClean="0"/>
              <a:t>Even if computation is not secret, you do not want to do it on client-side only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Of course if some data is totally local you can let A-c manipulate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2D7-0691-4900-88BF-0C2EA762E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368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Mobile App Framework Discussion</vt:lpstr>
      <vt:lpstr>Location-transparency</vt:lpstr>
      <vt:lpstr>Location-transparent Model</vt:lpstr>
      <vt:lpstr>VLDB 2010 effort</vt:lpstr>
      <vt:lpstr>Go distributed!</vt:lpstr>
      <vt:lpstr>Split considerations</vt:lpstr>
      <vt:lpstr>Split considerations (cont’d)</vt:lpstr>
      <vt:lpstr>“Split” considerations (cont’d)</vt:lpstr>
      <vt:lpstr>Recap: How would you build such an app?</vt:lpstr>
      <vt:lpstr>How does it fit in rendered-view approach?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Framework Discussion</dc:title>
  <dc:creator>Kevin</dc:creator>
  <cp:lastModifiedBy>Kevin</cp:lastModifiedBy>
  <cp:revision>74</cp:revision>
  <dcterms:created xsi:type="dcterms:W3CDTF">2011-04-15T09:29:14Z</dcterms:created>
  <dcterms:modified xsi:type="dcterms:W3CDTF">2011-05-04T03:12:51Z</dcterms:modified>
</cp:coreProperties>
</file>