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8" r:id="rId3"/>
    <p:sldId id="287" r:id="rId4"/>
    <p:sldId id="290" r:id="rId5"/>
    <p:sldId id="291" r:id="rId6"/>
    <p:sldId id="292" r:id="rId7"/>
    <p:sldId id="288" r:id="rId8"/>
    <p:sldId id="289" r:id="rId9"/>
    <p:sldId id="293" r:id="rId10"/>
    <p:sldId id="294" r:id="rId11"/>
  </p:sldIdLst>
  <p:sldSz cx="9144000" cy="6858000" type="screen4x3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B82"/>
    <a:srgbClr val="83CC97"/>
    <a:srgbClr val="87D9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2" autoAdjust="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74" y="-102"/>
      </p:cViewPr>
      <p:guideLst>
        <p:guide orient="horz" pos="2976"/>
        <p:guide pos="22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24D6BDD7-EC60-49C4-8B85-10C39555657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08F1968F-1DCC-43A6-B3B1-33BC22DD1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43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F921D6A4-9A45-4D54-8B16-8AC660C44333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5" tIns="47457" rIns="94915" bIns="474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6280" y="4488180"/>
            <a:ext cx="5730240" cy="4251960"/>
          </a:xfrm>
          <a:prstGeom prst="rect">
            <a:avLst/>
          </a:prstGeom>
        </p:spPr>
        <p:txBody>
          <a:bodyPr vert="horz" lIns="94915" tIns="47457" rIns="94915" bIns="474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C78B2787-07C2-49B8-B64B-78065288D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6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7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D7CE89-A3DE-4BF7-8EE1-C796C8CB1D06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3E46-CFD3-4A8E-9B65-AFF4E805323F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C1BD-138C-4CED-9694-3673D0F87D5E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C749-524D-45A0-AC53-9E2923D7FC88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1CDA74-92C6-4DD9-B1B3-991EDC4BEBBD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E4C-9BF9-4D0E-B07A-3F49477677CB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EB85-CA68-453A-BFF7-A2E0CADDEBD5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3AA9-359D-4CAA-A3EF-7537E121F093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0AC-79E4-4274-871E-0A08F914D489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B59-0457-4929-855E-8A51370BE3B6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6AD0-8EEE-4FCA-ADA3-24B0ECE8C656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1DD279-7E53-4648-8EA9-E69BAB0210C4}" type="datetime1">
              <a:rPr lang="en-US" smtClean="0"/>
              <a:pPr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IndexedDB/#widl-IDBRequest-readyState" TargetMode="External"/><Relationship Id="rId3" Type="http://schemas.openxmlformats.org/officeDocument/2006/relationships/hyperlink" Target="http://www.w3.org/TR/IndexedDB/#idl-def-IDBDatabaseException" TargetMode="External"/><Relationship Id="rId7" Type="http://schemas.openxmlformats.org/officeDocument/2006/relationships/hyperlink" Target="http://www.w3.org/TR/IndexedDB/#widl-IDBRequest-transaction" TargetMode="External"/><Relationship Id="rId2" Type="http://schemas.openxmlformats.org/officeDocument/2006/relationships/hyperlink" Target="http://www.w3.org/TR/IndexedDB/#widl-IDBRequest-res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IndexedDB/#idl-def-IDBTransaction" TargetMode="External"/><Relationship Id="rId5" Type="http://schemas.openxmlformats.org/officeDocument/2006/relationships/hyperlink" Target="http://www.w3.org/TR/IndexedDB/#widl-IDBRequest-source" TargetMode="External"/><Relationship Id="rId10" Type="http://schemas.openxmlformats.org/officeDocument/2006/relationships/hyperlink" Target="http://www.w3.org/TR/IndexedDB/#widl-IDBRequest-onerror" TargetMode="External"/><Relationship Id="rId4" Type="http://schemas.openxmlformats.org/officeDocument/2006/relationships/hyperlink" Target="http://www.w3.org/TR/IndexedDB/#widl-IDBRequest-errorCode" TargetMode="External"/><Relationship Id="rId9" Type="http://schemas.openxmlformats.org/officeDocument/2006/relationships/hyperlink" Target="http://www.w3.org/TR/IndexedDB/#widl-IDBRequest-onsucc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Discussions on Client-side </a:t>
            </a:r>
            <a:br>
              <a:rPr lang="en-US" sz="3600" dirty="0" smtClean="0"/>
            </a:br>
            <a:r>
              <a:rPr lang="en-US" sz="3600" dirty="0" smtClean="0"/>
              <a:t>Query Processor 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Yupeng</a:t>
            </a:r>
            <a:r>
              <a:rPr lang="en-US" b="1" dirty="0" smtClean="0"/>
              <a:t> Fu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the plan execution in the </a:t>
            </a:r>
            <a:r>
              <a:rPr lang="en-US" dirty="0" err="1" smtClean="0"/>
              <a:t>Async</a:t>
            </a:r>
            <a:r>
              <a:rPr lang="en-US" dirty="0" smtClean="0"/>
              <a:t> mode</a:t>
            </a:r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 API is asynchronous</a:t>
            </a:r>
          </a:p>
          <a:p>
            <a:pPr lvl="1"/>
            <a:r>
              <a:rPr lang="en-US" dirty="0" err="1" smtClean="0"/>
              <a:t>sendPlanServer</a:t>
            </a:r>
            <a:r>
              <a:rPr lang="en-US" dirty="0" smtClean="0"/>
              <a:t> will be asynchronous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the asynchronous call only when necessary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A GWT API for </a:t>
            </a:r>
            <a:r>
              <a:rPr lang="en-US" dirty="0" err="1" smtClean="0"/>
              <a:t>Indexeddb</a:t>
            </a:r>
            <a:r>
              <a:rPr lang="en-US" dirty="0" smtClean="0"/>
              <a:t> via JSNI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Indexeddb</a:t>
            </a:r>
            <a:r>
              <a:rPr lang="en-US" dirty="0" smtClean="0"/>
              <a:t> Execution module that performs operations</a:t>
            </a:r>
          </a:p>
          <a:p>
            <a:r>
              <a:rPr lang="en-US" dirty="0" err="1" smtClean="0"/>
              <a:t>SchemaObject</a:t>
            </a:r>
            <a:r>
              <a:rPr lang="en-US" dirty="0" smtClean="0"/>
              <a:t> and </a:t>
            </a:r>
            <a:r>
              <a:rPr lang="en-US" dirty="0" err="1" smtClean="0"/>
              <a:t>Tuple</a:t>
            </a:r>
            <a:r>
              <a:rPr lang="en-US" dirty="0" smtClean="0"/>
              <a:t> in JS using JavaScript Overlay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Indexeddb</a:t>
            </a:r>
            <a:r>
              <a:rPr lang="en-US" dirty="0" smtClean="0"/>
              <a:t> data source that </a:t>
            </a:r>
          </a:p>
          <a:p>
            <a:pPr lvl="1"/>
            <a:r>
              <a:rPr lang="en-US" dirty="0" smtClean="0"/>
              <a:t>Introspects schema</a:t>
            </a:r>
          </a:p>
          <a:p>
            <a:pPr lvl="1"/>
            <a:r>
              <a:rPr lang="en-US" dirty="0" smtClean="0"/>
              <a:t>Create schema object</a:t>
            </a:r>
          </a:p>
          <a:p>
            <a:pPr lvl="1"/>
            <a:r>
              <a:rPr lang="en-US" dirty="0" smtClean="0"/>
              <a:t>Set data </a:t>
            </a:r>
            <a:r>
              <a:rPr lang="en-US" dirty="0" smtClean="0"/>
              <a:t>object 150tuples in 1000ms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Execute plan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 APIs</a:t>
            </a:r>
          </a:p>
          <a:p>
            <a:pPr lvl="1"/>
            <a:r>
              <a:rPr lang="en-US" dirty="0" smtClean="0"/>
              <a:t>Designed for HTML5’s worker thread</a:t>
            </a:r>
          </a:p>
          <a:p>
            <a:pPr lvl="1"/>
            <a:r>
              <a:rPr lang="en-US" dirty="0" smtClean="0"/>
              <a:t>Not implemented by any browser</a:t>
            </a:r>
          </a:p>
          <a:p>
            <a:r>
              <a:rPr lang="en-US" dirty="0" smtClean="0"/>
              <a:t>Asynchronous APIs</a:t>
            </a:r>
          </a:p>
          <a:p>
            <a:pPr lvl="1"/>
            <a:r>
              <a:rPr lang="en-US" dirty="0" smtClean="0"/>
              <a:t>All operations immediately return an </a:t>
            </a:r>
            <a:r>
              <a:rPr lang="en-US" b="1" dirty="0" err="1" smtClean="0"/>
              <a:t>IDBRequest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interface </a:t>
            </a:r>
            <a:r>
              <a:rPr lang="en-US" b="1" dirty="0" err="1" smtClean="0">
                <a:solidFill>
                  <a:srgbClr val="005A9C"/>
                </a:solidFill>
                <a:latin typeface="Arial"/>
              </a:rPr>
              <a:t>IDBRequest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: </a:t>
            </a:r>
            <a:r>
              <a:rPr lang="en-US" i="1" dirty="0" err="1" smtClean="0">
                <a:solidFill>
                  <a:srgbClr val="005A9C"/>
                </a:solidFill>
                <a:latin typeface="Arial"/>
              </a:rPr>
              <a:t>EventTarget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{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dirty="0" smtClean="0">
                <a:solidFill>
                  <a:srgbClr val="005A9C"/>
                </a:solidFill>
                <a:latin typeface="Arial"/>
              </a:rPr>
              <a:t>any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Arial"/>
                <a:hlinkClick r:id="rId2"/>
              </a:rPr>
              <a:t>result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getraises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dirty="0" err="1" smtClean="0">
                <a:solidFill>
                  <a:srgbClr val="CC0000"/>
                </a:solidFill>
                <a:latin typeface="Arial"/>
                <a:hlinkClick r:id="rId3"/>
              </a:rPr>
              <a:t>IDBDatabaseException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);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dirty="0" smtClean="0">
                <a:solidFill>
                  <a:srgbClr val="005A9C"/>
                </a:solidFill>
                <a:latin typeface="Arial"/>
              </a:rPr>
              <a:t>unsigned short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FF4500"/>
                </a:solidFill>
                <a:latin typeface="Arial"/>
                <a:hlinkClick r:id="rId4"/>
              </a:rPr>
              <a:t>errorCode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getraises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dirty="0" err="1" smtClean="0">
                <a:solidFill>
                  <a:srgbClr val="CC0000"/>
                </a:solidFill>
                <a:latin typeface="Arial"/>
                <a:hlinkClick r:id="rId3"/>
              </a:rPr>
              <a:t>IDBDatabaseException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);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dirty="0" smtClean="0">
                <a:solidFill>
                  <a:srgbClr val="005A9C"/>
                </a:solidFill>
                <a:latin typeface="Arial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Arial"/>
                <a:hlinkClick r:id="rId5"/>
              </a:rPr>
              <a:t>source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b="1" dirty="0" err="1" smtClean="0">
                <a:solidFill>
                  <a:srgbClr val="0000CC"/>
                </a:solidFill>
                <a:latin typeface="Arial"/>
                <a:hlinkClick r:id="rId6"/>
              </a:rPr>
              <a:t>IDBTransaction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FF4500"/>
                </a:solidFill>
                <a:latin typeface="Arial"/>
                <a:hlinkClick r:id="rId7"/>
              </a:rPr>
              <a:t>transaction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dirty="0" smtClean="0">
                <a:solidFill>
                  <a:srgbClr val="005A9C"/>
                </a:solidFill>
                <a:latin typeface="Arial"/>
              </a:rPr>
              <a:t>unsigned short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FF4500"/>
                </a:solidFill>
                <a:latin typeface="Arial"/>
                <a:hlinkClick r:id="rId8"/>
              </a:rPr>
              <a:t>readyState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               attribute </a:t>
            </a:r>
            <a:r>
              <a:rPr lang="en-US" dirty="0" smtClean="0">
                <a:solidFill>
                  <a:srgbClr val="005A9C"/>
                </a:solidFill>
                <a:latin typeface="Arial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FF4500"/>
                </a:solidFill>
                <a:latin typeface="Arial"/>
                <a:hlinkClick r:id="rId9"/>
              </a:rPr>
              <a:t>onsuccess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                    attribute </a:t>
            </a:r>
            <a:r>
              <a:rPr lang="en-US" dirty="0" smtClean="0">
                <a:solidFill>
                  <a:srgbClr val="005A9C"/>
                </a:solidFill>
                <a:latin typeface="Arial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FF4500"/>
                </a:solidFill>
                <a:latin typeface="Arial"/>
                <a:hlinkClick r:id="rId10"/>
              </a:rPr>
              <a:t>onerror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; 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IndexedDB</a:t>
            </a:r>
            <a:r>
              <a:rPr lang="en-US" dirty="0" smtClean="0"/>
              <a:t> Sample – With Synchronous API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create_openDB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 try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db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window.indexedDBSync.open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indexedDBName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(db)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db.setVersion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6080"/>
                </a:solidFill>
                <a:latin typeface="Courier New"/>
              </a:rPr>
              <a:t>"1.0"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PrintDBInformation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(db);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db.close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11: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  catch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(e)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output_trace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6080"/>
                </a:solidFill>
                <a:latin typeface="Courier New"/>
              </a:rPr>
              <a:t>"Error: 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e.message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IndexedDB</a:t>
            </a:r>
            <a:r>
              <a:rPr lang="en-US" dirty="0" smtClean="0"/>
              <a:t> Sample – With Asynchronous API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create_openDB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try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dbreq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window.indexedDB.open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indexedDBName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dbreq.onsuccess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event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db =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.result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db.setVersion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6080"/>
                </a:solidFill>
                <a:latin typeface="Courier New"/>
              </a:rPr>
              <a:t>"1.0"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PrintDBInformation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(db);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db.close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dbreq.onerror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event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output_trace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6080"/>
                </a:solidFill>
                <a:latin typeface="Courier New"/>
              </a:rPr>
              <a:t>“Error: 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(e) 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output_trace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006080"/>
                </a:solidFill>
                <a:latin typeface="Courier New"/>
              </a:rPr>
              <a:t>"Error: 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e.message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}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Asynchronous?</a:t>
            </a:r>
          </a:p>
          <a:p>
            <a:pPr lvl="1"/>
            <a:r>
              <a:rPr lang="en-US" dirty="0" smtClean="0"/>
              <a:t>JavaScript executes in </a:t>
            </a:r>
            <a:r>
              <a:rPr lang="en-US" b="1" dirty="0" smtClean="0"/>
              <a:t>single</a:t>
            </a:r>
            <a:r>
              <a:rPr lang="en-US" dirty="0" smtClean="0"/>
              <a:t>-thread</a:t>
            </a:r>
          </a:p>
          <a:p>
            <a:pPr lvl="1"/>
            <a:r>
              <a:rPr lang="en-US" dirty="0" smtClean="0"/>
              <a:t>Not to block the browser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133600" y="2590800"/>
            <a:ext cx="6248400" cy="2971800"/>
            <a:chOff x="2133600" y="2590800"/>
            <a:chExt cx="6248400" cy="2971800"/>
          </a:xfrm>
        </p:grpSpPr>
        <p:sp>
          <p:nvSpPr>
            <p:cNvPr id="5" name="圆角矩形 4"/>
            <p:cNvSpPr/>
            <p:nvPr/>
          </p:nvSpPr>
          <p:spPr>
            <a:xfrm>
              <a:off x="2133600" y="2590800"/>
              <a:ext cx="2514600" cy="10668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/>
                </a:rPr>
                <a:t>create_openDB</a:t>
              </a:r>
              <a:endParaRPr 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4648200" y="2819400"/>
              <a:ext cx="1295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9800" y="26024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Indexeddb.open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0" y="30596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Mouse click</a:t>
              </a:r>
              <a:endParaRPr 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4648200" y="3276600"/>
              <a:ext cx="1295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2133600" y="3657600"/>
              <a:ext cx="25146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Mouse-click callback</a:t>
              </a:r>
              <a:endParaRPr 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133600" y="4724400"/>
              <a:ext cx="25146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/>
                </a:rPr>
                <a:t>Create_openDB</a:t>
              </a: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 callback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0" y="495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PrintDBInformation</a:t>
              </a:r>
              <a:r>
                <a:rPr lang="en-US" dirty="0" smtClean="0"/>
                <a:t>()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4648200" y="5181600"/>
              <a:ext cx="1295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IndexeddbExecution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000" dirty="0" err="1" smtClean="0"/>
              <a:t>executeTransaction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db_name</a:t>
            </a:r>
            <a:r>
              <a:rPr lang="en-US" sz="2000" dirty="0" smtClean="0"/>
              <a:t>,  </a:t>
            </a:r>
          </a:p>
          <a:p>
            <a:pPr>
              <a:buNone/>
            </a:pPr>
            <a:r>
              <a:rPr lang="en-US" sz="2000" dirty="0" smtClean="0"/>
              <a:t>                               Mode </a:t>
            </a:r>
            <a:r>
              <a:rPr lang="en-US" sz="2000" dirty="0" err="1" smtClean="0"/>
              <a:t>mode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                          </a:t>
            </a:r>
            <a:r>
              <a:rPr lang="en-US" sz="2000" dirty="0" err="1" smtClean="0"/>
              <a:t>IndexeddbTransaction</a:t>
            </a:r>
            <a:r>
              <a:rPr lang="en-US" sz="2000" dirty="0" smtClean="0"/>
              <a:t> transaction,</a:t>
            </a:r>
          </a:p>
          <a:p>
            <a:pPr>
              <a:buNone/>
            </a:pPr>
            <a:r>
              <a:rPr lang="en-US" sz="2000" dirty="0" smtClean="0"/>
              <a:t>   			Operation[] ops,</a:t>
            </a:r>
          </a:p>
          <a:p>
            <a:pPr>
              <a:buNone/>
            </a:pPr>
            <a:r>
              <a:rPr lang="en-US" sz="2000" dirty="0" smtClean="0"/>
              <a:t>                              </a:t>
            </a:r>
            <a:r>
              <a:rPr lang="en-US" sz="2000" dirty="0" err="1" smtClean="0"/>
              <a:t>AsyncCallback</a:t>
            </a:r>
            <a:r>
              <a:rPr lang="en-US" sz="2000" dirty="0" smtClean="0"/>
              <a:t>&lt;</a:t>
            </a:r>
            <a:r>
              <a:rPr lang="en-US" sz="2000" dirty="0" err="1" smtClean="0"/>
              <a:t>IndexeddbTransaction</a:t>
            </a:r>
            <a:r>
              <a:rPr lang="en-US" sz="2000" dirty="0" smtClean="0"/>
              <a:t>&gt; callback)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public interface Operation {</a:t>
            </a:r>
          </a:p>
          <a:p>
            <a:pPr>
              <a:buNone/>
            </a:pPr>
            <a:r>
              <a:rPr lang="en-US" sz="1800" dirty="0" smtClean="0"/>
              <a:t>		public void execute(</a:t>
            </a:r>
            <a:r>
              <a:rPr lang="en-US" sz="1800" dirty="0" err="1" smtClean="0"/>
              <a:t>IndexeddbTransaction</a:t>
            </a:r>
            <a:r>
              <a:rPr lang="en-US" sz="1800" dirty="0" smtClean="0"/>
              <a:t>   transaction);</a:t>
            </a:r>
          </a:p>
          <a:p>
            <a:pPr>
              <a:buNone/>
            </a:pPr>
            <a:r>
              <a:rPr lang="en-US" sz="1800" dirty="0" smtClean="0"/>
              <a:t>	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Mode Issue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IndexeddbTransaction</a:t>
            </a:r>
            <a:endParaRPr lang="en-US" dirty="0" smtClean="0"/>
          </a:p>
          <a:p>
            <a:pPr lvl="1"/>
            <a:r>
              <a:rPr lang="en-US" dirty="0" err="1" smtClean="0"/>
              <a:t>IDBDatabase</a:t>
            </a:r>
            <a:endParaRPr lang="en-US" dirty="0" smtClean="0"/>
          </a:p>
          <a:p>
            <a:pPr lvl="1"/>
            <a:r>
              <a:rPr lang="en-US" dirty="0" err="1" smtClean="0"/>
              <a:t>IDBTransaction</a:t>
            </a:r>
            <a:endParaRPr lang="en-US" dirty="0" smtClean="0"/>
          </a:p>
          <a:p>
            <a:pPr lvl="1"/>
            <a:r>
              <a:rPr lang="en-US" dirty="0" smtClean="0"/>
              <a:t>Mode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Chain of </a:t>
            </a:r>
            <a:r>
              <a:rPr lang="en-US" dirty="0" err="1" smtClean="0"/>
              <a:t>IndexeddbDB</a:t>
            </a:r>
            <a:r>
              <a:rPr lang="en-US" dirty="0" smtClean="0"/>
              <a:t> transaction</a:t>
            </a:r>
          </a:p>
          <a:p>
            <a:pPr lvl="1"/>
            <a:r>
              <a:rPr lang="en-US" dirty="0" err="1" smtClean="0"/>
              <a:t>IDBTransaction</a:t>
            </a:r>
            <a:r>
              <a:rPr lang="en-US" dirty="0" smtClean="0"/>
              <a:t> is automatically </a:t>
            </a:r>
            <a:r>
              <a:rPr lang="en-US" dirty="0" err="1" smtClean="0"/>
              <a:t>commited</a:t>
            </a:r>
            <a:r>
              <a:rPr lang="en-US" dirty="0" smtClean="0"/>
              <a:t> when the request is done</a:t>
            </a:r>
          </a:p>
          <a:p>
            <a:pPr lvl="1"/>
            <a:r>
              <a:rPr lang="en-US" dirty="0" err="1" smtClean="0"/>
              <a:t>IDBTransaction</a:t>
            </a:r>
            <a:r>
              <a:rPr lang="en-US" dirty="0" smtClean="0"/>
              <a:t> cannot be nested</a:t>
            </a:r>
          </a:p>
          <a:p>
            <a:pPr lvl="1"/>
            <a:r>
              <a:rPr lang="en-US" dirty="0" smtClean="0"/>
              <a:t>Reuse the transaction and set it to the </a:t>
            </a:r>
            <a:r>
              <a:rPr lang="en-US" b="1" dirty="0" smtClean="0"/>
              <a:t>most flexible</a:t>
            </a:r>
            <a:r>
              <a:rPr lang="en-US" dirty="0" smtClean="0"/>
              <a:t>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Indexedb</a:t>
            </a:r>
            <a:r>
              <a:rPr lang="en-US" dirty="0" smtClean="0"/>
              <a:t> Data Source	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6868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7108</TotalTime>
  <Words>314</Words>
  <Application>Microsoft Office PowerPoint</Application>
  <PresentationFormat>全屏显示(4:3)</PresentationFormat>
  <Paragraphs>113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Origin</vt:lpstr>
      <vt:lpstr>Discussions on Client-side  Query Processor  </vt:lpstr>
      <vt:lpstr>Where are we</vt:lpstr>
      <vt:lpstr>Indexeddb APIs</vt:lpstr>
      <vt:lpstr>Asynchronous Programming</vt:lpstr>
      <vt:lpstr>Asynchronous Programming</vt:lpstr>
      <vt:lpstr>Asynchronous Programming</vt:lpstr>
      <vt:lpstr>IndexeddbExecution</vt:lpstr>
      <vt:lpstr>Transaction Mode Issue</vt:lpstr>
      <vt:lpstr>Indexedb Data Source </vt:lpstr>
      <vt:lpstr>Challenge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Synth: Synthetic Data Generation</dc:title>
  <dc:creator>Arvind Arasu</dc:creator>
  <cp:lastModifiedBy>Yupeng</cp:lastModifiedBy>
  <cp:revision>748</cp:revision>
  <cp:lastPrinted>2011-06-08T21:48:25Z</cp:lastPrinted>
  <dcterms:created xsi:type="dcterms:W3CDTF">2010-12-07T23:07:58Z</dcterms:created>
  <dcterms:modified xsi:type="dcterms:W3CDTF">2011-10-26T17:58:42Z</dcterms:modified>
</cp:coreProperties>
</file>