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8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</p:sldIdLst>
  <p:sldSz cx="9144000" cy="6858000" type="screen4x3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B82"/>
    <a:srgbClr val="83CC97"/>
    <a:srgbClr val="87D9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2" autoAdjust="0"/>
  </p:normalViewPr>
  <p:slideViewPr>
    <p:cSldViewPr>
      <p:cViewPr varScale="1">
        <p:scale>
          <a:sx n="63" d="100"/>
          <a:sy n="63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74" y="-102"/>
      </p:cViewPr>
      <p:guideLst>
        <p:guide orient="horz" pos="2976"/>
        <p:guide pos="22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57262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24D6BDD7-EC60-49C4-8B85-10C39555657D}" type="datetimeFigureOut">
              <a:rPr lang="en-US" smtClean="0"/>
              <a:pPr/>
              <a:t>11/11/2011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57262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08F1968F-1DCC-43A6-B3B1-33BC22DD1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43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57262" y="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/>
          <a:lstStyle>
            <a:lvl1pPr algn="r">
              <a:defRPr sz="1200"/>
            </a:lvl1pPr>
          </a:lstStyle>
          <a:p>
            <a:fld id="{F921D6A4-9A45-4D54-8B16-8AC660C44333}" type="datetimeFigureOut">
              <a:rPr lang="en-US" smtClean="0"/>
              <a:pPr/>
              <a:t>11/11/2011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5" tIns="47457" rIns="94915" bIns="474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6280" y="4488180"/>
            <a:ext cx="5730240" cy="4251960"/>
          </a:xfrm>
          <a:prstGeom prst="rect">
            <a:avLst/>
          </a:prstGeom>
        </p:spPr>
        <p:txBody>
          <a:bodyPr vert="horz" lIns="94915" tIns="47457" rIns="94915" bIns="4745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57262" y="8974720"/>
            <a:ext cx="3103880" cy="472440"/>
          </a:xfrm>
          <a:prstGeom prst="rect">
            <a:avLst/>
          </a:prstGeom>
        </p:spPr>
        <p:txBody>
          <a:bodyPr vert="horz" lIns="94915" tIns="47457" rIns="94915" bIns="47457" rtlCol="0" anchor="b"/>
          <a:lstStyle>
            <a:lvl1pPr algn="r">
              <a:defRPr sz="1200"/>
            </a:lvl1pPr>
          </a:lstStyle>
          <a:p>
            <a:fld id="{C78B2787-07C2-49B8-B64B-78065288D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67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2787-07C2-49B8-B64B-78065288DF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7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D7CE89-A3DE-4BF7-8EE1-C796C8CB1D06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3E46-CFD3-4A8E-9B65-AFF4E805323F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C1BD-138C-4CED-9694-3673D0F87D5E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C749-524D-45A0-AC53-9E2923D7FC88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1CDA74-92C6-4DD9-B1B3-991EDC4BEBBD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E4C-9BF9-4D0E-B07A-3F49477677CB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EB85-CA68-453A-BFF7-A2E0CADDEBD5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3AA9-359D-4CAA-A3EF-7537E121F093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0AC-79E4-4274-871E-0A08F914D489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B59-0457-4929-855E-8A51370BE3B6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6AD0-8EEE-4FCA-ADA3-24B0ECE8C656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1DD279-7E53-4648-8EA9-E69BAB0210C4}" type="datetime1">
              <a:rPr lang="en-US" smtClean="0"/>
              <a:pPr/>
              <a:t>11/11/2011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Discussions on Client-side </a:t>
            </a:r>
            <a:br>
              <a:rPr lang="en-US" sz="3600" dirty="0" smtClean="0"/>
            </a:br>
            <a:r>
              <a:rPr lang="en-US" sz="3600" dirty="0" smtClean="0"/>
              <a:t>Query Processor 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Yupeng</a:t>
            </a:r>
            <a:r>
              <a:rPr lang="en-US" b="1" dirty="0" smtClean="0"/>
              <a:t> Fu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coding patterns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“while” loops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571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f_() { </a:t>
            </a:r>
          </a:p>
          <a:p>
            <a:r>
              <a:rPr lang="en-US" dirty="0" smtClean="0"/>
              <a:t> while (condition) </a:t>
            </a:r>
          </a:p>
          <a:p>
            <a:r>
              <a:rPr lang="en-US" dirty="0" smtClean="0"/>
              <a:t>  {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foo</a:t>
            </a:r>
            <a:r>
              <a:rPr lang="en-US" dirty="0" smtClean="0"/>
              <a:t>_();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  return 5;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restBlock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33800" y="1295400"/>
            <a:ext cx="685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void f(</a:t>
            </a:r>
            <a:r>
              <a:rPr lang="en-US" sz="1600" dirty="0" err="1" smtClean="0"/>
              <a:t>AsyncCallback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callback) </a:t>
            </a:r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whileLoop</a:t>
            </a:r>
            <a:r>
              <a:rPr lang="en-US" sz="1600" dirty="0" smtClean="0"/>
              <a:t>(callback);  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whileLoop</a:t>
            </a:r>
            <a:r>
              <a:rPr lang="en-US" sz="1600" dirty="0" smtClean="0"/>
              <a:t>(</a:t>
            </a:r>
            <a:r>
              <a:rPr lang="en-US" sz="1600" dirty="0" err="1" smtClean="0"/>
              <a:t>AsyncCallback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callback)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if (condition) </a:t>
            </a:r>
          </a:p>
          <a:p>
            <a:r>
              <a:rPr lang="en-US" sz="1600" dirty="0" smtClean="0"/>
              <a:t>    { 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foo</a:t>
            </a:r>
            <a:r>
              <a:rPr lang="en-US" sz="1600" dirty="0" smtClean="0"/>
              <a:t>(new </a:t>
            </a:r>
            <a:r>
              <a:rPr lang="en-US" sz="1600" dirty="0" err="1" smtClean="0"/>
              <a:t>AsyncCallback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{</a:t>
            </a:r>
          </a:p>
          <a:p>
            <a:r>
              <a:rPr lang="en-US" sz="1600" dirty="0" smtClean="0"/>
              <a:t>             public void </a:t>
            </a:r>
            <a:r>
              <a:rPr lang="en-US" sz="1600" dirty="0" err="1" smtClean="0"/>
              <a:t>onFailure</a:t>
            </a:r>
            <a:r>
              <a:rPr lang="en-US" sz="1600" dirty="0" smtClean="0"/>
              <a:t>(</a:t>
            </a:r>
            <a:r>
              <a:rPr lang="en-US" sz="1600" dirty="0" err="1" smtClean="0"/>
              <a:t>Throwable</a:t>
            </a:r>
            <a:r>
              <a:rPr lang="en-US" sz="1600" dirty="0" smtClean="0"/>
              <a:t> caught)</a:t>
            </a:r>
          </a:p>
          <a:p>
            <a:r>
              <a:rPr lang="en-US" sz="1600" dirty="0" smtClean="0"/>
              <a:t>            {</a:t>
            </a:r>
            <a:r>
              <a:rPr lang="en-US" sz="1600" dirty="0" err="1" smtClean="0"/>
              <a:t>callback.onFailure</a:t>
            </a:r>
            <a:r>
              <a:rPr lang="en-US" sz="1600" dirty="0" smtClean="0"/>
              <a:t>(caught);}</a:t>
            </a:r>
          </a:p>
          <a:p>
            <a:r>
              <a:rPr lang="en-US" sz="1600" dirty="0" smtClean="0"/>
              <a:t>          </a:t>
            </a:r>
          </a:p>
          <a:p>
            <a:r>
              <a:rPr lang="en-US" sz="1600" dirty="0" smtClean="0"/>
              <a:t>             public void </a:t>
            </a:r>
            <a:r>
              <a:rPr lang="en-US" sz="1600" dirty="0" err="1" smtClean="0"/>
              <a:t>onSuccess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      {</a:t>
            </a:r>
            <a:r>
              <a:rPr lang="en-US" sz="1600" dirty="0" err="1" smtClean="0"/>
              <a:t>whileLoop</a:t>
            </a:r>
            <a:r>
              <a:rPr lang="en-US" sz="1600" dirty="0" smtClean="0"/>
              <a:t>(callback);}</a:t>
            </a:r>
          </a:p>
          <a:p>
            <a:r>
              <a:rPr lang="en-US" sz="1600" dirty="0" smtClean="0"/>
              <a:t>       }}</a:t>
            </a:r>
          </a:p>
          <a:p>
            <a:r>
              <a:rPr lang="en-US" sz="1600" dirty="0" smtClean="0"/>
              <a:t>      else</a:t>
            </a:r>
          </a:p>
          <a:p>
            <a:r>
              <a:rPr lang="en-US" sz="1600" dirty="0" smtClean="0"/>
              <a:t>      {</a:t>
            </a:r>
            <a:r>
              <a:rPr lang="en-US" sz="1600" dirty="0" err="1" smtClean="0"/>
              <a:t>callback.onSuccess</a:t>
            </a:r>
            <a:r>
              <a:rPr lang="en-US" sz="1600" dirty="0" smtClean="0"/>
              <a:t>(5);}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IndexedDB</a:t>
            </a:r>
            <a:r>
              <a:rPr lang="en-US" dirty="0" smtClean="0"/>
              <a:t> data source</a:t>
            </a:r>
          </a:p>
          <a:p>
            <a:r>
              <a:rPr lang="en-US" dirty="0" smtClean="0"/>
              <a:t>Pipeline’s asynchronous interface</a:t>
            </a:r>
          </a:p>
          <a:p>
            <a:r>
              <a:rPr lang="en-US" dirty="0" err="1" smtClean="0"/>
              <a:t>IndexedDB</a:t>
            </a:r>
            <a:r>
              <a:rPr lang="en-US" dirty="0" smtClean="0"/>
              <a:t> operators</a:t>
            </a:r>
          </a:p>
          <a:p>
            <a:pPr lvl="1"/>
            <a:r>
              <a:rPr lang="en-US" dirty="0" smtClean="0"/>
              <a:t>Access path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DML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Index-Scan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data source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3400" y="2971800"/>
          <a:ext cx="8153399" cy="1600200"/>
        </p:xfrm>
        <a:graphic>
          <a:graphicData uri="http://schemas.openxmlformats.org/drawingml/2006/table">
            <a:tbl>
              <a:tblPr/>
              <a:tblGrid>
                <a:gridCol w="761406"/>
                <a:gridCol w="1676994"/>
                <a:gridCol w="1905000"/>
                <a:gridCol w="1828800"/>
                <a:gridCol w="19811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700">
                          <a:latin typeface="arial"/>
                        </a:rPr>
                        <a:t>Items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arial"/>
                        </a:rPr>
                        <a:t>save-</a:t>
                      </a:r>
                      <a:r>
                        <a:rPr lang="en-US" sz="1700" dirty="0" err="1">
                          <a:latin typeface="arial"/>
                        </a:rPr>
                        <a:t>firefox</a:t>
                      </a:r>
                      <a:r>
                        <a:rPr lang="en-US" sz="1700" dirty="0">
                          <a:latin typeface="arial"/>
                        </a:rPr>
                        <a:t>(ms)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save-chrome(ms)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read-firefox(ms)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read-chrome(ms)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10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12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15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7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12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100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36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86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arial"/>
                        </a:rPr>
                        <a:t>16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47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1000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286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742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arial"/>
                        </a:rPr>
                        <a:t>88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389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10000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2669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9137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latin typeface="arial"/>
                        </a:rPr>
                        <a:t>675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arial"/>
                        </a:rPr>
                        <a:t>3009</a:t>
                      </a:r>
                    </a:p>
                  </a:txBody>
                  <a:tcPr marL="64044" marR="640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4876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FireFox</a:t>
            </a:r>
            <a:r>
              <a:rPr lang="en-US" dirty="0" smtClean="0">
                <a:solidFill>
                  <a:srgbClr val="FF0000"/>
                </a:solidFill>
              </a:rPr>
              <a:t> is about 4.5 times faster than Chrome. 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public interface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Pipleline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  public abstract void </a:t>
            </a:r>
            <a:r>
              <a:rPr lang="en-US" dirty="0" smtClean="0">
                <a:latin typeface="Courier New"/>
              </a:rPr>
              <a:t>open();</a:t>
            </a:r>
          </a:p>
          <a:p>
            <a:endParaRPr lang="en-US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0606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 public abstract void </a:t>
            </a:r>
            <a:r>
              <a:rPr lang="en-US" dirty="0" smtClean="0">
                <a:latin typeface="Courier New"/>
              </a:rPr>
              <a:t>close();</a:t>
            </a:r>
          </a:p>
          <a:p>
            <a:endParaRPr lang="en-US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  public abstract Binding </a:t>
            </a:r>
            <a:r>
              <a:rPr lang="en-US" dirty="0" smtClean="0">
                <a:latin typeface="Courier New"/>
              </a:rPr>
              <a:t>next();  </a:t>
            </a:r>
          </a:p>
          <a:p>
            <a:endParaRPr lang="en-US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  public abstract void </a:t>
            </a:r>
            <a:r>
              <a:rPr lang="en-US" dirty="0" smtClean="0">
                <a:latin typeface="Courier New"/>
              </a:rPr>
              <a:t>next(</a:t>
            </a:r>
            <a:r>
              <a:rPr lang="en-US" dirty="0" err="1" smtClean="0">
                <a:latin typeface="Courier New"/>
              </a:rPr>
              <a:t>AsyncCallback</a:t>
            </a:r>
            <a:r>
              <a:rPr lang="en-US" dirty="0" smtClean="0">
                <a:latin typeface="Courier New"/>
              </a:rPr>
              <a:t>&lt;Binding&gt; callback);</a:t>
            </a:r>
          </a:p>
          <a:p>
            <a:endParaRPr lang="en-US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3962400"/>
            <a:ext cx="792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coding patterns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Conventions are different for asynchronous functions</a:t>
            </a:r>
          </a:p>
          <a:p>
            <a:r>
              <a:rPr lang="en-US" dirty="0" smtClean="0"/>
              <a:t>Callback</a:t>
            </a:r>
          </a:p>
          <a:p>
            <a:pPr lvl="1"/>
            <a:r>
              <a:rPr lang="en-US" dirty="0" smtClean="0"/>
              <a:t>The last parameter of an </a:t>
            </a:r>
            <a:r>
              <a:rPr lang="en-US" dirty="0" err="1" smtClean="0"/>
              <a:t>async</a:t>
            </a:r>
            <a:r>
              <a:rPr lang="en-US" dirty="0" smtClean="0"/>
              <a:t> function should be a callback</a:t>
            </a:r>
          </a:p>
          <a:p>
            <a:pPr lvl="1"/>
            <a:r>
              <a:rPr lang="en-US" dirty="0" smtClean="0"/>
              <a:t>It will be called with the result of this function when it's done.</a:t>
            </a:r>
          </a:p>
          <a:p>
            <a:pPr lvl="1"/>
            <a:r>
              <a:rPr lang="en-US" dirty="0" smtClean="0"/>
              <a:t>Two methods that handle error and result.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09800" y="3429000"/>
            <a:ext cx="5715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AsyncCallback</a:t>
            </a:r>
            <a:r>
              <a:rPr lang="en-US" sz="1600" dirty="0" smtClean="0"/>
              <a:t> callback = new </a:t>
            </a:r>
            <a:r>
              <a:rPr lang="en-US" sz="1600" dirty="0" err="1" smtClean="0"/>
              <a:t>AsyncCallback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public void </a:t>
            </a:r>
            <a:r>
              <a:rPr lang="en-US" sz="1600" dirty="0" err="1" smtClean="0"/>
              <a:t>onFailure</a:t>
            </a:r>
            <a:r>
              <a:rPr lang="en-US" sz="1600" dirty="0" smtClean="0"/>
              <a:t>(</a:t>
            </a:r>
            <a:r>
              <a:rPr lang="en-US" sz="1600" dirty="0" err="1" smtClean="0"/>
              <a:t>Throwable</a:t>
            </a:r>
            <a:r>
              <a:rPr lang="en-US" sz="1600" dirty="0" smtClean="0"/>
              <a:t> caught)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  //handle error</a:t>
            </a:r>
          </a:p>
          <a:p>
            <a:r>
              <a:rPr lang="en-US" sz="1600" dirty="0" smtClean="0"/>
              <a:t>  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public void </a:t>
            </a:r>
            <a:r>
              <a:rPr lang="en-US" sz="1600" dirty="0" err="1" smtClean="0"/>
              <a:t>onSuccess</a:t>
            </a:r>
            <a:r>
              <a:rPr lang="en-US" sz="1600" dirty="0" smtClean="0"/>
              <a:t>(Object result)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 // operations on the result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};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coding patterns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Returning a result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f_() { </a:t>
            </a:r>
          </a:p>
          <a:p>
            <a:r>
              <a:rPr lang="en-US" dirty="0" smtClean="0"/>
              <a:t>     return 5;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20135" y="3200400"/>
            <a:ext cx="461665" cy="251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286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f(</a:t>
            </a:r>
            <a:r>
              <a:rPr lang="en-US" dirty="0" err="1" smtClean="0"/>
              <a:t>AsyncCallback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callback)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callback.onSuccess</a:t>
            </a:r>
            <a:r>
              <a:rPr lang="en-US" dirty="0" smtClean="0"/>
              <a:t>(5);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coding patterns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Propagating an error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670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f_() { </a:t>
            </a:r>
          </a:p>
          <a:p>
            <a:r>
              <a:rPr lang="en-US" dirty="0" smtClean="0"/>
              <a:t>     throw new Error();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91000" y="2438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f(</a:t>
            </a:r>
            <a:r>
              <a:rPr lang="en-US" dirty="0" err="1" smtClean="0"/>
              <a:t>AsyncCallback</a:t>
            </a:r>
            <a:r>
              <a:rPr lang="en-US" dirty="0" smtClean="0"/>
              <a:t>&lt;Void&gt; callback)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callback.onFailure</a:t>
            </a:r>
            <a:r>
              <a:rPr lang="en-US" dirty="0" smtClean="0"/>
              <a:t>(new Error());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coding patterns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Calling </a:t>
            </a:r>
            <a:r>
              <a:rPr lang="en-US" b="1" dirty="0" err="1" smtClean="0"/>
              <a:t>async</a:t>
            </a:r>
            <a:r>
              <a:rPr lang="en-US" b="1" dirty="0" smtClean="0"/>
              <a:t> functions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9812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f_(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 = g_(</a:t>
            </a:r>
            <a:r>
              <a:rPr lang="en-US" dirty="0" err="1" smtClean="0"/>
              <a:t>i</a:t>
            </a:r>
            <a:r>
              <a:rPr lang="en-US" dirty="0" smtClean="0"/>
              <a:t>) + 1;</a:t>
            </a:r>
          </a:p>
          <a:p>
            <a:r>
              <a:rPr lang="en-US" dirty="0" smtClean="0"/>
              <a:t>  return x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62400" y="1905000"/>
            <a:ext cx="685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i,AsyncCallback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callback)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g(</a:t>
            </a:r>
            <a:r>
              <a:rPr lang="en-US" dirty="0" err="1" smtClean="0"/>
              <a:t>i,new</a:t>
            </a:r>
            <a:r>
              <a:rPr lang="en-US" dirty="0" smtClean="0"/>
              <a:t> </a:t>
            </a:r>
            <a:r>
              <a:rPr lang="en-US" dirty="0" err="1" smtClean="0"/>
              <a:t>AsyncCallback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  public void </a:t>
            </a:r>
            <a:r>
              <a:rPr lang="en-US" dirty="0" err="1" smtClean="0"/>
              <a:t>onFailure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caught)</a:t>
            </a:r>
          </a:p>
          <a:p>
            <a:r>
              <a:rPr lang="en-US" dirty="0" smtClean="0"/>
              <a:t>        {</a:t>
            </a:r>
            <a:r>
              <a:rPr lang="en-US" dirty="0" err="1" smtClean="0"/>
              <a:t>callback.onFailure</a:t>
            </a:r>
            <a:r>
              <a:rPr lang="en-US" dirty="0" smtClean="0"/>
              <a:t>(caught);}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public </a:t>
            </a:r>
            <a:r>
              <a:rPr lang="en-US" dirty="0" smtClean="0"/>
              <a:t>void </a:t>
            </a:r>
            <a:r>
              <a:rPr lang="en-US" dirty="0" err="1" smtClean="0"/>
              <a:t>onSuccess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result)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x = result +1;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callback.onSuccess</a:t>
            </a:r>
            <a:r>
              <a:rPr lang="en-US" dirty="0" smtClean="0"/>
              <a:t>(x);</a:t>
            </a:r>
          </a:p>
          <a:p>
            <a:r>
              <a:rPr lang="en-US" dirty="0" smtClean="0"/>
              <a:t>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});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coding patterns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"if" statements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571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f_() { </a:t>
            </a:r>
          </a:p>
          <a:p>
            <a:r>
              <a:rPr lang="en-US" dirty="0" smtClean="0"/>
              <a:t>    if (condition) </a:t>
            </a:r>
          </a:p>
          <a:p>
            <a:r>
              <a:rPr lang="en-US" dirty="0" smtClean="0"/>
              <a:t>    {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foo</a:t>
            </a:r>
            <a:r>
              <a:rPr lang="en-US" dirty="0" smtClean="0"/>
              <a:t>_();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else </a:t>
            </a:r>
          </a:p>
          <a:p>
            <a:r>
              <a:rPr lang="en-US" dirty="0" smtClean="0"/>
              <a:t>   { </a:t>
            </a:r>
          </a:p>
          <a:p>
            <a:r>
              <a:rPr lang="en-US" dirty="0" smtClean="0"/>
              <a:t>        bar_();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return 5;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restBlock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33800" y="1295400"/>
            <a:ext cx="685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void f(</a:t>
            </a:r>
            <a:r>
              <a:rPr lang="en-US" sz="1600" dirty="0" err="1" smtClean="0"/>
              <a:t>AsyncCallback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callback) </a:t>
            </a:r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if (condition) </a:t>
            </a:r>
          </a:p>
          <a:p>
            <a:r>
              <a:rPr lang="en-US" sz="1600" dirty="0" smtClean="0"/>
              <a:t>    { </a:t>
            </a:r>
            <a:r>
              <a:rPr lang="en-US" sz="1600" dirty="0" err="1" smtClean="0"/>
              <a:t>foo</a:t>
            </a:r>
            <a:r>
              <a:rPr lang="en-US" sz="1600" dirty="0" smtClean="0"/>
              <a:t>(new </a:t>
            </a:r>
            <a:r>
              <a:rPr lang="en-US" sz="1600" dirty="0" err="1" smtClean="0"/>
              <a:t>AsyncCallback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{</a:t>
            </a:r>
          </a:p>
          <a:p>
            <a:r>
              <a:rPr lang="en-US" sz="1600" dirty="0" smtClean="0"/>
              <a:t>             public void </a:t>
            </a:r>
            <a:r>
              <a:rPr lang="en-US" sz="1600" dirty="0" err="1" smtClean="0"/>
              <a:t>onFailure</a:t>
            </a:r>
            <a:r>
              <a:rPr lang="en-US" sz="1600" dirty="0" smtClean="0"/>
              <a:t>(</a:t>
            </a:r>
            <a:r>
              <a:rPr lang="en-US" sz="1600" dirty="0" err="1" smtClean="0"/>
              <a:t>Throwable</a:t>
            </a:r>
            <a:r>
              <a:rPr lang="en-US" sz="1600" dirty="0" smtClean="0"/>
              <a:t> caught)</a:t>
            </a:r>
          </a:p>
          <a:p>
            <a:r>
              <a:rPr lang="en-US" sz="1600" dirty="0" smtClean="0"/>
              <a:t>            {</a:t>
            </a:r>
            <a:r>
              <a:rPr lang="en-US" sz="1600" dirty="0" err="1" smtClean="0"/>
              <a:t>callback.onFailure</a:t>
            </a:r>
            <a:r>
              <a:rPr lang="en-US" sz="1600" dirty="0" smtClean="0"/>
              <a:t>(caught);}</a:t>
            </a:r>
          </a:p>
          <a:p>
            <a:r>
              <a:rPr lang="en-US" sz="1600" dirty="0" smtClean="0"/>
              <a:t>          </a:t>
            </a:r>
          </a:p>
          <a:p>
            <a:r>
              <a:rPr lang="en-US" sz="1600" dirty="0" smtClean="0"/>
              <a:t>             public void </a:t>
            </a:r>
            <a:r>
              <a:rPr lang="en-US" sz="1600" dirty="0" err="1" smtClean="0"/>
              <a:t>onSuccess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result)</a:t>
            </a:r>
          </a:p>
          <a:p>
            <a:r>
              <a:rPr lang="en-US" sz="1600" dirty="0" smtClean="0"/>
              <a:t>            {</a:t>
            </a:r>
            <a:r>
              <a:rPr lang="en-US" sz="1600" dirty="0" err="1" smtClean="0"/>
              <a:t>callback.onSuccess</a:t>
            </a:r>
            <a:r>
              <a:rPr lang="en-US" sz="1600" dirty="0" smtClean="0"/>
              <a:t>(</a:t>
            </a:r>
            <a:r>
              <a:rPr lang="en-US" sz="1600" dirty="0" err="1" smtClean="0"/>
              <a:t>restBlock</a:t>
            </a:r>
            <a:r>
              <a:rPr lang="en-US" sz="1600" dirty="0" smtClean="0"/>
              <a:t>());}</a:t>
            </a:r>
          </a:p>
          <a:p>
            <a:r>
              <a:rPr lang="en-US" sz="1600" dirty="0" smtClean="0"/>
              <a:t>          </a:t>
            </a:r>
            <a:r>
              <a:rPr lang="en-US" sz="1600" dirty="0" smtClean="0"/>
              <a:t>}});</a:t>
            </a:r>
            <a:endParaRPr lang="en-US" sz="1600" dirty="0" smtClean="0"/>
          </a:p>
          <a:p>
            <a:r>
              <a:rPr lang="en-US" sz="1600" dirty="0" smtClean="0"/>
              <a:t>   else</a:t>
            </a:r>
          </a:p>
          <a:p>
            <a:r>
              <a:rPr lang="en-US" sz="1600" dirty="0" smtClean="0"/>
              <a:t>   {bar(new </a:t>
            </a:r>
            <a:r>
              <a:rPr lang="en-US" sz="1600" dirty="0" err="1" smtClean="0"/>
              <a:t>AsyncCallback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       {</a:t>
            </a:r>
          </a:p>
          <a:p>
            <a:r>
              <a:rPr lang="en-US" sz="1600" dirty="0" smtClean="0"/>
              <a:t>             public void </a:t>
            </a:r>
            <a:r>
              <a:rPr lang="en-US" sz="1600" dirty="0" err="1" smtClean="0"/>
              <a:t>onFailure</a:t>
            </a:r>
            <a:r>
              <a:rPr lang="en-US" sz="1600" dirty="0" smtClean="0"/>
              <a:t>(</a:t>
            </a:r>
            <a:r>
              <a:rPr lang="en-US" sz="1600" dirty="0" err="1" smtClean="0"/>
              <a:t>Throwable</a:t>
            </a:r>
            <a:r>
              <a:rPr lang="en-US" sz="1600" dirty="0" smtClean="0"/>
              <a:t> caught)</a:t>
            </a:r>
          </a:p>
          <a:p>
            <a:r>
              <a:rPr lang="en-US" sz="1600" dirty="0" smtClean="0"/>
              <a:t>            {</a:t>
            </a:r>
            <a:r>
              <a:rPr lang="en-US" sz="1600" dirty="0" err="1" smtClean="0"/>
              <a:t>callback.onFailure</a:t>
            </a:r>
            <a:r>
              <a:rPr lang="en-US" sz="1600" dirty="0" smtClean="0"/>
              <a:t>(caught);}</a:t>
            </a:r>
          </a:p>
          <a:p>
            <a:r>
              <a:rPr lang="en-US" sz="1600" dirty="0" smtClean="0"/>
              <a:t>          </a:t>
            </a:r>
          </a:p>
          <a:p>
            <a:r>
              <a:rPr lang="en-US" sz="1600" dirty="0" smtClean="0"/>
              <a:t>             public void </a:t>
            </a:r>
            <a:r>
              <a:rPr lang="en-US" sz="1600" dirty="0" err="1" smtClean="0"/>
              <a:t>onSuccess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result)</a:t>
            </a:r>
          </a:p>
          <a:p>
            <a:r>
              <a:rPr lang="en-US" sz="1600" dirty="0" smtClean="0"/>
              <a:t>            {</a:t>
            </a:r>
            <a:r>
              <a:rPr lang="en-US" sz="1600" dirty="0" err="1" smtClean="0"/>
              <a:t>callback.onSuccess</a:t>
            </a:r>
            <a:r>
              <a:rPr lang="en-US" sz="1600" dirty="0" smtClean="0"/>
              <a:t>(</a:t>
            </a:r>
            <a:r>
              <a:rPr lang="en-US" sz="1600" dirty="0" err="1" smtClean="0"/>
              <a:t>restBlock</a:t>
            </a:r>
            <a:r>
              <a:rPr lang="en-US" sz="1600" dirty="0" smtClean="0"/>
              <a:t>());}</a:t>
            </a:r>
          </a:p>
          <a:p>
            <a:r>
              <a:rPr lang="en-US" sz="1600" smtClean="0"/>
              <a:t>          </a:t>
            </a:r>
            <a:r>
              <a:rPr lang="en-US" sz="1600" smtClean="0"/>
              <a:t>}});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7256</TotalTime>
  <Words>534</Words>
  <Application>Microsoft Office PowerPoint</Application>
  <PresentationFormat>全屏显示(4:3)</PresentationFormat>
  <Paragraphs>193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Origin</vt:lpstr>
      <vt:lpstr>Discussions on Client-side  Query Processor  </vt:lpstr>
      <vt:lpstr>Where are we</vt:lpstr>
      <vt:lpstr>IndexedDB data source</vt:lpstr>
      <vt:lpstr>Async API</vt:lpstr>
      <vt:lpstr>Async coding patterns</vt:lpstr>
      <vt:lpstr>Async coding patterns</vt:lpstr>
      <vt:lpstr>Async coding patterns</vt:lpstr>
      <vt:lpstr>Async coding patterns</vt:lpstr>
      <vt:lpstr>Async coding patterns</vt:lpstr>
      <vt:lpstr>Async coding patterns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Synth: Synthetic Data Generation</dc:title>
  <dc:creator>Arvind Arasu</dc:creator>
  <cp:lastModifiedBy>Yupeng</cp:lastModifiedBy>
  <cp:revision>780</cp:revision>
  <cp:lastPrinted>2011-06-08T21:48:25Z</cp:lastPrinted>
  <dcterms:created xsi:type="dcterms:W3CDTF">2010-12-07T23:07:58Z</dcterms:created>
  <dcterms:modified xsi:type="dcterms:W3CDTF">2011-11-11T22:38:17Z</dcterms:modified>
</cp:coreProperties>
</file>