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1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Proposals for Action Syntax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B2: Java Action </a:t>
            </a:r>
            <a:r>
              <a:rPr lang="en-US" sz="2000" dirty="0" smtClean="0"/>
              <a:t>with queries as pre-processed templates (append history function)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5190"/>
            <a:ext cx="8422637" cy="582371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@Name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err="1">
                <a:latin typeface="Consolas"/>
                <a:cs typeface="Consolas"/>
              </a:rPr>
              <a:t>append_history</a:t>
            </a:r>
            <a:r>
              <a:rPr lang="en-US" sz="1400" dirty="0">
                <a:latin typeface="Consolas"/>
                <a:cs typeface="Consolas"/>
              </a:rPr>
              <a:t>")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AppendHistoryFunction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AbstractFunction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void run(</a:t>
            </a:r>
            <a:r>
              <a:rPr lang="en-US" sz="1400" dirty="0" err="1">
                <a:latin typeface="Consolas"/>
                <a:cs typeface="Consolas"/>
              </a:rPr>
              <a:t>CollectionValue</a:t>
            </a:r>
            <a:r>
              <a:rPr lang="en-US" sz="1400" dirty="0">
                <a:latin typeface="Consolas"/>
                <a:cs typeface="Consolas"/>
              </a:rPr>
              <a:t> history, </a:t>
            </a:r>
            <a:r>
              <a:rPr lang="en-US" sz="1400" dirty="0" err="1">
                <a:latin typeface="Consolas"/>
                <a:cs typeface="Consolas"/>
              </a:rPr>
              <a:t>TupleValue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IntegerValue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 = (</a:t>
            </a:r>
            <a:r>
              <a:rPr lang="en-US" sz="1400" dirty="0" err="1">
                <a:latin typeface="Consolas"/>
                <a:cs typeface="Consolas"/>
              </a:rPr>
              <a:t>IntegerValue</a:t>
            </a:r>
            <a:r>
              <a:rPr lang="en-US" sz="1400" dirty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query( {{ select max(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) + 1 from {{ history }}  }}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StringValue</a:t>
            </a:r>
            <a:r>
              <a:rPr lang="en-US" sz="1400" dirty="0">
                <a:latin typeface="Consolas"/>
                <a:cs typeface="Consolas"/>
              </a:rPr>
              <a:t> title = (</a:t>
            </a:r>
            <a:r>
              <a:rPr lang="en-US" sz="1400" dirty="0" err="1">
                <a:latin typeface="Consolas"/>
                <a:cs typeface="Consolas"/>
              </a:rPr>
              <a:t>StringValue</a:t>
            </a:r>
            <a:r>
              <a:rPr lang="en-US" sz="1400" dirty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query( {{ </a:t>
            </a:r>
            <a:r>
              <a:rPr lang="en-US" sz="1400" dirty="0" err="1">
                <a:latin typeface="Consolas"/>
                <a:cs typeface="Consolas"/>
              </a:rPr>
              <a:t>calculate_title</a:t>
            </a:r>
            <a:r>
              <a:rPr lang="en-US" sz="1400" dirty="0">
                <a:latin typeface="Consolas"/>
                <a:cs typeface="Consolas"/>
              </a:rPr>
              <a:t>( {{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 }} ) }}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execute( {{ insert into history 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, title,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values ( {{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 }}, {{ title }}, {{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 }} ) }}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24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B3: Java Action </a:t>
            </a:r>
            <a:r>
              <a:rPr lang="en-US" sz="2000" dirty="0" smtClean="0"/>
              <a:t>with queries as pre-processed templates + ORM (beans)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5190"/>
            <a:ext cx="8422637" cy="582371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History </a:t>
            </a:r>
            <a:r>
              <a:rPr lang="en-US" sz="1400" b="1" dirty="0">
                <a:latin typeface="Consolas"/>
                <a:cs typeface="Consolas"/>
              </a:rPr>
              <a:t>implements</a:t>
            </a:r>
            <a:r>
              <a:rPr lang="en-US" sz="1400" dirty="0">
                <a:latin typeface="Consolas"/>
                <a:cs typeface="Consolas"/>
              </a:rPr>
              <a:t> Collection&lt;</a:t>
            </a:r>
            <a:r>
              <a:rPr lang="en-US" sz="1400" dirty="0" err="1">
                <a:latin typeface="Consolas"/>
                <a:cs typeface="Consolas"/>
              </a:rPr>
              <a:t>HistoryItem</a:t>
            </a:r>
            <a:r>
              <a:rPr lang="en-US" sz="1400" dirty="0">
                <a:latin typeface="Consolas"/>
                <a:cs typeface="Consolas"/>
              </a:rPr>
              <a:t>&gt;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HistoryItem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            id;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String          title;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QueryPattern</a:t>
            </a: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QueryPattern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95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B3: Java Action </a:t>
            </a:r>
            <a:r>
              <a:rPr lang="en-US" sz="2000" dirty="0" smtClean="0"/>
              <a:t>with queries as pre-processed templates + ORM (search action)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5" y="595266"/>
            <a:ext cx="9048505" cy="625281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SearchAction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AbstractAction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void run()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If there is at least one condition with at least one argument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BooleanValue</a:t>
            </a:r>
            <a:r>
              <a:rPr lang="en-US" sz="1400" dirty="0">
                <a:latin typeface="Consolas"/>
                <a:cs typeface="Consolas"/>
              </a:rPr>
              <a:t> b = (</a:t>
            </a:r>
            <a:r>
              <a:rPr lang="en-US" sz="1400" dirty="0" err="1">
                <a:latin typeface="Consolas"/>
                <a:cs typeface="Consolas"/>
              </a:rPr>
              <a:t>BooleanValue</a:t>
            </a:r>
            <a:r>
              <a:rPr lang="en-US" sz="1400" dirty="0">
                <a:latin typeface="Consolas"/>
                <a:cs typeface="Consolas"/>
              </a:rPr>
              <a:t>) query( {{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exists(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select  *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from    </a:t>
            </a:r>
            <a:r>
              <a:rPr lang="en-US" sz="1400" dirty="0" err="1">
                <a:latin typeface="Consolas"/>
                <a:cs typeface="Consolas"/>
              </a:rPr>
              <a:t>page.query_pattern.conditions</a:t>
            </a:r>
            <a:r>
              <a:rPr lang="en-US" sz="1400" dirty="0">
                <a:latin typeface="Consolas"/>
                <a:cs typeface="Consolas"/>
              </a:rPr>
              <a:t> as c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where   exists (select * from </a:t>
            </a:r>
            <a:r>
              <a:rPr lang="en-US" sz="1400" dirty="0" err="1">
                <a:latin typeface="Consolas"/>
                <a:cs typeface="Consolas"/>
              </a:rPr>
              <a:t>c.arguments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}}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b="1" dirty="0">
                <a:latin typeface="Consolas"/>
                <a:cs typeface="Consolas"/>
              </a:rPr>
              <a:t>if</a:t>
            </a:r>
            <a:r>
              <a:rPr lang="en-US" sz="1400" dirty="0">
                <a:latin typeface="Consolas"/>
                <a:cs typeface="Consolas"/>
              </a:rPr>
              <a:t> (</a:t>
            </a:r>
            <a:r>
              <a:rPr lang="en-US" sz="1400" dirty="0" err="1">
                <a:latin typeface="Consolas"/>
                <a:cs typeface="Consolas"/>
              </a:rPr>
              <a:t>b.isTrue</a:t>
            </a:r>
            <a:r>
              <a:rPr lang="en-US" sz="14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History history = (History) query( {{ </a:t>
            </a:r>
            <a:r>
              <a:rPr lang="en-US" sz="1400" dirty="0" err="1">
                <a:latin typeface="Consolas"/>
                <a:cs typeface="Consolas"/>
              </a:rPr>
              <a:t>page.history</a:t>
            </a:r>
            <a:r>
              <a:rPr lang="en-US" sz="1400" dirty="0">
                <a:latin typeface="Consolas"/>
                <a:cs typeface="Consolas"/>
              </a:rPr>
              <a:t> }}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QueryPattern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 = (</a:t>
            </a:r>
            <a:r>
              <a:rPr lang="en-US" sz="1400" dirty="0" err="1">
                <a:latin typeface="Consolas"/>
                <a:cs typeface="Consolas"/>
              </a:rPr>
              <a:t>QueryPattern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 smtClean="0">
                <a:latin typeface="Consolas"/>
                <a:cs typeface="Consolas"/>
              </a:rPr>
              <a:t>query( </a:t>
            </a:r>
            <a:r>
              <a:rPr lang="en-US" sz="1400" dirty="0">
                <a:latin typeface="Consolas"/>
                <a:cs typeface="Consolas"/>
              </a:rPr>
              <a:t>{{ </a:t>
            </a:r>
            <a:r>
              <a:rPr lang="en-US" sz="1400" dirty="0" err="1">
                <a:latin typeface="Consolas"/>
                <a:cs typeface="Consolas"/>
              </a:rPr>
              <a:t>page.query_pattern</a:t>
            </a:r>
            <a:r>
              <a:rPr lang="en-US" sz="1400" dirty="0">
                <a:latin typeface="Consolas"/>
                <a:cs typeface="Consolas"/>
              </a:rPr>
              <a:t> }}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new </a:t>
            </a:r>
            <a:r>
              <a:rPr lang="en-US" sz="1400" dirty="0" err="1">
                <a:latin typeface="Consolas"/>
                <a:cs typeface="Consolas"/>
              </a:rPr>
              <a:t>AppendHistoryFunction</a:t>
            </a:r>
            <a:r>
              <a:rPr lang="en-US" sz="1400" dirty="0">
                <a:latin typeface="Consolas"/>
                <a:cs typeface="Consolas"/>
              </a:rPr>
              <a:t>().run(history,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 </a:t>
            </a:r>
            <a:r>
              <a:rPr lang="en-US" sz="1400" b="1" dirty="0">
                <a:latin typeface="Consolas"/>
                <a:cs typeface="Consolas"/>
              </a:rPr>
              <a:t>else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// Show incomplete query </a:t>
            </a:r>
            <a:r>
              <a:rPr lang="en-US" sz="1400" dirty="0" smtClean="0">
                <a:latin typeface="Consolas"/>
                <a:cs typeface="Consolas"/>
              </a:rPr>
              <a:t>dialog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execute( {{ update page set </a:t>
            </a:r>
            <a:r>
              <a:rPr lang="en-US" sz="1400" dirty="0" err="1" smtClean="0">
                <a:latin typeface="Consolas"/>
                <a:cs typeface="Consolas"/>
              </a:rPr>
              <a:t>incomplete_dialog_visible</a:t>
            </a:r>
            <a:r>
              <a:rPr lang="en-US" sz="1400" dirty="0" smtClean="0">
                <a:latin typeface="Consolas"/>
                <a:cs typeface="Consolas"/>
              </a:rPr>
              <a:t> = true }} 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Display the main page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display("/main");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308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B3: Java Action </a:t>
            </a:r>
            <a:r>
              <a:rPr lang="en-US" sz="2000" dirty="0" smtClean="0"/>
              <a:t>with queries as pre-processed templates + ORM (append history)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805" y="605190"/>
            <a:ext cx="8602031" cy="5823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AppendHistoryFunction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AbstractFunction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void run(History history, </a:t>
            </a:r>
            <a:r>
              <a:rPr lang="en-US" sz="1400" dirty="0" err="1">
                <a:latin typeface="Consolas"/>
                <a:cs typeface="Consolas"/>
              </a:rPr>
              <a:t>QueryPattern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 = -1;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b="1" dirty="0">
                <a:latin typeface="Consolas"/>
                <a:cs typeface="Consolas"/>
              </a:rPr>
              <a:t>for</a:t>
            </a:r>
            <a:r>
              <a:rPr lang="en-US" sz="1400" dirty="0">
                <a:latin typeface="Consolas"/>
                <a:cs typeface="Consolas"/>
              </a:rPr>
              <a:t> (</a:t>
            </a:r>
            <a:r>
              <a:rPr lang="en-US" sz="1400" dirty="0" err="1">
                <a:latin typeface="Consolas"/>
                <a:cs typeface="Consolas"/>
              </a:rPr>
              <a:t>HistoryItem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history_item</a:t>
            </a:r>
            <a:r>
              <a:rPr lang="en-US" sz="1400" dirty="0">
                <a:latin typeface="Consolas"/>
                <a:cs typeface="Consolas"/>
              </a:rPr>
              <a:t> : history)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b="1" dirty="0">
                <a:latin typeface="Consolas"/>
                <a:cs typeface="Consolas"/>
              </a:rPr>
              <a:t>if</a:t>
            </a:r>
            <a:r>
              <a:rPr lang="en-US" sz="1400" dirty="0">
                <a:latin typeface="Consolas"/>
                <a:cs typeface="Consolas"/>
              </a:rPr>
              <a:t> 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 &lt; </a:t>
            </a:r>
            <a:r>
              <a:rPr lang="en-US" sz="1400" dirty="0" err="1">
                <a:latin typeface="Consolas"/>
                <a:cs typeface="Consolas"/>
              </a:rPr>
              <a:t>history_item.id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history_item.id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++;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String title = new </a:t>
            </a:r>
            <a:r>
              <a:rPr lang="en-US" sz="1400" dirty="0" err="1">
                <a:latin typeface="Consolas"/>
                <a:cs typeface="Consolas"/>
              </a:rPr>
              <a:t>CalculateTitleFunction</a:t>
            </a:r>
            <a:r>
              <a:rPr lang="en-US" sz="1400" dirty="0">
                <a:latin typeface="Consolas"/>
                <a:cs typeface="Consolas"/>
              </a:rPr>
              <a:t>().run(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HistoryItem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history_item</a:t>
            </a:r>
            <a:r>
              <a:rPr lang="en-US" sz="1400" dirty="0">
                <a:latin typeface="Consolas"/>
                <a:cs typeface="Consolas"/>
              </a:rPr>
              <a:t> = new </a:t>
            </a:r>
            <a:r>
              <a:rPr lang="en-US" sz="1400" dirty="0" err="1">
                <a:latin typeface="Consolas"/>
                <a:cs typeface="Consolas"/>
              </a:rPr>
              <a:t>HistoryItem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, title,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history.add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history_item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history.save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4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22"/>
            <a:ext cx="8229600" cy="785789"/>
          </a:xfrm>
        </p:spPr>
        <p:txBody>
          <a:bodyPr>
            <a:no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538"/>
            <a:ext cx="8229600" cy="49356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Action PL</a:t>
            </a:r>
          </a:p>
          <a:p>
            <a:pPr lvl="1"/>
            <a:r>
              <a:rPr lang="en-US" sz="2000" dirty="0" smtClean="0"/>
              <a:t>A1</a:t>
            </a:r>
            <a:r>
              <a:rPr lang="en-US" sz="2000" dirty="0"/>
              <a:t>: </a:t>
            </a:r>
            <a:r>
              <a:rPr lang="en-US" sz="2000" dirty="0" smtClean="0"/>
              <a:t>SQL</a:t>
            </a:r>
            <a:r>
              <a:rPr lang="en-US" sz="2000" dirty="0"/>
              <a:t>/PSM </a:t>
            </a:r>
            <a:r>
              <a:rPr lang="en-US" sz="2000" dirty="0" smtClean="0"/>
              <a:t>syntax</a:t>
            </a:r>
          </a:p>
          <a:p>
            <a:pPr lvl="1"/>
            <a:r>
              <a:rPr lang="en-US" sz="2000" dirty="0" smtClean="0"/>
              <a:t>A2: C-</a:t>
            </a:r>
            <a:r>
              <a:rPr lang="en-US" sz="2000" dirty="0"/>
              <a:t>like </a:t>
            </a:r>
            <a:r>
              <a:rPr lang="en-US" sz="2000" dirty="0" smtClean="0"/>
              <a:t>syntax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Java Action</a:t>
            </a:r>
          </a:p>
          <a:p>
            <a:pPr lvl="1"/>
            <a:r>
              <a:rPr lang="en-US" sz="2000" dirty="0" smtClean="0"/>
              <a:t>B1: Queries as embedded strings</a:t>
            </a:r>
          </a:p>
          <a:p>
            <a:pPr lvl="1"/>
            <a:r>
              <a:rPr lang="en-US" sz="2000" dirty="0" smtClean="0"/>
              <a:t>B2: Queries as pre-processed templates</a:t>
            </a:r>
          </a:p>
          <a:p>
            <a:pPr lvl="1"/>
            <a:r>
              <a:rPr lang="en-US" sz="2000" dirty="0" smtClean="0"/>
              <a:t>B3: Queries as pre-processed templates + 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15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A1: Action PL </a:t>
            </a:r>
            <a:r>
              <a:rPr lang="en-US" sz="2000" dirty="0" smtClean="0"/>
              <a:t>with SQL/PSM syntax (search action)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5191"/>
            <a:ext cx="8422637" cy="468278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create procedure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search_action</a:t>
            </a:r>
            <a:r>
              <a:rPr lang="en-US" sz="14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i="1" dirty="0">
                <a:latin typeface="Consolas"/>
                <a:cs typeface="Consolas"/>
              </a:rPr>
              <a:t>// If there is at least one condition with at least one argument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if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exists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select  *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from    </a:t>
            </a:r>
            <a:r>
              <a:rPr lang="en-US" sz="1400" dirty="0" err="1">
                <a:latin typeface="Consolas"/>
                <a:cs typeface="Consolas"/>
              </a:rPr>
              <a:t>page.query_pattern.conditions</a:t>
            </a:r>
            <a:r>
              <a:rPr lang="en-US" sz="1400" dirty="0">
                <a:latin typeface="Consolas"/>
                <a:cs typeface="Consolas"/>
              </a:rPr>
              <a:t> as c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where   exists (select * from </a:t>
            </a:r>
            <a:r>
              <a:rPr lang="en-US" sz="1400" dirty="0" err="1">
                <a:latin typeface="Consolas"/>
                <a:cs typeface="Consolas"/>
              </a:rPr>
              <a:t>c.arguments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 </a:t>
            </a:r>
            <a:r>
              <a:rPr lang="en-US" sz="1400" b="1" dirty="0">
                <a:latin typeface="Consolas"/>
                <a:cs typeface="Consolas"/>
              </a:rPr>
              <a:t>then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append_history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page.history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page.query_pattern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Show incomplete query dialog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update page set </a:t>
            </a:r>
            <a:r>
              <a:rPr lang="en-US" sz="1400" dirty="0" err="1">
                <a:latin typeface="Consolas"/>
                <a:cs typeface="Consolas"/>
              </a:rPr>
              <a:t>incomplete_dialog_visible</a:t>
            </a:r>
            <a:r>
              <a:rPr lang="en-US" sz="1400" dirty="0">
                <a:latin typeface="Consolas"/>
                <a:cs typeface="Consolas"/>
              </a:rPr>
              <a:t> = true;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end if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i="1" dirty="0">
                <a:latin typeface="Consolas"/>
                <a:cs typeface="Consolas"/>
              </a:rPr>
              <a:t>// Display the main page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display('/main')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end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244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A1: Action PL </a:t>
            </a:r>
            <a:r>
              <a:rPr lang="en-US" sz="2000" dirty="0" smtClean="0"/>
              <a:t>with SQL/PSM syntax (append history function)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5191"/>
            <a:ext cx="8422637" cy="593530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create </a:t>
            </a:r>
            <a:r>
              <a:rPr lang="en-US" sz="1400" b="1" dirty="0">
                <a:latin typeface="Consolas"/>
                <a:cs typeface="Consolas"/>
              </a:rPr>
              <a:t>procedure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append_history</a:t>
            </a:r>
            <a:r>
              <a:rPr lang="en-US" sz="1400" dirty="0">
                <a:latin typeface="Consolas"/>
                <a:cs typeface="Consolas"/>
              </a:rPr>
              <a:t>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history         collection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id              integer,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title           string,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   tuple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smtClean="0">
                <a:latin typeface="Consolas"/>
                <a:cs typeface="Consolas"/>
              </a:rPr>
              <a:t>),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   tuple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i="1" dirty="0">
                <a:latin typeface="Consolas"/>
                <a:cs typeface="Consolas"/>
              </a:rPr>
              <a:t>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declare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 integer;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set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 = select max(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) + 1 from history;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declare</a:t>
            </a:r>
            <a:r>
              <a:rPr lang="en-US" sz="1400" dirty="0">
                <a:latin typeface="Consolas"/>
                <a:cs typeface="Consolas"/>
              </a:rPr>
              <a:t> title string;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set</a:t>
            </a:r>
            <a:r>
              <a:rPr lang="en-US" sz="1400" dirty="0">
                <a:latin typeface="Consolas"/>
                <a:cs typeface="Consolas"/>
              </a:rPr>
              <a:t> title = </a:t>
            </a:r>
            <a:r>
              <a:rPr lang="en-US" sz="1400" dirty="0" err="1">
                <a:latin typeface="Consolas"/>
                <a:cs typeface="Consolas"/>
              </a:rPr>
              <a:t>calculate_title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insert </a:t>
            </a:r>
            <a:r>
              <a:rPr lang="en-US" sz="1400" dirty="0">
                <a:latin typeface="Consolas"/>
                <a:cs typeface="Consolas"/>
              </a:rPr>
              <a:t>into history 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, title,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values 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, title,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end</a:t>
            </a:r>
            <a:r>
              <a:rPr lang="en-US" sz="1400" dirty="0">
                <a:latin typeface="Consolas"/>
                <a:cs typeface="Consolas"/>
              </a:rPr>
              <a:t>;</a:t>
            </a:r>
            <a:endParaRPr lang="en-US" sz="1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749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A2: Action PL </a:t>
            </a:r>
            <a:r>
              <a:rPr lang="en-US" sz="2000" dirty="0" smtClean="0"/>
              <a:t>with C-like syntax (search action)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5191"/>
            <a:ext cx="8422637" cy="468278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function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search_action</a:t>
            </a:r>
            <a:r>
              <a:rPr lang="en-US" sz="1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i="1" dirty="0">
                <a:latin typeface="Consolas"/>
                <a:cs typeface="Consolas"/>
              </a:rPr>
              <a:t>// If there is at least one condition with at least one argument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if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(exists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select  *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from    </a:t>
            </a:r>
            <a:r>
              <a:rPr lang="en-US" sz="1400" dirty="0" err="1">
                <a:latin typeface="Consolas"/>
                <a:cs typeface="Consolas"/>
              </a:rPr>
              <a:t>page.query_pattern.conditions</a:t>
            </a:r>
            <a:r>
              <a:rPr lang="en-US" sz="1400" dirty="0">
                <a:latin typeface="Consolas"/>
                <a:cs typeface="Consolas"/>
              </a:rPr>
              <a:t> as c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where   exists (select * from </a:t>
            </a:r>
            <a:r>
              <a:rPr lang="en-US" sz="1400" dirty="0" err="1">
                <a:latin typeface="Consolas"/>
                <a:cs typeface="Consolas"/>
              </a:rPr>
              <a:t>c.arguments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append_history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page.history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page.query_pattern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 </a:t>
            </a:r>
            <a:r>
              <a:rPr lang="en-US" sz="1400" b="1" dirty="0">
                <a:latin typeface="Consolas"/>
                <a:cs typeface="Consolas"/>
              </a:rPr>
              <a:t>else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Show incomplete query dialog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update page set </a:t>
            </a:r>
            <a:r>
              <a:rPr lang="en-US" sz="1400" dirty="0" err="1">
                <a:latin typeface="Consolas"/>
                <a:cs typeface="Consolas"/>
              </a:rPr>
              <a:t>incomplete_dialog_visible</a:t>
            </a:r>
            <a:r>
              <a:rPr lang="en-US" sz="1400" dirty="0">
                <a:latin typeface="Consolas"/>
                <a:cs typeface="Consolas"/>
              </a:rPr>
              <a:t> = true;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i="1" dirty="0">
                <a:latin typeface="Consolas"/>
                <a:cs typeface="Consolas"/>
              </a:rPr>
              <a:t>// Display the main page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display('/main')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35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A2: Action PL </a:t>
            </a:r>
            <a:r>
              <a:rPr lang="en-US" sz="2000" dirty="0" smtClean="0"/>
              <a:t>with C-like syntax (append history function)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5191"/>
            <a:ext cx="8422637" cy="468278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function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append_history</a:t>
            </a:r>
            <a:r>
              <a:rPr lang="en-US" sz="1400" dirty="0">
                <a:latin typeface="Consolas"/>
                <a:cs typeface="Consolas"/>
              </a:rPr>
              <a:t>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collection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integer     id,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string      title,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tuple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)          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               history,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tuple 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)              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i="1" dirty="0">
                <a:latin typeface="Consolas"/>
                <a:cs typeface="Consolas"/>
              </a:rPr>
              <a:t>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 = select max(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) + 1 from history;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string title = </a:t>
            </a:r>
            <a:r>
              <a:rPr lang="en-US" sz="1400" dirty="0" err="1">
                <a:latin typeface="Consolas"/>
                <a:cs typeface="Consolas"/>
              </a:rPr>
              <a:t>calculate_title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insert into history 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, title,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values 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, title,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34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B1: Java Action </a:t>
            </a:r>
            <a:r>
              <a:rPr lang="en-US" sz="2000" dirty="0" smtClean="0"/>
              <a:t>with queries as embedded strings (search action)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5190"/>
            <a:ext cx="8422637" cy="582371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SearchAction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AbstractAction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void run()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If there is at least one condition with at least one argument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BooleanValue</a:t>
            </a:r>
            <a:r>
              <a:rPr lang="en-US" sz="1400" dirty="0">
                <a:latin typeface="Consolas"/>
                <a:cs typeface="Consolas"/>
              </a:rPr>
              <a:t> b = (</a:t>
            </a:r>
            <a:r>
              <a:rPr lang="en-US" sz="1400" dirty="0" err="1">
                <a:latin typeface="Consolas"/>
                <a:cs typeface="Consolas"/>
              </a:rPr>
              <a:t>BooleanValue</a:t>
            </a:r>
            <a:r>
              <a:rPr lang="en-US" sz="1400" dirty="0">
                <a:latin typeface="Consolas"/>
                <a:cs typeface="Consolas"/>
              </a:rPr>
              <a:t>) query(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"exists( " +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"select  * " +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"from    </a:t>
            </a:r>
            <a:r>
              <a:rPr lang="en-US" sz="1400" dirty="0" err="1">
                <a:latin typeface="Consolas"/>
                <a:cs typeface="Consolas"/>
              </a:rPr>
              <a:t>page.query_pattern.conditions</a:t>
            </a:r>
            <a:r>
              <a:rPr lang="en-US" sz="1400" dirty="0">
                <a:latin typeface="Consolas"/>
                <a:cs typeface="Consolas"/>
              </a:rPr>
              <a:t> as c " +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"where   exists (select * from </a:t>
            </a:r>
            <a:r>
              <a:rPr lang="en-US" sz="1400" dirty="0" err="1">
                <a:latin typeface="Consolas"/>
                <a:cs typeface="Consolas"/>
              </a:rPr>
              <a:t>c.arguments</a:t>
            </a:r>
            <a:r>
              <a:rPr lang="en-US" sz="1400" dirty="0">
                <a:latin typeface="Consolas"/>
                <a:cs typeface="Consolas"/>
              </a:rPr>
              <a:t>) " +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")"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b="1" dirty="0">
                <a:latin typeface="Consolas"/>
                <a:cs typeface="Consolas"/>
              </a:rPr>
              <a:t>if</a:t>
            </a:r>
            <a:r>
              <a:rPr lang="en-US" sz="1400" dirty="0">
                <a:latin typeface="Consolas"/>
                <a:cs typeface="Consolas"/>
              </a:rPr>
              <a:t> (</a:t>
            </a:r>
            <a:r>
              <a:rPr lang="en-US" sz="1400" dirty="0" err="1">
                <a:latin typeface="Consolas"/>
                <a:cs typeface="Consolas"/>
              </a:rPr>
              <a:t>b.isTrue</a:t>
            </a:r>
            <a:r>
              <a:rPr lang="en-US" sz="14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i="1" dirty="0">
                <a:latin typeface="Consolas"/>
                <a:cs typeface="Consolas"/>
              </a:rPr>
              <a:t>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execute("</a:t>
            </a:r>
            <a:r>
              <a:rPr lang="en-US" sz="1400" dirty="0" err="1">
                <a:latin typeface="Consolas"/>
                <a:cs typeface="Consolas"/>
              </a:rPr>
              <a:t>append_history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page.history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page.query_pattern</a:t>
            </a:r>
            <a:r>
              <a:rPr lang="en-US" sz="1400" dirty="0">
                <a:latin typeface="Consolas"/>
                <a:cs typeface="Consolas"/>
              </a:rPr>
              <a:t>)");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 </a:t>
            </a:r>
            <a:r>
              <a:rPr lang="en-US" sz="1400" b="1" dirty="0">
                <a:latin typeface="Consolas"/>
                <a:cs typeface="Consolas"/>
              </a:rPr>
              <a:t>else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i="1" dirty="0">
                <a:latin typeface="Consolas"/>
                <a:cs typeface="Consolas"/>
              </a:rPr>
              <a:t>// Show incomplete query dialog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execute("update page set </a:t>
            </a:r>
            <a:r>
              <a:rPr lang="en-US" sz="1400" dirty="0" err="1">
                <a:latin typeface="Consolas"/>
                <a:cs typeface="Consolas"/>
              </a:rPr>
              <a:t>incomplete_dialog_visible</a:t>
            </a:r>
            <a:r>
              <a:rPr lang="en-US" sz="1400" dirty="0">
                <a:latin typeface="Consolas"/>
                <a:cs typeface="Consolas"/>
              </a:rPr>
              <a:t> = true");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Display the main page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display("/main");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51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B1: Java Action </a:t>
            </a:r>
            <a:r>
              <a:rPr lang="en-US" sz="2000" dirty="0" smtClean="0"/>
              <a:t>with queries as embedded strings (append history function)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5190"/>
            <a:ext cx="8422637" cy="582371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@Name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err="1">
                <a:latin typeface="Consolas"/>
                <a:cs typeface="Consolas"/>
              </a:rPr>
              <a:t>append_history</a:t>
            </a:r>
            <a:r>
              <a:rPr lang="en-US" sz="1400" dirty="0">
                <a:latin typeface="Consolas"/>
                <a:cs typeface="Consolas"/>
              </a:rPr>
              <a:t>")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AppendHistoryFunction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AbstractFunction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void run(</a:t>
            </a:r>
            <a:r>
              <a:rPr lang="en-US" sz="1400" dirty="0" err="1">
                <a:latin typeface="Consolas"/>
                <a:cs typeface="Consolas"/>
              </a:rPr>
              <a:t>CollectionValue</a:t>
            </a:r>
            <a:r>
              <a:rPr lang="en-US" sz="1400" dirty="0">
                <a:latin typeface="Consolas"/>
                <a:cs typeface="Consolas"/>
              </a:rPr>
              <a:t> history, </a:t>
            </a:r>
            <a:r>
              <a:rPr lang="en-US" sz="1400" dirty="0" err="1">
                <a:latin typeface="Consolas"/>
                <a:cs typeface="Consolas"/>
              </a:rPr>
              <a:t>TupleValue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IntegerValue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 = (</a:t>
            </a:r>
            <a:r>
              <a:rPr lang="en-US" sz="1400" dirty="0" err="1">
                <a:latin typeface="Consolas"/>
                <a:cs typeface="Consolas"/>
              </a:rPr>
              <a:t>IntegerValue</a:t>
            </a:r>
            <a:r>
              <a:rPr lang="en-US" sz="1400" dirty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query("select max(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) + 1 from ?", history);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StringValue</a:t>
            </a:r>
            <a:r>
              <a:rPr lang="en-US" sz="1400" dirty="0">
                <a:latin typeface="Consolas"/>
                <a:cs typeface="Consolas"/>
              </a:rPr>
              <a:t> title = (</a:t>
            </a:r>
            <a:r>
              <a:rPr lang="en-US" sz="1400" dirty="0" err="1">
                <a:latin typeface="Consolas"/>
                <a:cs typeface="Consolas"/>
              </a:rPr>
              <a:t>StringValue</a:t>
            </a:r>
            <a:r>
              <a:rPr lang="en-US" sz="1400" dirty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query("</a:t>
            </a:r>
            <a:r>
              <a:rPr lang="en-US" sz="1400" dirty="0" err="1">
                <a:latin typeface="Consolas"/>
                <a:cs typeface="Consolas"/>
              </a:rPr>
              <a:t>calculate_title</a:t>
            </a:r>
            <a:r>
              <a:rPr lang="en-US" sz="1400" dirty="0">
                <a:latin typeface="Consolas"/>
                <a:cs typeface="Consolas"/>
              </a:rPr>
              <a:t>(?)",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execute("insert into history (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, title,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values (?, ?, ?)", </a:t>
            </a:r>
            <a:r>
              <a:rPr lang="en-US" sz="1400" dirty="0" err="1">
                <a:latin typeface="Consolas"/>
                <a:cs typeface="Consolas"/>
              </a:rPr>
              <a:t>history_id</a:t>
            </a:r>
            <a:r>
              <a:rPr lang="en-US" sz="1400" dirty="0">
                <a:latin typeface="Consolas"/>
                <a:cs typeface="Consolas"/>
              </a:rPr>
              <a:t>, title, </a:t>
            </a:r>
            <a:r>
              <a:rPr lang="en-US" sz="1400" dirty="0" err="1">
                <a:latin typeface="Consolas"/>
                <a:cs typeface="Consolas"/>
              </a:rPr>
              <a:t>query_pattern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02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B2: Java Action </a:t>
            </a:r>
            <a:r>
              <a:rPr lang="en-US" sz="2000" dirty="0" smtClean="0"/>
              <a:t>with queries as pre-processed templates (search action)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5190"/>
            <a:ext cx="8422637" cy="582371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SearchAction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AbstractAction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void run()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If there is at least one condition with at least one argument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BooleanValue</a:t>
            </a:r>
            <a:r>
              <a:rPr lang="en-US" sz="1400" dirty="0">
                <a:latin typeface="Consolas"/>
                <a:cs typeface="Consolas"/>
              </a:rPr>
              <a:t> b = (</a:t>
            </a:r>
            <a:r>
              <a:rPr lang="en-US" sz="1400" dirty="0" err="1">
                <a:latin typeface="Consolas"/>
                <a:cs typeface="Consolas"/>
              </a:rPr>
              <a:t>BooleanValue</a:t>
            </a:r>
            <a:r>
              <a:rPr lang="en-US" sz="1400" dirty="0">
                <a:latin typeface="Consolas"/>
                <a:cs typeface="Consolas"/>
              </a:rPr>
              <a:t>) query( {{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exists(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select  *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from    </a:t>
            </a:r>
            <a:r>
              <a:rPr lang="en-US" sz="1400" dirty="0" err="1">
                <a:latin typeface="Consolas"/>
                <a:cs typeface="Consolas"/>
              </a:rPr>
              <a:t>page.query_pattern.conditions</a:t>
            </a:r>
            <a:r>
              <a:rPr lang="en-US" sz="1400" dirty="0">
                <a:latin typeface="Consolas"/>
                <a:cs typeface="Consolas"/>
              </a:rPr>
              <a:t> as c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where   exists (select * from </a:t>
            </a:r>
            <a:r>
              <a:rPr lang="en-US" sz="1400" dirty="0" err="1">
                <a:latin typeface="Consolas"/>
                <a:cs typeface="Consolas"/>
              </a:rPr>
              <a:t>c.arguments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}}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b="1" dirty="0">
                <a:latin typeface="Consolas"/>
                <a:cs typeface="Consolas"/>
              </a:rPr>
              <a:t>if</a:t>
            </a:r>
            <a:r>
              <a:rPr lang="en-US" sz="1400" dirty="0">
                <a:latin typeface="Consolas"/>
                <a:cs typeface="Consolas"/>
              </a:rPr>
              <a:t> (</a:t>
            </a:r>
            <a:r>
              <a:rPr lang="en-US" sz="1400" dirty="0" err="1">
                <a:latin typeface="Consolas"/>
                <a:cs typeface="Consolas"/>
              </a:rPr>
              <a:t>b.isTrue</a:t>
            </a:r>
            <a:r>
              <a:rPr lang="en-US" sz="14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i="1" dirty="0">
                <a:latin typeface="Consolas"/>
                <a:cs typeface="Consolas"/>
              </a:rPr>
              <a:t>// Append query pattern to history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execute( {{ </a:t>
            </a:r>
            <a:r>
              <a:rPr lang="en-US" sz="1400" dirty="0" err="1">
                <a:latin typeface="Consolas"/>
                <a:cs typeface="Consolas"/>
              </a:rPr>
              <a:t>append_history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page.history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page.query_pattern</a:t>
            </a:r>
            <a:r>
              <a:rPr lang="en-US" sz="1400" dirty="0">
                <a:latin typeface="Consolas"/>
                <a:cs typeface="Consolas"/>
              </a:rPr>
              <a:t>) }}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 </a:t>
            </a:r>
            <a:r>
              <a:rPr lang="en-US" sz="1400" b="1" dirty="0">
                <a:latin typeface="Consolas"/>
                <a:cs typeface="Consolas"/>
              </a:rPr>
              <a:t>else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i="1" dirty="0">
                <a:latin typeface="Consolas"/>
                <a:cs typeface="Consolas"/>
              </a:rPr>
              <a:t>// Show incomplete query dialog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execute( {{ update page set </a:t>
            </a:r>
            <a:r>
              <a:rPr lang="en-US" sz="1400" dirty="0" err="1">
                <a:latin typeface="Consolas"/>
                <a:cs typeface="Consolas"/>
              </a:rPr>
              <a:t>incomplete_dialog_visible</a:t>
            </a:r>
            <a:r>
              <a:rPr lang="en-US" sz="1400" dirty="0">
                <a:latin typeface="Consolas"/>
                <a:cs typeface="Consolas"/>
              </a:rPr>
              <a:t> = true }} 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i="1" dirty="0">
                <a:latin typeface="Consolas"/>
                <a:cs typeface="Consolas"/>
              </a:rPr>
              <a:t>// Display the main page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display("/main");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99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1426</Words>
  <Application>Microsoft Macintosh PowerPoint</Application>
  <PresentationFormat>On-screen Show (4:3)</PresentationFormat>
  <Paragraphs>212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Proposals for Action Syntax</vt:lpstr>
      <vt:lpstr>Outline</vt:lpstr>
      <vt:lpstr>A1: Action PL with SQL/PSM syntax (search action)</vt:lpstr>
      <vt:lpstr>A1: Action PL with SQL/PSM syntax (append history function)</vt:lpstr>
      <vt:lpstr>A2: Action PL with C-like syntax (search action)</vt:lpstr>
      <vt:lpstr>A2: Action PL with C-like syntax (append history function)</vt:lpstr>
      <vt:lpstr>B1: Java Action with queries as embedded strings (search action)</vt:lpstr>
      <vt:lpstr>B1: Java Action with queries as embedded strings (append history function)</vt:lpstr>
      <vt:lpstr>B2: Java Action with queries as pre-processed templates (search action)</vt:lpstr>
      <vt:lpstr>B2: Java Action with queries as pre-processed templates (append history function)</vt:lpstr>
      <vt:lpstr>B3: Java Action with queries as pre-processed templates + ORM (beans)</vt:lpstr>
      <vt:lpstr>B3: Java Action with queries as pre-processed templates + ORM (search action)</vt:lpstr>
      <vt:lpstr>B3: Java Action with queries as pre-processed templates + ORM (append history)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73</cp:revision>
  <dcterms:created xsi:type="dcterms:W3CDTF">2011-10-26T17:05:44Z</dcterms:created>
  <dcterms:modified xsi:type="dcterms:W3CDTF">2011-11-17T01:54:57Z</dcterms:modified>
</cp:coreProperties>
</file>