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20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Compiler Specification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-99392"/>
            <a:ext cx="10081120" cy="7663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define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isbn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string string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%&gt;</a:t>
            </a:r>
            <a:endParaRPr lang="en-US" sz="1200" b="1" dirty="0" smtClean="0">
              <a:latin typeface="Courier New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with book as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cast((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select  title, pages, publisher, year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from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db.editions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as e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where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e.isbn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page.isbn</a:t>
            </a:r>
            <a:endParaRPr lang="en-US" sz="1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) as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tuple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%&gt;</a:t>
            </a:r>
            <a:endParaRPr lang="en-US" sz="1200" b="1" dirty="0" smtClean="0">
              <a:latin typeface="Courier New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Zip Code: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input </a:t>
            </a:r>
            <a:r>
              <a:rPr lang="en-US" sz="1200" b="1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zip_code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200" b="1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"text" </a:t>
            </a:r>
            <a:r>
              <a:rPr lang="en-US" sz="1200" b="1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en-US" sz="1200" b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"Add" </a:t>
            </a:r>
            <a:r>
              <a:rPr lang="en-US" sz="1200" b="1" i="1" dirty="0" err="1" smtClean="0">
                <a:solidFill>
                  <a:srgbClr val="7F007F"/>
                </a:solidFill>
                <a:latin typeface="Courier New"/>
              </a:rPr>
              <a:t>onclick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"AJAX /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add_libraries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()" </a:t>
            </a:r>
            <a:r>
              <a:rPr lang="en-US" sz="1200" b="1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en-US" sz="1200" b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"Remove" </a:t>
            </a:r>
            <a:r>
              <a:rPr lang="en-US" sz="1200" b="1" i="1" dirty="0" err="1" smtClean="0">
                <a:solidFill>
                  <a:srgbClr val="7F007F"/>
                </a:solidFill>
                <a:latin typeface="Courier New"/>
              </a:rPr>
              <a:t>onclick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"AJAX /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remove_libraries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()" </a:t>
            </a:r>
            <a:r>
              <a:rPr lang="en-US" sz="1200" b="1" i="1" dirty="0" smtClean="0">
                <a:solidFill>
                  <a:srgbClr val="008080"/>
                </a:solidFill>
                <a:latin typeface="Courier New"/>
              </a:rPr>
              <a:t>/&gt;</a:t>
            </a:r>
            <a:endParaRPr lang="en-US" sz="1200" b="1" dirty="0" smtClean="0">
              <a:latin typeface="Courier New"/>
            </a:endParaRP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unit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GoogleMaps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markers: [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for b in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session.book_locations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position: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address: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b.library_address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},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color: 'blue',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infowindow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html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Library: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b.library_name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Note: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input </a:t>
            </a:r>
            <a:r>
              <a:rPr lang="en-US" sz="1200" b="1" dirty="0" smtClean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"note" </a:t>
            </a:r>
            <a:r>
              <a:rPr lang="en-US" sz="1200" b="1" i="1" dirty="0" smtClean="0">
                <a:solidFill>
                  <a:srgbClr val="7F007F"/>
                </a:solidFill>
                <a:latin typeface="Courier New"/>
              </a:rPr>
              <a:t>type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"text" </a:t>
            </a:r>
            <a:r>
              <a:rPr lang="en-US" sz="1200" b="1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3F7F7F"/>
                </a:solidFill>
                <a:latin typeface="Courier New"/>
              </a:rPr>
              <a:t>button </a:t>
            </a:r>
            <a:r>
              <a:rPr lang="en-US" sz="1200" b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"Save" </a:t>
            </a:r>
            <a:r>
              <a:rPr lang="en-US" sz="1200" b="1" i="1" dirty="0" err="1" smtClean="0">
                <a:solidFill>
                  <a:srgbClr val="7F007F"/>
                </a:solidFill>
                <a:latin typeface="Courier New"/>
              </a:rPr>
              <a:t>onclick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"AJAX /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save_note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(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b.library_id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, </a:t>
            </a:r>
            <a:r>
              <a:rPr lang="en-US" sz="1200" b="1" i="1" dirty="0" err="1" smtClean="0">
                <a:solidFill>
                  <a:srgbClr val="2A00FF"/>
                </a:solidFill>
                <a:latin typeface="Courier New"/>
              </a:rPr>
              <a:t>request.note</a:t>
            </a:r>
            <a:r>
              <a:rPr lang="en-US" sz="1200" b="1" i="1" dirty="0" smtClean="0">
                <a:solidFill>
                  <a:srgbClr val="2A00FF"/>
                </a:solidFill>
                <a:latin typeface="Courier New"/>
              </a:rPr>
              <a:t>)" </a:t>
            </a:r>
            <a:r>
              <a:rPr lang="en-US" sz="1200" b="1" i="1" dirty="0" smtClean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end html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end for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position: {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lat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session.location.lat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lng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session.location.lng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}, 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color: 'red',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infowindow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html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    Current Location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end html %&gt;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     }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    ]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US" sz="1200" b="1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% end unit %&gt;</a:t>
            </a: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52736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page_spec</a:t>
            </a:r>
            <a:r>
              <a:rPr lang="en-US" dirty="0" smtClean="0"/>
              <a:t> -&gt; </a:t>
            </a:r>
            <a:r>
              <a:rPr lang="en-US" dirty="0" err="1" smtClean="0"/>
              <a:t>html_directive</a:t>
            </a:r>
            <a:endParaRPr lang="en-US" dirty="0" smtClean="0"/>
          </a:p>
          <a:p>
            <a:r>
              <a:rPr lang="en-US" dirty="0" smtClean="0"/>
              <a:t>directive -&gt; </a:t>
            </a:r>
            <a:r>
              <a:rPr lang="en-US" dirty="0" err="1" smtClean="0"/>
              <a:t>for_directive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         | </a:t>
            </a:r>
            <a:r>
              <a:rPr lang="en-US" dirty="0" err="1" smtClean="0"/>
              <a:t>if_directive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         | </a:t>
            </a:r>
            <a:r>
              <a:rPr lang="en-US" dirty="0" err="1" smtClean="0"/>
              <a:t>def_directive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         | </a:t>
            </a:r>
            <a:r>
              <a:rPr lang="en-US" dirty="0" err="1" smtClean="0"/>
              <a:t>let_directive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              | </a:t>
            </a:r>
            <a:r>
              <a:rPr lang="en-US" dirty="0" err="1" smtClean="0"/>
              <a:t>expr_directive</a:t>
            </a:r>
            <a:r>
              <a:rPr lang="en-US" dirty="0" smtClean="0"/>
              <a:t>                     </a:t>
            </a:r>
          </a:p>
          <a:p>
            <a:r>
              <a:rPr lang="en-US" dirty="0" smtClean="0"/>
              <a:t>                     | </a:t>
            </a:r>
            <a:r>
              <a:rPr lang="en-US" dirty="0" err="1" smtClean="0"/>
              <a:t>unit_directive</a:t>
            </a:r>
            <a:endParaRPr lang="en-US" dirty="0" smtClean="0"/>
          </a:p>
          <a:p>
            <a:r>
              <a:rPr lang="en-US" dirty="0" smtClean="0"/>
              <a:t>                     | </a:t>
            </a:r>
            <a:r>
              <a:rPr lang="en-US" dirty="0" err="1" smtClean="0"/>
              <a:t>html_directive</a:t>
            </a:r>
            <a:endParaRPr lang="en-US" dirty="0" smtClean="0"/>
          </a:p>
          <a:p>
            <a:r>
              <a:rPr lang="en-US" dirty="0" smtClean="0"/>
              <a:t>                     | </a:t>
            </a:r>
            <a:r>
              <a:rPr lang="en-US" dirty="0" err="1" smtClean="0"/>
              <a:t>event_directive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| </a:t>
            </a:r>
            <a:r>
              <a:rPr lang="en-US" dirty="0" err="1" smtClean="0"/>
              <a:t>name_directive</a:t>
            </a:r>
            <a:r>
              <a:rPr lang="en-US" dirty="0" smtClean="0"/>
              <a:t>                  </a:t>
            </a:r>
          </a:p>
          <a:p>
            <a:endParaRPr lang="en-US" dirty="0" smtClean="0"/>
          </a:p>
          <a:p>
            <a:r>
              <a:rPr lang="en-US" dirty="0" err="1" smtClean="0"/>
              <a:t>for_directive</a:t>
            </a:r>
            <a:r>
              <a:rPr lang="en-US" dirty="0" smtClean="0"/>
              <a:t> -&gt; {</a:t>
            </a:r>
            <a:r>
              <a:rPr lang="en-US" dirty="0" err="1" smtClean="0"/>
              <a:t>iterator:string</a:t>
            </a:r>
            <a:r>
              <a:rPr lang="en-US" dirty="0" smtClean="0"/>
              <a:t>, </a:t>
            </a:r>
            <a:r>
              <a:rPr lang="en-US" dirty="0" err="1" smtClean="0"/>
              <a:t>query:expr</a:t>
            </a:r>
            <a:r>
              <a:rPr lang="en-US" dirty="0" smtClean="0"/>
              <a:t>, body: (directive)*}</a:t>
            </a:r>
          </a:p>
          <a:p>
            <a:r>
              <a:rPr lang="en-US" dirty="0" err="1" smtClean="0"/>
              <a:t>if_directive</a:t>
            </a:r>
            <a:r>
              <a:rPr lang="en-US" dirty="0" smtClean="0"/>
              <a:t> -&gt; (branch:{</a:t>
            </a:r>
            <a:r>
              <a:rPr lang="en-US" dirty="0" err="1" smtClean="0"/>
              <a:t>cond:expr</a:t>
            </a:r>
            <a:r>
              <a:rPr lang="en-US" dirty="0" smtClean="0"/>
              <a:t>, body</a:t>
            </a:r>
            <a:r>
              <a:rPr lang="en-US" dirty="0" smtClean="0">
                <a:sym typeface="Wingdings" pitchFamily="2" charset="2"/>
              </a:rPr>
              <a:t>:(directive)*</a:t>
            </a:r>
            <a:r>
              <a:rPr lang="en-US" dirty="0" smtClean="0"/>
              <a:t>})+</a:t>
            </a:r>
          </a:p>
          <a:p>
            <a:r>
              <a:rPr lang="en-US" dirty="0" err="1" smtClean="0"/>
              <a:t>def_directive</a:t>
            </a:r>
            <a:r>
              <a:rPr lang="en-US" dirty="0" smtClean="0"/>
              <a:t> -&gt; {(</a:t>
            </a:r>
            <a:r>
              <a:rPr lang="en-US" dirty="0" err="1" smtClean="0"/>
              <a:t>name:type</a:t>
            </a:r>
            <a:r>
              <a:rPr lang="en-US" dirty="0" smtClean="0"/>
              <a:t>)+}</a:t>
            </a:r>
          </a:p>
          <a:p>
            <a:r>
              <a:rPr lang="en-US" dirty="0" err="1" smtClean="0"/>
              <a:t>html_directive</a:t>
            </a:r>
            <a:r>
              <a:rPr lang="en-US" dirty="0" smtClean="0"/>
              <a:t> -&gt; {</a:t>
            </a:r>
            <a:r>
              <a:rPr lang="en-US" dirty="0" err="1" smtClean="0"/>
              <a:t>template:xhtml</a:t>
            </a:r>
            <a:r>
              <a:rPr lang="en-US" dirty="0" smtClean="0"/>
              <a:t>, children:(directive)*}</a:t>
            </a:r>
          </a:p>
          <a:p>
            <a:r>
              <a:rPr lang="en-US" dirty="0" err="1" smtClean="0"/>
              <a:t>unit_directive</a:t>
            </a:r>
            <a:r>
              <a:rPr lang="en-US" dirty="0" smtClean="0"/>
              <a:t> -&gt; {</a:t>
            </a:r>
            <a:r>
              <a:rPr lang="en-US" dirty="0" err="1" smtClean="0"/>
              <a:t>name:string</a:t>
            </a:r>
            <a:r>
              <a:rPr lang="en-US" dirty="0" smtClean="0"/>
              <a:t>, template: string, children</a:t>
            </a:r>
            <a:r>
              <a:rPr lang="en-US" dirty="0" smtClean="0">
                <a:sym typeface="Wingdings" pitchFamily="2" charset="2"/>
              </a:rPr>
              <a:t>:(directive)*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let_directive</a:t>
            </a:r>
            <a:r>
              <a:rPr lang="en-US" dirty="0" smtClean="0"/>
              <a:t> -&gt; {</a:t>
            </a:r>
            <a:r>
              <a:rPr lang="en-US" dirty="0" err="1" smtClean="0"/>
              <a:t>target:string</a:t>
            </a:r>
            <a:r>
              <a:rPr lang="en-US" dirty="0" smtClean="0"/>
              <a:t>, </a:t>
            </a:r>
            <a:r>
              <a:rPr lang="en-US" dirty="0" err="1" smtClean="0"/>
              <a:t>source:expr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expr_directive</a:t>
            </a:r>
            <a:r>
              <a:rPr lang="en-US" dirty="0" smtClean="0"/>
              <a:t> -&gt; {</a:t>
            </a:r>
            <a:r>
              <a:rPr lang="en-US" dirty="0" err="1" smtClean="0"/>
              <a:t>expr:expr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event_directive</a:t>
            </a:r>
            <a:r>
              <a:rPr lang="en-US" dirty="0" smtClean="0"/>
              <a:t> -&gt; {</a:t>
            </a:r>
            <a:r>
              <a:rPr lang="en-US" dirty="0" err="1" smtClean="0"/>
              <a:t>event:string</a:t>
            </a:r>
            <a:r>
              <a:rPr lang="en-US" dirty="0" smtClean="0"/>
              <a:t>, action: string, </a:t>
            </a:r>
            <a:r>
              <a:rPr lang="en-US" dirty="0" err="1" smtClean="0"/>
              <a:t>args</a:t>
            </a:r>
            <a:r>
              <a:rPr lang="en-US" dirty="0" smtClean="0">
                <a:sym typeface="Wingdings" pitchFamily="2" charset="2"/>
              </a:rPr>
              <a:t>:(</a:t>
            </a:r>
            <a:r>
              <a:rPr lang="en-US" dirty="0" err="1" smtClean="0">
                <a:sym typeface="Wingdings" pitchFamily="2" charset="2"/>
              </a:rPr>
              <a:t>expr</a:t>
            </a:r>
            <a:r>
              <a:rPr lang="en-US" dirty="0" smtClean="0">
                <a:sym typeface="Wingdings" pitchFamily="2" charset="2"/>
              </a:rPr>
              <a:t>)*,</a:t>
            </a:r>
            <a:r>
              <a:rPr lang="en-US" dirty="0" smtClean="0"/>
              <a:t> type: AJAX|NEW}</a:t>
            </a:r>
          </a:p>
          <a:p>
            <a:r>
              <a:rPr lang="en-US" dirty="0" err="1" smtClean="0"/>
              <a:t>name_directive</a:t>
            </a:r>
            <a:r>
              <a:rPr lang="en-US" dirty="0" smtClean="0"/>
              <a:t> -&gt; {</a:t>
            </a:r>
            <a:r>
              <a:rPr lang="en-US" dirty="0" err="1" smtClean="0"/>
              <a:t>attr:string</a:t>
            </a:r>
            <a:r>
              <a:rPr lang="en-US" dirty="0" smtClean="0"/>
              <a:t>, </a:t>
            </a:r>
            <a:r>
              <a:rPr lang="en-US" dirty="0" err="1" smtClean="0"/>
              <a:t>name:string</a:t>
            </a: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Page AST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504" y="836712"/>
            <a:ext cx="9289032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markers: [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altLang="zh-CN" b="1" dirty="0" smtClean="0">
                <a:solidFill>
                  <a:srgbClr val="008080"/>
                </a:solidFill>
                <a:latin typeface="Courier New"/>
              </a:rPr>
              <a:t>           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&lt;% placeholder1 %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             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position: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    address: </a:t>
            </a:r>
            <a:r>
              <a:rPr lang="en-US" altLang="zh-CN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% placeholder2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%&gt;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},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color: 'blue',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/>
              </a:rPr>
              <a:t>infowindow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:&lt;% placeholder3 %&gt;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 smtClean="0">
                <a:solidFill>
                  <a:srgbClr val="008080"/>
                </a:solidFill>
                <a:latin typeface="Courier New"/>
              </a:rPr>
              <a:t>             &lt;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% end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placeholder1 %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position: {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lat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zh-CN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% placeholder4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%&gt;,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lng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altLang="zh-CN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% placeholder15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%&gt;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},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color: 'red',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altLang="zh-CN" b="1" dirty="0" err="1">
                <a:solidFill>
                  <a:srgbClr val="000000"/>
                </a:solidFill>
                <a:latin typeface="Courier New"/>
              </a:rPr>
              <a:t>infowindow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% placeholder6 %&gt;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      }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/>
            </a:endParaRPr>
          </a:p>
          <a:p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Template in </a:t>
            </a:r>
            <a:r>
              <a:rPr lang="en-US" sz="3200" smtClean="0"/>
              <a:t>unit directive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1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3968" y="1048668"/>
            <a:ext cx="403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b="1" dirty="0" err="1" smtClean="0"/>
              <a:t>isbn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     </a:t>
            </a:r>
            <a:r>
              <a:rPr lang="en-US" b="1" dirty="0" err="1" smtClean="0"/>
              <a:t>zipcode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__1 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altLang="zh-CN" dirty="0"/>
              <a:t>__</a:t>
            </a:r>
            <a:r>
              <a:rPr lang="en-US" altLang="zh-CN" dirty="0" err="1"/>
              <a:t>cid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dirty="0" smtClean="0"/>
          </a:p>
          <a:p>
            <a:r>
              <a:rPr lang="en-US" altLang="zh-CN" b="1" dirty="0" smtClean="0"/>
              <a:t>             note</a:t>
            </a:r>
            <a:r>
              <a:rPr lang="en-US" altLang="zh-CN" dirty="0" smtClean="0"/>
              <a:t> </a:t>
            </a:r>
            <a:r>
              <a:rPr lang="en-US" altLang="zh-CN" dirty="0"/>
              <a:t>string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552" y="1047388"/>
            <a:ext cx="8229600" cy="598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visual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…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map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markers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collection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__cid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position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address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string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lat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double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lng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double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color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string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infowindow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template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xhtml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children </a:t>
            </a: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tuple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                         note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+mj-ea"/>
                <a:cs typeface="+mj-cs"/>
              </a:rPr>
              <a:t>                    __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  <a:ea typeface="+mj-ea"/>
                <a:cs typeface="+mj-cs"/>
              </a:rPr>
              <a:t>library_id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Calibri"/>
                <a:ea typeface="+mj-ea"/>
                <a:cs typeface="+mj-cs"/>
              </a:rPr>
              <a:t>int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4111912"/>
            <a:ext cx="403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context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b="1" dirty="0" err="1" smtClean="0"/>
              <a:t>isbn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     </a:t>
            </a:r>
            <a:r>
              <a:rPr lang="en-US" b="1" dirty="0" err="1" smtClean="0"/>
              <a:t>zipcode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note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     __</a:t>
            </a:r>
            <a:r>
              <a:rPr lang="en-US" dirty="0" err="1" smtClean="0"/>
              <a:t>library_id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cxnSp>
        <p:nvCxnSpPr>
          <p:cNvPr id="12" name="直接连接符 11"/>
          <p:cNvCxnSpPr/>
          <p:nvPr/>
        </p:nvCxnSpPr>
        <p:spPr>
          <a:xfrm>
            <a:off x="683568" y="1407428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568" y="18394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1600" y="198349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71600" y="21275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87624" y="227152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87624" y="241554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03648" y="2559556"/>
            <a:ext cx="0" cy="28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03648" y="270357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691680" y="3063612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91680" y="320762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403648" y="299160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403648" y="40717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403648" y="435975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691680" y="349566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691680" y="37836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1680" y="443176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691680" y="464778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91680" y="493582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07704" y="4935820"/>
            <a:ext cx="0" cy="221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907704" y="515184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27984" y="1408708"/>
            <a:ext cx="0" cy="725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27984" y="184075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427984" y="15527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27984" y="212878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44008" y="220079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44008" y="23448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60032" y="2488828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860032" y="29208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60032" y="263284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88024" y="4399944"/>
            <a:ext cx="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788024" y="483199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788024" y="454396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788024" y="519203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788024" y="548006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Schemas</a:t>
            </a:r>
            <a:endParaRPr lang="en-US" sz="3200" dirty="0"/>
          </a:p>
        </p:txBody>
      </p:sp>
      <p:cxnSp>
        <p:nvCxnSpPr>
          <p:cNvPr id="45" name="直接连接符 28"/>
          <p:cNvCxnSpPr/>
          <p:nvPr/>
        </p:nvCxnSpPr>
        <p:spPr>
          <a:xfrm>
            <a:off x="1403648" y="544522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051720" y="2420888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2627784" y="263691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 flipV="1">
            <a:off x="3275856" y="2996952"/>
            <a:ext cx="1728192" cy="2160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3275856" y="515719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3275856" y="544522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Query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764704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TUPLE(</a:t>
            </a:r>
          </a:p>
          <a:p>
            <a:r>
              <a:rPr lang="en-US" dirty="0" smtClean="0"/>
              <a:t>   (  SELECT TUPLE(</a:t>
            </a:r>
            <a:r>
              <a:rPr lang="en-US" dirty="0" err="1" smtClean="0"/>
              <a:t>b.library_address</a:t>
            </a:r>
            <a:r>
              <a:rPr lang="en-US" dirty="0" smtClean="0"/>
              <a:t> AS address) AS </a:t>
            </a:r>
            <a:r>
              <a:rPr lang="en-US" dirty="0" err="1" smtClean="0"/>
              <a:t>posistion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‘blue’ AS color,</a:t>
            </a:r>
          </a:p>
          <a:p>
            <a:r>
              <a:rPr lang="en-US" dirty="0" smtClean="0"/>
              <a:t>                    TUPLE((CAST(‘Library: &lt;placeholder__0 /&gt; </a:t>
            </a:r>
          </a:p>
          <a:p>
            <a:r>
              <a:rPr lang="en-US" dirty="0" smtClean="0"/>
              <a:t>                                             Note: &lt;input type="text" /&gt; </a:t>
            </a:r>
          </a:p>
          <a:p>
            <a:r>
              <a:rPr lang="en-US" dirty="0" smtClean="0"/>
              <a:t>                                            &lt;button value="Save"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save_note</a:t>
            </a:r>
            <a:r>
              <a:rPr lang="en-US" dirty="0" smtClean="0"/>
              <a:t>(__</a:t>
            </a:r>
            <a:r>
              <a:rPr lang="en-US" dirty="0" err="1" smtClean="0"/>
              <a:t>library_id</a:t>
            </a:r>
            <a:r>
              <a:rPr lang="en-US" dirty="0" smtClean="0"/>
              <a:t>,  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request.note</a:t>
            </a:r>
            <a:r>
              <a:rPr lang="en-US" dirty="0" smtClean="0"/>
              <a:t>)"’) AS </a:t>
            </a:r>
            <a:r>
              <a:rPr lang="en-US" dirty="0" err="1" smtClean="0"/>
              <a:t>xhtml</a:t>
            </a:r>
            <a:r>
              <a:rPr lang="en-US" dirty="0" smtClean="0"/>
              <a:t>) AS template,</a:t>
            </a:r>
          </a:p>
          <a:p>
            <a:r>
              <a:rPr lang="en-US" dirty="0" smtClean="0"/>
              <a:t>                                 TUPLE(</a:t>
            </a:r>
            <a:r>
              <a:rPr lang="en-US" dirty="0" err="1" smtClean="0"/>
              <a:t>b.library_name</a:t>
            </a:r>
            <a:r>
              <a:rPr lang="en-US" dirty="0" smtClean="0"/>
              <a:t> AS __0) AS children</a:t>
            </a:r>
          </a:p>
          <a:p>
            <a:r>
              <a:rPr lang="en-US" dirty="0" smtClean="0"/>
              <a:t>                     ) AS </a:t>
            </a:r>
            <a:r>
              <a:rPr lang="en-US" dirty="0" err="1" smtClean="0"/>
              <a:t>infowindow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‘__cid1’ AS __cid,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b.library_id</a:t>
            </a:r>
            <a:r>
              <a:rPr lang="en-US" dirty="0" smtClean="0"/>
              <a:t> AS __</a:t>
            </a:r>
            <a:r>
              <a:rPr lang="en-US" dirty="0" err="1" smtClean="0"/>
              <a:t>library_id</a:t>
            </a:r>
            <a:endParaRPr lang="en-US" dirty="0" smtClean="0"/>
          </a:p>
          <a:p>
            <a:r>
              <a:rPr lang="en-US" dirty="0" smtClean="0"/>
              <a:t>      FROM </a:t>
            </a:r>
            <a:r>
              <a:rPr lang="en-US" dirty="0" err="1" smtClean="0"/>
              <a:t>session.book_location</a:t>
            </a:r>
            <a:r>
              <a:rPr lang="en-US" dirty="0" smtClean="0"/>
              <a:t> AS b</a:t>
            </a:r>
          </a:p>
          <a:p>
            <a:r>
              <a:rPr lang="en-US" dirty="0" smtClean="0"/>
              <a:t>      UNION</a:t>
            </a:r>
          </a:p>
          <a:p>
            <a:r>
              <a:rPr lang="en-US" dirty="0" smtClean="0"/>
              <a:t>      SELECT TUPLE(</a:t>
            </a:r>
            <a:r>
              <a:rPr lang="en-US" dirty="0" err="1" smtClean="0"/>
              <a:t>session.location.lat</a:t>
            </a:r>
            <a:r>
              <a:rPr lang="en-US" dirty="0" smtClean="0"/>
              <a:t> AS lat,</a:t>
            </a:r>
          </a:p>
          <a:p>
            <a:r>
              <a:rPr lang="en-US" dirty="0" smtClean="0"/>
              <a:t>                                </a:t>
            </a:r>
            <a:r>
              <a:rPr lang="en-US" dirty="0" err="1" smtClean="0"/>
              <a:t>session.location.lat</a:t>
            </a:r>
            <a:r>
              <a:rPr lang="en-US" dirty="0" smtClean="0"/>
              <a:t> AS </a:t>
            </a:r>
            <a:r>
              <a:rPr lang="en-US" dirty="0" err="1" smtClean="0"/>
              <a:t>lng</a:t>
            </a:r>
            <a:r>
              <a:rPr lang="en-US" dirty="0" smtClean="0"/>
              <a:t>) AS position,</a:t>
            </a:r>
          </a:p>
          <a:p>
            <a:r>
              <a:rPr lang="en-US" dirty="0" smtClean="0"/>
              <a:t>                    ‘red’ AS color,</a:t>
            </a:r>
          </a:p>
          <a:p>
            <a:r>
              <a:rPr lang="en-US" dirty="0" smtClean="0"/>
              <a:t>                    TUPLE((CAST(‘Current Location’) AS </a:t>
            </a:r>
            <a:r>
              <a:rPr lang="en-US" dirty="0" err="1" smtClean="0"/>
              <a:t>xhtml</a:t>
            </a:r>
            <a:r>
              <a:rPr lang="en-US" dirty="0" smtClean="0"/>
              <a:t>) AS template) AS </a:t>
            </a:r>
            <a:r>
              <a:rPr lang="en-US" dirty="0" err="1" smtClean="0"/>
              <a:t>infowindow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‘__cid2’ AS __cid</a:t>
            </a:r>
          </a:p>
          <a:p>
            <a:r>
              <a:rPr lang="en-US" dirty="0" smtClean="0"/>
              <a:t>  )  AS markers</a:t>
            </a:r>
          </a:p>
          <a:p>
            <a:r>
              <a:rPr lang="en-US" dirty="0" smtClean="0"/>
              <a:t>)AS MAP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593</Words>
  <Application>Microsoft Macintosh PowerPoint</Application>
  <PresentationFormat>全屏显示(4:3)</PresentationFormat>
  <Paragraphs>117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Page Compiler Specification</vt:lpstr>
      <vt:lpstr>PowerPoint 演示文稿</vt:lpstr>
      <vt:lpstr>Page AST</vt:lpstr>
      <vt:lpstr>Template in unit directive</vt:lpstr>
      <vt:lpstr>Schemas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Yupeng</dc:creator>
  <cp:lastModifiedBy>MAC m</cp:lastModifiedBy>
  <cp:revision>66</cp:revision>
  <dcterms:created xsi:type="dcterms:W3CDTF">2013-04-12T03:03:34Z</dcterms:created>
  <dcterms:modified xsi:type="dcterms:W3CDTF">2013-04-13T22:34:32Z</dcterms:modified>
</cp:coreProperties>
</file>