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7A7688B-B1C1-46B9-AFB3-648A98DDD96C}">
  <a:tblStyle styleId="{D7A7688B-B1C1-46B9-AFB3-648A98DDD96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72503AC-C2C1-4994-9E07-7BD0DB0039F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833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lugosz.com/ZIP2/VLI.html" TargetMode="External"/><Relationship Id="rId3" Type="http://schemas.openxmlformats.org/officeDocument/2006/relationships/hyperlink" Target="http://java-performance.info/string-intern-in-java-6-7-8/" TargetMode="External"/><Relationship Id="rId7" Type="http://schemas.openxmlformats.org/officeDocument/2006/relationships/hyperlink" Target="https://developers.google.com/protocol-buffers/docs/encod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Variable-length_quantity" TargetMode="External"/><Relationship Id="rId5" Type="http://schemas.openxmlformats.org/officeDocument/2006/relationships/hyperlink" Target="https://blog.codecentric.de/en/2012/03/save-memory-by-using-string-intern-in-java/" TargetMode="External"/><Relationship Id="rId4" Type="http://schemas.openxmlformats.org/officeDocument/2006/relationships/hyperlink" Target="http://java-performance.info/string-intern-java-6-7-8-multithreaded-access/" TargetMode="External"/><Relationship Id="rId9" Type="http://schemas.openxmlformats.org/officeDocument/2006/relationships/hyperlink" Target="https://sqlite.org/src4/doc/trunk/www/varint.wik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instrument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memory-measur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Memory optimization experiments for SQL++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 algn="ctr" rtl="0">
              <a:buNone/>
            </a:pPr>
            <a:r>
              <a:rPr lang="en" dirty="0"/>
              <a:t>Aditya Avinash</a:t>
            </a:r>
          </a:p>
          <a:p>
            <a:pPr lvl="0" algn="ctr" rtl="0">
              <a:buNone/>
            </a:pPr>
            <a:r>
              <a:rPr lang="en" dirty="0"/>
              <a:t>                                   Gaurav Saxena</a:t>
            </a:r>
          </a:p>
          <a:p>
            <a:pPr lvl="0" algn="ctr" rtl="0">
              <a:buNone/>
            </a:pPr>
            <a:r>
              <a:rPr lang="en" dirty="0"/>
              <a:t>       				</a:t>
            </a:r>
            <a:r>
              <a:rPr lang="en" dirty="0" smtClean="0"/>
              <a:t>Kian </a:t>
            </a:r>
            <a:r>
              <a:rPr lang="en" dirty="0"/>
              <a:t>Win ong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Terminals in SQL++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Numbers (int, long, float, double)</a:t>
            </a:r>
          </a:p>
          <a:p>
            <a:pPr lvl="0" rtl="0">
              <a:buNone/>
            </a:pPr>
            <a:r>
              <a:rPr lang="en"/>
              <a:t>- String</a:t>
            </a:r>
          </a:p>
          <a:p>
            <a:pPr lvl="0" rtl="0">
              <a:buNone/>
            </a:pPr>
            <a:r>
              <a:rPr lang="en"/>
              <a:t>- Boolean (true/false)</a:t>
            </a:r>
          </a:p>
          <a:p>
            <a:pPr lvl="0" rtl="0">
              <a:buNone/>
            </a:pPr>
            <a:r>
              <a:rPr lang="en"/>
              <a:t>- enriched values : e.g time stamp</a:t>
            </a:r>
          </a:p>
          <a:p>
            <a:pPr lvl="0" rtl="0">
              <a:buNone/>
            </a:pPr>
            <a:r>
              <a:rPr lang="en">
                <a:solidFill>
                  <a:srgbClr val="007000"/>
                </a:solidFill>
              </a:rPr>
              <a:t>Aim: Encode terminal values to maximize space efficiency</a:t>
            </a:r>
          </a:p>
          <a:p>
            <a:endParaRPr lang="en">
              <a:solidFill>
                <a:srgbClr val="007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Variable length encoding for integers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 case: In Java all integers are 32 bits/ 4 bytes long. In most cases integer values are not large, so we can use variable length encoding.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int and long will be encoded. 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double and float will </a:t>
            </a:r>
            <a:r>
              <a:rPr lang="en" b="1"/>
              <a:t>not</a:t>
            </a:r>
            <a:r>
              <a:rPr lang="en"/>
              <a:t> be encoded.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Approach1: Variable-length quantity (VLQ)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- Most significant bytes first.</a:t>
            </a:r>
          </a:p>
          <a:p>
            <a:pPr lvl="0" rtl="0">
              <a:buNone/>
            </a:pPr>
            <a:r>
              <a:rPr lang="en" sz="2400"/>
              <a:t>-Used for unsigned integers. </a:t>
            </a:r>
            <a:r>
              <a:rPr lang="en" sz="2400">
                <a:solidFill>
                  <a:schemeClr val="dk1"/>
                </a:solidFill>
              </a:rPr>
              <a:t>If MSB of a byte  is 0, then this is the last VLQ octet of the integer. If MSB is 1, then another VLQ octet follows.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- Variation for signed integer:  Variable length quantity scheme called Compact Indices.Only difference is that it can handle -ve numbers. It uses 7th bit to indicate if number is -ve or +ve (0  means +ve)</a:t>
            </a:r>
          </a:p>
          <a:p>
            <a:endParaRPr lang="en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2400"/>
              <a:t>Approach 2: Varint encoding in Google protocol buffer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- least significant groups stored first.</a:t>
            </a:r>
          </a:p>
          <a:p>
            <a:pPr lvl="0" rtl="0">
              <a:buNone/>
            </a:pPr>
            <a:r>
              <a:rPr lang="en" sz="2400"/>
              <a:t>- For unsigned ints , it uses VLQ</a:t>
            </a:r>
          </a:p>
          <a:p>
            <a:pPr lvl="0" rtl="0">
              <a:buNone/>
            </a:pPr>
            <a:r>
              <a:rPr lang="en" sz="2400"/>
              <a:t>- For signed ints, it uses ZigZag encoding. In this, all negative numbers and positive numbers are mapped to positive numbers and then VLQ is used.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/>
              <a:t>
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/>
              <a:t>Approach 3: Dlugosz' Variable-Length Int Encoding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- [0 xxxxxxx]</a:t>
            </a:r>
            <a:r>
              <a:rPr lang="en" sz="1800">
                <a:solidFill>
                  <a:schemeClr val="dk1"/>
                </a:solidFill>
              </a:rPr>
              <a:t> holds 0—127 in one byte.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  The first bit is zero, indicating this form. The remaining 7 bits hold the value.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- [10 xxxxxx] [yyyyyyyy]</a:t>
            </a:r>
            <a:r>
              <a:rPr lang="en" sz="1800">
                <a:solidFill>
                  <a:schemeClr val="dk1"/>
                </a:solidFill>
              </a:rPr>
              <a:t> holds 0—16,383 in two bytes.</a:t>
            </a:r>
          </a:p>
          <a:p>
            <a:pPr marL="457200" lvl="0" indent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first two bits are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800">
                <a:solidFill>
                  <a:schemeClr val="dk1"/>
                </a:solidFill>
              </a:rPr>
              <a:t>, indicating this form. The remaining 6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bits are the most-significant bits of the value, and the second byte is the least-significant 8 bits of the value.</a:t>
            </a:r>
          </a:p>
          <a:p>
            <a:pPr marL="457200" lvl="0" indent="0" rtl="0">
              <a:buNone/>
            </a:pPr>
            <a:r>
              <a:rPr lang="en" sz="1800">
                <a:solidFill>
                  <a:schemeClr val="dk1"/>
                </a:solidFill>
              </a:rPr>
              <a:t>If you mask off the first two bits (set them both to zero for an unsigned vli), the two bytes will hold the value in big-endian.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- [110 xxxxx] [yyyyyyyy] [zzzzzzzz]</a:t>
            </a:r>
            <a:r>
              <a:rPr lang="en" sz="1800">
                <a:solidFill>
                  <a:schemeClr val="dk1"/>
                </a:solidFill>
              </a:rPr>
              <a:t> holds 0—2,097,151 in three bytes.</a:t>
            </a:r>
          </a:p>
          <a:p>
            <a:pPr lvl="0" rtl="0"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-  No explanation given  for signed integers</a:t>
            </a:r>
          </a:p>
          <a:p>
            <a:endParaRPr lang="en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Approach 4: SQLite4 Variable-Length Ints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- Looks inefficient as compared to previous approaches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/>
              <a:t>- Needs 3 bytes to represent 2288 while </a:t>
            </a:r>
            <a:r>
              <a:rPr lang="en" sz="2400">
                <a:solidFill>
                  <a:schemeClr val="dk1"/>
                </a:solidFill>
              </a:rPr>
              <a:t>Dlugosz' VLI encoding</a:t>
            </a:r>
            <a:r>
              <a:rPr lang="en" sz="2400"/>
              <a:t> can represent 16383 in 2 bytes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" sz="3000"/>
              <a:t>UTF-8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-- Variable length encoding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-- Size 1 to 6 bytes. Rarely goes to 6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-- ASCII characters are one byte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-- Can be used to encode Store Strings</a:t>
            </a:r>
          </a:p>
          <a:p>
            <a:endParaRPr lang="en" sz="2400">
              <a:solidFill>
                <a:schemeClr val="dk1"/>
              </a:solidFill>
            </a:endParaRP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--For  UTF-16, minimum size is 2 bytes </a:t>
            </a:r>
          </a:p>
          <a:p>
            <a:endParaRPr lang="en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Encoding java String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- Approach used in Google protocol buffer</a:t>
            </a:r>
          </a:p>
          <a:p>
            <a:pPr lvl="0" rtl="0">
              <a:buNone/>
            </a:pPr>
            <a:r>
              <a:rPr lang="en" sz="2400"/>
              <a:t>- Encoded value : [length as varint][each character stored</a:t>
            </a:r>
          </a:p>
          <a:p>
            <a:pPr lvl="0" rtl="0">
              <a:buNone/>
            </a:pPr>
            <a:r>
              <a:rPr lang="en" sz="2400"/>
              <a:t>  as UTF-8 characters in byte stream]</a:t>
            </a:r>
          </a:p>
          <a:p>
            <a:pPr lvl="0" rtl="0">
              <a:buNone/>
            </a:pPr>
            <a:r>
              <a:rPr lang="en" sz="2400"/>
              <a:t>- Example: String : “</a:t>
            </a:r>
            <a:r>
              <a:rPr lang="en" sz="2400">
                <a:solidFill>
                  <a:srgbClr val="007000"/>
                </a:solidFill>
              </a:rPr>
              <a:t>testing</a:t>
            </a:r>
            <a:r>
              <a:rPr lang="en" sz="2400"/>
              <a:t>”</a:t>
            </a:r>
          </a:p>
          <a:p>
            <a:pPr lvl="0" rtl="0">
              <a:buNone/>
            </a:pPr>
            <a:r>
              <a:rPr lang="en" sz="2400"/>
              <a:t>  encoded value: </a:t>
            </a:r>
            <a:r>
              <a:rPr lang="en" sz="2400">
                <a:solidFill>
                  <a:srgbClr val="980000"/>
                </a:solidFill>
              </a:rPr>
              <a:t>07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007000"/>
                </a:solidFill>
              </a:rPr>
              <a:t>74 65 73 74 69 6e 67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- The red bytes are the UTF8 of "testing". The length varint 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   in the value is 7 and lo and behold, we find seven bytes 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   following it – our string.</a:t>
            </a:r>
          </a:p>
          <a:p>
            <a:endParaRPr lang="en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Few thoughts on tuple and schema blob design..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Try to put more and more info inside the schema and minimize meta data info in the tuple blob. For fixed schema cases, encoding will be very efficient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For  semi-structured/ schema less cases, some meta data will be in the tuple value blob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Create a lookup table for all data types and assign a number of each type. eg,  int : 1, String : 2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Look up table/ field number approach is used in Google protocol buffer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000"/>
              <a:t>Few thoughts on tuple and schema blob design..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Information like attribute type, field number, is_missing, is_null can be stored into one or 2 bytes and use bitwise operators to extract info.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boolean stored in meta data itself saving one byte 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Handle default cases efficiently.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Tasks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Run the experiment with no string interning (with random strings)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Find suitable library for runtime object size calculation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Explore variable length integer encoding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String encoding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Handle default case efficiently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Default or most common values for terminals:</a:t>
            </a:r>
          </a:p>
          <a:p>
            <a:pPr marL="1371600" lvl="2" indent="-3810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2400"/>
              <a:t>Zero for int,long,float,double</a:t>
            </a:r>
          </a:p>
          <a:p>
            <a:pPr marL="1371600" lvl="2" indent="-3810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2400"/>
              <a:t>false for boolean</a:t>
            </a:r>
          </a:p>
          <a:p>
            <a:pPr marL="1371600" lvl="2" indent="-3810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2400"/>
              <a:t>Empty string for String?</a:t>
            </a:r>
          </a:p>
          <a:p>
            <a:endParaRPr lang="en" sz="240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We should keep a flag is_default in value header so that no further bytes need to be read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Yet to explore….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How to use </a:t>
            </a:r>
            <a:r>
              <a:rPr lang="en" sz="2400">
                <a:solidFill>
                  <a:schemeClr val="dk1"/>
                </a:solidFill>
              </a:rPr>
              <a:t>Dlugosz' Variable-Length Int Encoding for signed integers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Time efficiency of UTF-8 encoding/decoding of Strings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How to use String interning even if we encode Strings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Read more on Apache thrift, msgpack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Try encoding/decoding of simple fixed schema data and check the space complexity.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Time complexity of encoding/decoding algorithms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References: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http://java-performance.info/string-intern-in-java-6-7-8/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http://java-performance.info/string-intern-java-6-7-8-multithreaded-access/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https://blog.codecentric.de/en/2012/03/save-memory-by-using-string-intern-in-java/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http://en.wikipedia.org/wiki/Variable-length_quantity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https://developers.google.com/protocol-buffers/docs/encoding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http://www.dlugosz.com/ZIP2/VLI.html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https://sqlite.org/src4/doc/trunk/www/varint.wiki</a:t>
            </a:r>
          </a:p>
          <a:p>
            <a:endParaRPr lang="en" sz="1800" u="sng">
              <a:solidFill>
                <a:schemeClr val="hlink"/>
              </a:solidFill>
              <a:hlinkClick r:id="rId9"/>
            </a:endParaRPr>
          </a:p>
          <a:p>
            <a:endParaRPr lang="en" sz="1800" u="sng">
              <a:solidFill>
                <a:schemeClr val="hlink"/>
              </a:solidFill>
              <a:hlinkClick r:id="rId9"/>
            </a:endParaRPr>
          </a:p>
          <a:p>
            <a:endParaRPr lang="en" sz="1800" u="sng">
              <a:solidFill>
                <a:schemeClr val="hlink"/>
              </a:solidFill>
              <a:hlinkClick r:id="rId9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Library for finding java object size at runtime: Using ehcache AgentSizeof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pPr>
              <a:buNone/>
            </a:pPr>
            <a:r>
              <a:rPr lang="en"/>
              <a:t>Accuracy of ehcache is pretty high so we should use it.</a:t>
            </a:r>
          </a:p>
        </p:txBody>
      </p:sp>
      <p:graphicFrame>
        <p:nvGraphicFramePr>
          <p:cNvPr id="37" name="Shape 37"/>
          <p:cNvGraphicFramePr/>
          <p:nvPr/>
        </p:nvGraphicFramePr>
        <p:xfrm>
          <a:off x="608475" y="1416975"/>
          <a:ext cx="7239000" cy="2224920"/>
        </p:xfrm>
        <a:graphic>
          <a:graphicData uri="http://schemas.openxmlformats.org/drawingml/2006/table">
            <a:tbl>
              <a:tblPr>
                <a:noFill/>
                <a:tableStyleId>{D7A7688B-B1C1-46B9-AFB3-648A98DDD96C}</a:tableStyleId>
              </a:tblPr>
              <a:tblGrid>
                <a:gridCol w="1474300"/>
                <a:gridCol w="1663525"/>
                <a:gridCol w="2291425"/>
                <a:gridCol w="18097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b="1"/>
                        <a:t>Object 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b="1"/>
                        <a:t>Size calculated using ehcache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Size calculated using heap dump analysis (using MAT)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Accuracy of ehcache data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SQL++ 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96,240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96,064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above 99%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Array of java obj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77,472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77,216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above 99%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Raw data as array of bytes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32,432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32,432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Other libraries for finding java object size at runtime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1. java.lang.instrument package: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http://docs.oracle.com/javase/7/docs/api/java/lang/instrument/package-summary.html</a:t>
            </a:r>
          </a:p>
          <a:p>
            <a:pPr lvl="0" rtl="0">
              <a:buNone/>
            </a:pPr>
            <a:r>
              <a:rPr lang="en" sz="2400"/>
              <a:t>2. Google’s memory-measurer:</a:t>
            </a:r>
          </a:p>
          <a:p>
            <a:pPr lvl="0" rtl="0"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https://code.google.com/p/memory-measurer/</a:t>
            </a:r>
          </a:p>
          <a:p>
            <a:pPr>
              <a:buNone/>
            </a:pPr>
            <a:r>
              <a:rPr lang="en" sz="2400"/>
              <a:t>Both libraries follow the same algorithm of object graph traversal. No further analysis was done.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Tests to calculate SQL++ memory overhead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Flat tuple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Each tuple has key(integer), user_id(String), name(String)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Number of tuples and String size have been varied.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All tuples have different String. No string interning.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64 bits JVM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914400" indent="457200">
              <a:buNone/>
            </a:pPr>
            <a:r>
              <a:rPr lang="en"/>
              <a:t>Experiment  results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789100" y="1141725"/>
          <a:ext cx="7239050" cy="3413550"/>
        </p:xfrm>
        <a:graphic>
          <a:graphicData uri="http://schemas.openxmlformats.org/drawingml/2006/table">
            <a:tbl>
              <a:tblPr>
                <a:noFill/>
                <a:tableStyleId>{C72503AC-C2C1-4994-9E07-7BD0DB0039FB}</a:tableStyleId>
              </a:tblPr>
              <a:tblGrid>
                <a:gridCol w="681500"/>
                <a:gridCol w="819100"/>
                <a:gridCol w="1137425"/>
                <a:gridCol w="1102925"/>
                <a:gridCol w="1034150"/>
                <a:gridCol w="1240575"/>
                <a:gridCol w="12233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No. of tuples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Chars in string attr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(Java object)/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(raw data) ratio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(SQL++ object)/</a:t>
                      </a:r>
                    </a:p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(raw data) ratio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raw data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Java object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SQL++ object size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2232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5024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3632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19872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38640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10^4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360032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1960272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3727792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10^6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36000032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196000272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372022536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32432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77472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96240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10^3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3204032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6532272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6709384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Empirical observations from experiments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For tuples with small attribute values, space taken by SQL++ objects are 10 times the size of raw data.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As the size of attribute values increases, the space overhead decreases.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Potential Optimization: Java interning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In case of upgradation  to Java7, String interning should be as String pool has been moved to heap from perm gen so no OOM issues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Works well in multithreaded environment.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Strings literals are stored in a global set.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You can specify the table size as jvm argument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Encoding does not leverage interning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286000" indent="457200">
              <a:buNone/>
            </a:pPr>
            <a:r>
              <a:rPr lang="en" sz="3000"/>
              <a:t>BSON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BSON: Not very space efficient as its main aim is fast traversability.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BSON is designed to be efficient in space, but in many cases is not much more efficient than JSON. In some cases BSON uses even more space than JSON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Does not give details of how they encoded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1213</Words>
  <Application>Microsoft Office PowerPoint</Application>
  <PresentationFormat>On-screen Show (16:9)</PresentationFormat>
  <Paragraphs>186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light-gradient</vt:lpstr>
      <vt:lpstr>Memory optimization experiments for SQL++</vt:lpstr>
      <vt:lpstr>Tasks</vt:lpstr>
      <vt:lpstr>Library for finding java object size at runtime: Using ehcache AgentSizeof</vt:lpstr>
      <vt:lpstr>Other libraries for finding java object size at runtime</vt:lpstr>
      <vt:lpstr>Tests to calculate SQL++ memory overhead</vt:lpstr>
      <vt:lpstr>Experiment  results</vt:lpstr>
      <vt:lpstr>Empirical observations from experiments</vt:lpstr>
      <vt:lpstr>Potential Optimization: Java interning</vt:lpstr>
      <vt:lpstr>BSON</vt:lpstr>
      <vt:lpstr>Terminals in SQL++</vt:lpstr>
      <vt:lpstr>Variable length encoding for integers</vt:lpstr>
      <vt:lpstr>Approach1: Variable-length quantity (VLQ)</vt:lpstr>
      <vt:lpstr>Approach 2: Varint encoding in Google protocol buffer</vt:lpstr>
      <vt:lpstr>
 Approach 3: Dlugosz' Variable-Length Int Encoding</vt:lpstr>
      <vt:lpstr>Approach 4: SQLite4 Variable-Length Ints</vt:lpstr>
      <vt:lpstr>UTF-8</vt:lpstr>
      <vt:lpstr>Encoding java String </vt:lpstr>
      <vt:lpstr>Few thoughts on tuple and schema blob design..</vt:lpstr>
      <vt:lpstr>Few thoughts on tuple and schema blob design..</vt:lpstr>
      <vt:lpstr>Handle default case efficiently</vt:lpstr>
      <vt:lpstr>Yet to explore….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optimization experiments for SQL++</dc:title>
  <dc:creator>aditya</dc:creator>
  <cp:lastModifiedBy>aditya</cp:lastModifiedBy>
  <cp:revision>2</cp:revision>
  <dcterms:modified xsi:type="dcterms:W3CDTF">2014-04-24T19:10:40Z</dcterms:modified>
</cp:coreProperties>
</file>