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ode.google.com/p/thrift-protobuf-compare/wiki/Benchmarking" Type="http://schemas.openxmlformats.org/officeDocument/2006/relationships/hyperlink" TargetMode="External" Id="rId4"/><Relationship Target="http://www.slideshare.net/IgorAnishchenko/pb-vs-thrift-vs-avro" Type="http://schemas.openxmlformats.org/officeDocument/2006/relationships/hyperlink" TargetMode="External" Id="rId3"/><Relationship Target="http://www.igvita.com/2011/08/01/protocol-buffers-avro-thrift-messagepack/" Type="http://schemas.openxmlformats.org/officeDocument/2006/relationships/hyperlink" TargetMode="External" Id="rId6"/><Relationship Target="http://stackoverflow.com/questions/69316/biggest-differences-of-thrift-vs-protocol-buffers" Type="http://schemas.openxmlformats.org/officeDocument/2006/relationships/hyperlink" TargetMode="External" Id="rId5"/><Relationship Target="http://stackoverflow.com/questions/6355497/performant-entity-serialization-bson-vs-messagepack-vs-json" Type="http://schemas.openxmlformats.org/officeDocument/2006/relationships/hyperlink" TargetMode="External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eopard.in.ua/2013/10/13/binary-serialization-formats/" Type="http://schemas.openxmlformats.org/officeDocument/2006/relationships/hyperlink" TargetMode="External" Id="rId4"/><Relationship Target="https://gist.github.com/frsyuki/2908191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136552" x="685800"/>
            <a:ext cy="1606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Bloat-aware design and Serialization Framework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 indent="457200" marL="3200400">
              <a:buNone/>
            </a:pPr>
            <a:r>
              <a:rPr lang="en"/>
              <a:t>Aditya Avinash</a:t>
            </a:r>
          </a:p>
          <a:p>
            <a:pPr algn="ctr" rtl="0" lvl="0">
              <a:buNone/>
            </a:pPr>
            <a:r>
              <a:rPr lang="en"/>
              <a:t>                                   Gaurav Saxena</a:t>
            </a:r>
          </a:p>
          <a:p>
            <a:pPr algn="ctr" rtl="0" lvl="0">
              <a:buNone/>
            </a:pPr>
            <a:r>
              <a:rPr lang="en"/>
              <a:t>       						  Kian Win ong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MessagePack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MessagePack is effectively JSON, but with efficient binary encoding. 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Like JSON, there is no type checking or schemas, which depending on your application can be either be a pro or a con. 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If you are already streaming JSON via an API or using it for storage, then MessagePack can be a drop-in replacement.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MessagePack is designed to be transparently converted from/to JSON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References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http://www.slideshare.net/IgorAnishchenko/pb-vs-thrift-vs-avro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https://code.google.com/p/thrift-protobuf-compare/wiki/Benchmarking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http://stackoverflow.com/questions/69316/biggest-differences-of-thrift-vs-protocol-buffers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6"/>
              </a:rPr>
              <a:t>http://www.igvita.com/2011/08/01/protocol-buffers-avro-thrift-messagepack/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7"/>
              </a:rPr>
              <a:t>http://stackoverflow.com/questions/6355497/performant-entity-serialization-bson-vs-messagepack-vs-json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References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https://gist.github.com/frsyuki/2908191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http://leopard.in.ua/2013/10/13/binary-serialization-formats/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3000" lang="en"/>
              <a:t>Bloat aware design	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Facts and concepts derived from the paper :</a:t>
            </a:r>
          </a:p>
          <a:p>
            <a:pPr rtl="0" lvl="0" indent="457200">
              <a:buNone/>
            </a:pPr>
            <a:r>
              <a:rPr sz="2400" lang="en"/>
              <a:t>“</a:t>
            </a:r>
            <a:r>
              <a:rPr sz="2400" lang="en">
                <a:solidFill>
                  <a:schemeClr val="dk1"/>
                </a:solidFill>
              </a:rPr>
              <a:t>A Bloat-Aware Design for Big Data Applications</a:t>
            </a:r>
          </a:p>
          <a:p>
            <a:pPr rtl="0" lvl="0" indent="0" marL="457200">
              <a:buNone/>
            </a:pPr>
            <a:r>
              <a:rPr sz="2400" lang="en">
                <a:solidFill>
                  <a:schemeClr val="dk1"/>
                </a:solidFill>
              </a:rPr>
              <a:t>Yingyi Bu Vinayak Borkar Guoqing Xu Michael J. Carey” </a:t>
            </a:r>
          </a:p>
          <a:p>
            <a:pPr rtl="0" lvl="0" indent="0" marL="457200">
              <a:buNone/>
            </a:pPr>
            <a:r>
              <a:rPr sz="2400" lang="en">
                <a:solidFill>
                  <a:schemeClr val="dk1"/>
                </a:solidFill>
              </a:rPr>
              <a:t>Two important components: </a:t>
            </a:r>
          </a:p>
          <a:p>
            <a:pPr rtl="0" lvl="0" indent="0" marL="457200">
              <a:buNone/>
            </a:pPr>
            <a:r>
              <a:rPr sz="2400" lang="en">
                <a:solidFill>
                  <a:schemeClr val="dk1"/>
                </a:solidFill>
              </a:rPr>
              <a:t>1. Merging and organizing related small data record objects into few large objects.</a:t>
            </a:r>
          </a:p>
          <a:p>
            <a:pPr rtl="0" lvl="0" indent="0" marL="457200">
              <a:buNone/>
            </a:pPr>
            <a:r>
              <a:rPr sz="2400" lang="en">
                <a:solidFill>
                  <a:schemeClr val="dk1"/>
                </a:solidFill>
              </a:rPr>
              <a:t>2. Manipulating data by directly accessing buffers.</a:t>
            </a:r>
            <a:r>
              <a:rPr sz="1100" lang="en">
                <a:solidFill>
                  <a:schemeClr val="dk1"/>
                </a:solidFill>
              </a:rPr>
              <a:t>				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			</a:t>
            </a:r>
          </a:p>
          <a:p>
            <a:pPr rtl="0" lvl="0">
              <a:buNone/>
            </a:pPr>
            <a:r>
              <a:rPr sz="1100" lang="en">
                <a:solidFill>
                  <a:schemeClr val="dk1"/>
                </a:solidFill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3000" lang="en"/>
              <a:t>Useful Ideas from the paper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Data storage approach</a:t>
            </a:r>
          </a:p>
          <a:p>
            <a:pPr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Data access approach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Data storage design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Java memory pages: store group of data items together.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Each page is of type ByteBuffer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Slot based record management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Data items are stored in its compact layout inside pages.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Start offset of each item is stored at the end of the page.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Offsets used in quick access to the data items and support variable length records.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Data storage design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Overall overhead is only 2-4% of the actual data size while object based representation had 200% overhead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Recommended page size 32KB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This design leads to minimal GC time as there are fewer objects in the heap.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Data Processor Design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Accessor based programming pattern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Transform a data item class into an accessor class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Potential approach for SQL++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Common schema for a set of tuples to be stored in binary  encoded format in a ByteArray.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Binary encoded data items can be stored in  java pages.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Data item Offsets stored at the end of page for quick access and to support variable length data items.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Page size should be decided based on our common use cases.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This approach will limit the number of objects in heap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3000" lang="en"/>
              <a:t>Serialization framework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Google protocol buffer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Apache Thrift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Massage Pack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Apache Avro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BERT</a:t>
            </a:r>
          </a:p>
          <a:p>
            <a:pPr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BSON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Serialization framework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probuf is faster and more efficient than Thrift in terms of size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Thrift does not have enough documentation.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“Protobuf serialized objects are about 30% smaller than Thrift”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Thrift makes RPC a first class citizen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Apache Avro: No documentation , serious bugs, no fw/bw compatibility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</a:rPr>
              <a:t>BERT: Much slower than MessagePack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