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8A6E-94BE-744B-A9FC-0987D1E71154}" type="datetimeFigureOut">
              <a:rPr lang="en-US" smtClean="0"/>
              <a:t>01/04/2014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Processor 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Normal Form and Query compilation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 Garlic-style Query Compilation Architecture</a:t>
            </a:r>
            <a:endParaRPr lang="en-US" dirty="0"/>
          </a:p>
        </p:txBody>
      </p:sp>
      <p:pic>
        <p:nvPicPr>
          <p:cNvPr id="4" name="Content Placeholder 3" descr="Query Compiler Archite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1" r="-2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27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Garlic-style Query Compilation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fr-FR" altLang="zh-CN" dirty="0">
                <a:latin typeface="Arial"/>
                <a:cs typeface="Arial"/>
              </a:rPr>
              <a:t>Source </a:t>
            </a:r>
            <a:r>
              <a:rPr lang="fr-FR" altLang="zh-CN" dirty="0" err="1" smtClean="0">
                <a:latin typeface="Arial"/>
                <a:cs typeface="Arial"/>
              </a:rPr>
              <a:t>wrappers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contiguous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>
                <a:latin typeface="Arial"/>
                <a:cs typeface="Arial"/>
              </a:rPr>
              <a:t>sub</a:t>
            </a:r>
            <a:r>
              <a:rPr lang="fr-FR" altLang="zh-CN" dirty="0">
                <a:latin typeface="Arial"/>
                <a:cs typeface="Arial"/>
              </a:rPr>
              <a:t> plan </a:t>
            </a:r>
            <a:r>
              <a:rPr lang="fr-FR" altLang="zh-CN" dirty="0" smtClean="0">
                <a:latin typeface="Arial"/>
                <a:cs typeface="Arial"/>
              </a:rPr>
              <a:t>vs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pull down</a:t>
            </a:r>
            <a:r>
              <a:rPr lang="fr-FR" altLang="zh-CN" dirty="0" smtClean="0">
                <a:latin typeface="Arial"/>
                <a:cs typeface="Arial"/>
              </a:rPr>
              <a:t>.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>
                <a:latin typeface="Arial"/>
                <a:cs typeface="Arial"/>
              </a:rPr>
              <a:t>(Exhaustive) </a:t>
            </a:r>
            <a:r>
              <a:rPr lang="fr-FR" altLang="zh-CN" dirty="0" err="1">
                <a:latin typeface="Arial"/>
                <a:cs typeface="Arial"/>
              </a:rPr>
              <a:t>Search</a:t>
            </a:r>
            <a:r>
              <a:rPr lang="fr-FR" altLang="zh-CN" dirty="0">
                <a:latin typeface="Arial"/>
                <a:cs typeface="Arial"/>
              </a:rPr>
              <a:t> </a:t>
            </a:r>
            <a:r>
              <a:rPr lang="fr-FR" altLang="zh-CN" dirty="0" err="1">
                <a:latin typeface="Arial"/>
                <a:cs typeface="Arial"/>
              </a:rPr>
              <a:t>Space</a:t>
            </a:r>
            <a:r>
              <a:rPr lang="fr-FR" altLang="zh-CN" dirty="0">
                <a:latin typeface="Arial"/>
                <a:cs typeface="Arial"/>
              </a:rPr>
              <a:t>: 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STARs</a:t>
            </a:r>
            <a:r>
              <a:rPr lang="fr-FR" altLang="zh-CN" dirty="0" smtClean="0">
                <a:latin typeface="Arial"/>
                <a:cs typeface="Arial"/>
              </a:rPr>
              <a:t> vs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Plan </a:t>
            </a:r>
            <a:r>
              <a:rPr lang="fr-FR" altLang="zh-CN" dirty="0" smtClean="0">
                <a:latin typeface="Arial"/>
                <a:cs typeface="Arial"/>
              </a:rPr>
              <a:t>Graph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>
                <a:latin typeface="Arial"/>
                <a:cs typeface="Arial"/>
              </a:rPr>
              <a:t>Optimization</a:t>
            </a:r>
            <a:r>
              <a:rPr lang="fr-FR" altLang="zh-CN" dirty="0">
                <a:latin typeface="Arial"/>
                <a:cs typeface="Arial"/>
              </a:rPr>
              <a:t> 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Staged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Holistic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>
                <a:latin typeface="Arial"/>
                <a:cs typeface="Arial"/>
              </a:rPr>
              <a:t>Delegation</a:t>
            </a:r>
            <a:r>
              <a:rPr lang="fr-FR" altLang="zh-CN" dirty="0">
                <a:latin typeface="Arial"/>
                <a:cs typeface="Arial"/>
              </a:rPr>
              <a:t> : 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search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space</a:t>
            </a:r>
            <a:r>
              <a:rPr lang="fr-FR" altLang="zh-CN" dirty="0" smtClean="0">
                <a:latin typeface="Arial"/>
                <a:cs typeface="Arial"/>
              </a:rPr>
              <a:t> for source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delegating</a:t>
            </a:r>
            <a:r>
              <a:rPr lang="fr-FR" altLang="zh-CN" dirty="0" smtClean="0">
                <a:latin typeface="Arial"/>
                <a:cs typeface="Arial"/>
              </a:rPr>
              <a:t> to source (super </a:t>
            </a:r>
            <a:r>
              <a:rPr lang="fr-FR" altLang="zh-CN" dirty="0" err="1" smtClean="0">
                <a:latin typeface="Arial"/>
                <a:cs typeface="Arial"/>
              </a:rPr>
              <a:t>node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from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Fall</a:t>
            </a:r>
            <a:r>
              <a:rPr lang="fr-FR" altLang="zh-CN" dirty="0" smtClean="0">
                <a:latin typeface="Arial"/>
                <a:cs typeface="Arial"/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smtClean="0">
                <a:latin typeface="Arial"/>
                <a:cs typeface="Arial"/>
              </a:rPr>
              <a:t>Rewrite </a:t>
            </a:r>
            <a:r>
              <a:rPr lang="fr-FR" altLang="zh-CN" dirty="0" err="1" smtClean="0">
                <a:latin typeface="Arial"/>
                <a:cs typeface="Arial"/>
              </a:rPr>
              <a:t>Rules</a:t>
            </a:r>
            <a:r>
              <a:rPr lang="fr-FR" altLang="zh-CN" dirty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Paradigms</a:t>
            </a:r>
            <a:r>
              <a:rPr lang="fr-FR" altLang="zh-CN" dirty="0" smtClean="0">
                <a:latin typeface="Arial"/>
                <a:cs typeface="Arial"/>
              </a:rPr>
              <a:t>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Greedy</a:t>
            </a:r>
            <a:r>
              <a:rPr lang="fr-FR" altLang="zh-CN" dirty="0" smtClean="0">
                <a:latin typeface="Arial"/>
                <a:cs typeface="Arial"/>
              </a:rPr>
              <a:t>/</a:t>
            </a:r>
            <a:r>
              <a:rPr lang="fr-FR" altLang="zh-CN" dirty="0" err="1" smtClean="0">
                <a:latin typeface="Arial"/>
                <a:cs typeface="Arial"/>
              </a:rPr>
              <a:t>Heuristic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Exhaustive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 smtClean="0">
                <a:latin typeface="Arial"/>
                <a:cs typeface="Arial"/>
              </a:rPr>
              <a:t>Cost</a:t>
            </a:r>
            <a:r>
              <a:rPr lang="fr-FR" altLang="zh-CN" dirty="0" smtClean="0">
                <a:latin typeface="Arial"/>
                <a:cs typeface="Arial"/>
              </a:rPr>
              <a:t> Model :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How to </a:t>
            </a:r>
            <a:r>
              <a:rPr lang="fr-FR" altLang="zh-CN" dirty="0" err="1" smtClean="0">
                <a:latin typeface="Arial"/>
                <a:cs typeface="Arial"/>
              </a:rPr>
              <a:t>normalize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across</a:t>
            </a:r>
            <a:r>
              <a:rPr lang="fr-FR" altLang="zh-CN" dirty="0" smtClean="0">
                <a:latin typeface="Arial"/>
                <a:cs typeface="Arial"/>
              </a:rPr>
              <a:t> sources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How to </a:t>
            </a:r>
            <a:r>
              <a:rPr lang="fr-FR" altLang="zh-CN" dirty="0" err="1" smtClean="0">
                <a:latin typeface="Arial"/>
                <a:cs typeface="Arial"/>
              </a:rPr>
              <a:t>get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cost</a:t>
            </a:r>
            <a:r>
              <a:rPr lang="fr-FR" altLang="zh-CN" dirty="0" smtClean="0">
                <a:latin typeface="Arial"/>
                <a:cs typeface="Arial"/>
              </a:rPr>
              <a:t> for </a:t>
            </a:r>
            <a:r>
              <a:rPr lang="fr-FR" altLang="zh-CN" dirty="0" err="1" smtClean="0">
                <a:latin typeface="Arial"/>
                <a:cs typeface="Arial"/>
              </a:rPr>
              <a:t>each</a:t>
            </a:r>
            <a:r>
              <a:rPr lang="fr-FR" altLang="zh-CN" dirty="0" smtClean="0">
                <a:latin typeface="Arial"/>
                <a:cs typeface="Arial"/>
              </a:rPr>
              <a:t> source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smtClean="0">
                <a:latin typeface="Arial"/>
                <a:cs typeface="Arial"/>
              </a:rPr>
              <a:t>Rewrite </a:t>
            </a:r>
            <a:r>
              <a:rPr lang="fr-FR" altLang="zh-CN" dirty="0" err="1" smtClean="0">
                <a:latin typeface="Arial"/>
                <a:cs typeface="Arial"/>
              </a:rPr>
              <a:t>Rule</a:t>
            </a:r>
            <a:r>
              <a:rPr lang="fr-FR" altLang="zh-CN" dirty="0" smtClean="0">
                <a:latin typeface="Arial"/>
                <a:cs typeface="Arial"/>
              </a:rPr>
              <a:t> Classes :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Join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ordering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Pushing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selections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Apply</a:t>
            </a:r>
            <a:r>
              <a:rPr lang="fr-FR" altLang="zh-CN" dirty="0" smtClean="0">
                <a:latin typeface="Arial"/>
                <a:cs typeface="Arial"/>
              </a:rPr>
              <a:t>-plan </a:t>
            </a:r>
            <a:r>
              <a:rPr lang="fr-FR" altLang="zh-CN" dirty="0" err="1" smtClean="0">
                <a:latin typeface="Arial"/>
                <a:cs typeface="Arial"/>
              </a:rPr>
              <a:t>Removal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Eager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Lazy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Aggregation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Semijoin-Reduction</a:t>
            </a:r>
            <a:endParaRPr lang="fr-FR" altLang="zh-CN" dirty="0" smtClean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 smtClean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34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construct a Distributed Normal Form (DNF), we first need to build normal forms for each source we want to support 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Jaql</a:t>
            </a:r>
            <a:endParaRPr lang="en-US" dirty="0" smtClean="0"/>
          </a:p>
          <a:p>
            <a:pPr lvl="1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9519" b="-169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665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140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Query Processor Compilation</vt:lpstr>
      <vt:lpstr>Classic Garlic-style Query Compilation Architecture</vt:lpstr>
      <vt:lpstr>Classic Garlic-style Query Compilation Architecture</vt:lpstr>
      <vt:lpstr>Normal Forms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10</cp:revision>
  <dcterms:created xsi:type="dcterms:W3CDTF">2014-03-25T22:32:08Z</dcterms:created>
  <dcterms:modified xsi:type="dcterms:W3CDTF">2014-04-03T01:38:17Z</dcterms:modified>
</cp:coreProperties>
</file>