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33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09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2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7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4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A2F4-5624-4A6A-973F-D51ECCAA4804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323A-4102-4DD5-9A23-BF41C2BA4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3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ApplyPlan</a:t>
            </a:r>
            <a:r>
              <a:rPr lang="fr-FR" dirty="0" smtClean="0"/>
              <a:t> rewriter: one </a:t>
            </a:r>
            <a:r>
              <a:rPr lang="fr-FR" dirty="0" err="1" smtClean="0"/>
              <a:t>rule</a:t>
            </a:r>
            <a:r>
              <a:rPr lang="fr-FR" dirty="0" smtClean="0"/>
              <a:t> or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?</a:t>
            </a:r>
          </a:p>
          <a:p>
            <a:r>
              <a:rPr lang="fr-FR" dirty="0" smtClean="0"/>
              <a:t>Cross-</a:t>
            </a:r>
            <a:r>
              <a:rPr lang="fr-FR" dirty="0" err="1" smtClean="0"/>
              <a:t>product</a:t>
            </a:r>
            <a:r>
              <a:rPr lang="fr-FR" dirty="0" smtClean="0"/>
              <a:t>-</a:t>
            </a:r>
            <a:r>
              <a:rPr lang="fr-FR" dirty="0" err="1" smtClean="0"/>
              <a:t>like</a:t>
            </a:r>
            <a:r>
              <a:rPr lang="fr-FR" dirty="0" smtClean="0"/>
              <a:t> Scans</a:t>
            </a:r>
          </a:p>
          <a:p>
            <a:pPr lvl="1"/>
            <a:r>
              <a:rPr lang="fr-FR" dirty="0" smtClean="0"/>
              <a:t>In the </a:t>
            </a:r>
            <a:r>
              <a:rPr lang="fr-FR" dirty="0" err="1" smtClean="0"/>
              <a:t>ApplyPlan</a:t>
            </a:r>
            <a:r>
              <a:rPr lang="fr-FR" dirty="0" smtClean="0"/>
              <a:t> rewriter</a:t>
            </a:r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flatten</a:t>
            </a:r>
            <a:r>
              <a:rPr lang="fr-FR" dirty="0" smtClean="0"/>
              <a:t> collections</a:t>
            </a:r>
          </a:p>
          <a:p>
            <a:r>
              <a:rPr lang="fr-FR" dirty="0" err="1"/>
              <a:t>Utilize</a:t>
            </a:r>
            <a:r>
              <a:rPr lang="fr-FR" dirty="0"/>
              <a:t> input </a:t>
            </a:r>
            <a:r>
              <a:rPr lang="fr-FR" dirty="0" err="1"/>
              <a:t>order</a:t>
            </a:r>
            <a:r>
              <a:rPr lang="fr-FR" dirty="0"/>
              <a:t>: "</a:t>
            </a:r>
            <a:r>
              <a:rPr lang="fr-FR" i="1" dirty="0"/>
              <a:t>INPUT OF v</a:t>
            </a:r>
            <a:r>
              <a:rPr lang="fr-FR" dirty="0"/>
              <a:t>" vs. "</a:t>
            </a:r>
            <a:r>
              <a:rPr lang="fr-FR" i="1" dirty="0"/>
              <a:t>FROM … AT pos</a:t>
            </a:r>
            <a:r>
              <a:rPr lang="fr-FR" dirty="0"/>
              <a:t>"?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ApplyPlan</a:t>
            </a:r>
            <a:r>
              <a:rPr lang="fr-FR" dirty="0" smtClean="0"/>
              <a:t> rewriter: one </a:t>
            </a:r>
            <a:r>
              <a:rPr lang="fr-FR" dirty="0" err="1" smtClean="0"/>
              <a:t>rule</a:t>
            </a:r>
            <a:r>
              <a:rPr lang="fr-FR" dirty="0" smtClean="0"/>
              <a:t> or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Access </a:t>
            </a:r>
            <a:r>
              <a:rPr lang="fr-FR" dirty="0" err="1" smtClean="0"/>
              <a:t>Paper</a:t>
            </a:r>
            <a:r>
              <a:rPr lang="fr-FR" dirty="0" smtClean="0"/>
              <a:t>: one </a:t>
            </a:r>
            <a:r>
              <a:rPr lang="fr-FR" dirty="0" err="1" smtClean="0"/>
              <a:t>rule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Remarks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some</a:t>
            </a:r>
            <a:r>
              <a:rPr lang="fr-FR" dirty="0" smtClean="0"/>
              <a:t> cases,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"one size </a:t>
            </a:r>
            <a:r>
              <a:rPr lang="fr-FR" dirty="0" err="1" smtClean="0"/>
              <a:t>fits</a:t>
            </a:r>
            <a:r>
              <a:rPr lang="fr-FR" dirty="0" smtClean="0"/>
              <a:t> all" </a:t>
            </a:r>
            <a:r>
              <a:rPr lang="fr-FR" dirty="0" err="1" smtClean="0"/>
              <a:t>rule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it</a:t>
            </a:r>
            <a:r>
              <a:rPr lang="fr-FR" dirty="0" smtClean="0"/>
              <a:t> looks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combining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rewritings.</a:t>
            </a:r>
          </a:p>
          <a:p>
            <a:r>
              <a:rPr lang="fr-FR" dirty="0" err="1" smtClean="0"/>
              <a:t>Current</a:t>
            </a:r>
            <a:r>
              <a:rPr lang="fr-FR" dirty="0" smtClean="0"/>
              <a:t> state: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for </a:t>
            </a:r>
            <a:r>
              <a:rPr lang="fr-FR" dirty="0" err="1" smtClean="0"/>
              <a:t>special</a:t>
            </a:r>
            <a:r>
              <a:rPr lang="fr-FR" dirty="0" smtClean="0"/>
              <a:t> cases.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two</a:t>
            </a:r>
            <a:r>
              <a:rPr lang="fr-FR" dirty="0" smtClean="0"/>
              <a:t> rewritings are not </a:t>
            </a:r>
            <a:r>
              <a:rPr lang="fr-FR" dirty="0" err="1" smtClean="0"/>
              <a:t>independent</a:t>
            </a:r>
            <a:r>
              <a:rPr lang="fr-FR" dirty="0" smtClean="0"/>
              <a:t>, the second one </a:t>
            </a:r>
            <a:r>
              <a:rPr lang="fr-FR" dirty="0" err="1" smtClean="0"/>
              <a:t>need</a:t>
            </a:r>
            <a:r>
              <a:rPr lang="fr-FR" dirty="0" smtClean="0"/>
              <a:t> to assume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input </a:t>
            </a:r>
            <a:r>
              <a:rPr lang="fr-FR" dirty="0" err="1" smtClean="0"/>
              <a:t>is</a:t>
            </a:r>
            <a:r>
              <a:rPr lang="fr-FR" dirty="0" smtClean="0"/>
              <a:t> the input of the first one.</a:t>
            </a:r>
          </a:p>
          <a:p>
            <a:pPr lvl="1"/>
            <a:r>
              <a:rPr lang="fr-FR" dirty="0" smtClean="0"/>
              <a:t>The second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hard to </a:t>
            </a:r>
            <a:r>
              <a:rPr lang="fr-FR" dirty="0" err="1" smtClean="0"/>
              <a:t>describe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5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50134"/>
              </p:ext>
            </p:extLst>
          </p:nvPr>
        </p:nvGraphicFramePr>
        <p:xfrm>
          <a:off x="1548588" y="273235"/>
          <a:ext cx="8509812" cy="638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6858000" imgH="5143500" progId="AcroExch.Document.7">
                  <p:embed/>
                </p:oleObj>
              </mc:Choice>
              <mc:Fallback>
                <p:oleObj name="Acrobat Document" r:id="rId3" imgW="6858000" imgH="51435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588" y="273235"/>
                        <a:ext cx="8509812" cy="638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product</a:t>
            </a:r>
            <a:r>
              <a:rPr lang="fr-FR" dirty="0" smtClean="0"/>
              <a:t>-</a:t>
            </a:r>
            <a:r>
              <a:rPr lang="fr-FR" dirty="0" err="1" smtClean="0"/>
              <a:t>like</a:t>
            </a:r>
            <a:r>
              <a:rPr lang="fr-FR" dirty="0" smtClean="0"/>
              <a:t> Scans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overload</a:t>
            </a:r>
            <a:r>
              <a:rPr lang="fr-FR" dirty="0" smtClean="0"/>
              <a:t> the Scan </a:t>
            </a:r>
            <a:r>
              <a:rPr lang="fr-FR" dirty="0" err="1" smtClean="0"/>
              <a:t>operator</a:t>
            </a:r>
            <a:r>
              <a:rPr lang="fr-FR" dirty="0" smtClean="0"/>
              <a:t> (scan a table, do a cross </a:t>
            </a:r>
            <a:r>
              <a:rPr lang="fr-FR" dirty="0" err="1" smtClean="0"/>
              <a:t>product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They</a:t>
            </a:r>
            <a:r>
              <a:rPr lang="fr-FR" dirty="0" smtClean="0"/>
              <a:t> cause bugs in the variable </a:t>
            </a:r>
            <a:r>
              <a:rPr lang="fr-FR" dirty="0" err="1" smtClean="0"/>
              <a:t>resolution</a:t>
            </a:r>
            <a:r>
              <a:rPr lang="fr-FR" dirty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necessary</a:t>
            </a:r>
            <a:r>
              <a:rPr lang="fr-FR" dirty="0" smtClean="0"/>
              <a:t> in </a:t>
            </a:r>
            <a:r>
              <a:rPr lang="fr-FR" dirty="0" err="1" smtClean="0"/>
              <a:t>two</a:t>
            </a:r>
            <a:r>
              <a:rPr lang="fr-FR" dirty="0" smtClean="0"/>
              <a:t> places: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ApplyPlan</a:t>
            </a:r>
            <a:r>
              <a:rPr lang="fr-FR" dirty="0" smtClean="0"/>
              <a:t> rewriter,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to use </a:t>
            </a:r>
            <a:r>
              <a:rPr lang="fr-FR" dirty="0" err="1" smtClean="0"/>
              <a:t>Assign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endParaRPr lang="fr-FR" dirty="0" smtClean="0"/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flatten</a:t>
            </a:r>
            <a:r>
              <a:rPr lang="fr-FR" dirty="0" smtClean="0"/>
              <a:t> </a:t>
            </a:r>
            <a:r>
              <a:rPr lang="fr-FR" dirty="0" err="1" smtClean="0"/>
              <a:t>nested</a:t>
            </a:r>
            <a:r>
              <a:rPr lang="fr-FR" dirty="0" smtClean="0"/>
              <a:t> collections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i="1" dirty="0" smtClean="0"/>
              <a:t>FROM </a:t>
            </a:r>
            <a:r>
              <a:rPr lang="fr-FR" i="1" dirty="0" err="1" smtClean="0"/>
              <a:t>papers</a:t>
            </a:r>
            <a:r>
              <a:rPr lang="fr-FR" i="1" dirty="0"/>
              <a:t> </a:t>
            </a:r>
            <a:r>
              <a:rPr lang="fr-FR" i="1" dirty="0" smtClean="0"/>
              <a:t>AS p, </a:t>
            </a:r>
            <a:r>
              <a:rPr lang="fr-FR" i="1" dirty="0" err="1" smtClean="0"/>
              <a:t>p.authors</a:t>
            </a:r>
            <a:r>
              <a:rPr lang="fr-FR" i="1" dirty="0" smtClean="0"/>
              <a:t> AS a</a:t>
            </a:r>
            <a:r>
              <a:rPr lang="fr-FR" dirty="0" smtClean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900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product</a:t>
            </a:r>
            <a:r>
              <a:rPr lang="fr-FR" dirty="0" smtClean="0"/>
              <a:t> Scans: </a:t>
            </a:r>
            <a:r>
              <a:rPr lang="fr-FR" dirty="0" err="1" smtClean="0"/>
              <a:t>ApplyPlan</a:t>
            </a:r>
            <a:r>
              <a:rPr lang="fr-FR" dirty="0" smtClean="0"/>
              <a:t> rewriter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They</a:t>
            </a:r>
            <a:r>
              <a:rPr lang="fr-FR" dirty="0" smtClean="0"/>
              <a:t> are not standard Scan </a:t>
            </a:r>
            <a:r>
              <a:rPr lang="fr-FR" dirty="0" err="1" smtClean="0"/>
              <a:t>operators</a:t>
            </a:r>
            <a:r>
              <a:rPr lang="fr-FR" dirty="0" smtClean="0"/>
              <a:t> (= </a:t>
            </a:r>
            <a:r>
              <a:rPr lang="fr-FR" dirty="0" err="1" smtClean="0"/>
              <a:t>iterators</a:t>
            </a:r>
            <a:r>
              <a:rPr lang="fr-FR" dirty="0" smtClean="0"/>
              <a:t>). </a:t>
            </a:r>
            <a:r>
              <a:rPr lang="fr-FR" dirty="0" err="1" smtClean="0"/>
              <a:t>They</a:t>
            </a:r>
            <a:r>
              <a:rPr lang="fr-FR" dirty="0" smtClean="0"/>
              <a:t> look </a:t>
            </a:r>
            <a:r>
              <a:rPr lang="fr-FR" dirty="0" err="1" smtClean="0"/>
              <a:t>like</a:t>
            </a:r>
            <a:r>
              <a:rPr lang="fr-FR" dirty="0" smtClean="0"/>
              <a:t> a hack.</a:t>
            </a:r>
          </a:p>
          <a:p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if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children</a:t>
            </a:r>
            <a:r>
              <a:rPr lang="fr-FR" dirty="0" smtClean="0"/>
              <a:t> of an </a:t>
            </a:r>
            <a:r>
              <a:rPr lang="fr-FR" dirty="0" err="1" smtClean="0"/>
              <a:t>inner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in an </a:t>
            </a:r>
            <a:r>
              <a:rPr lang="fr-FR" dirty="0" err="1" smtClean="0"/>
              <a:t>inner</a:t>
            </a:r>
            <a:r>
              <a:rPr lang="fr-FR" dirty="0" smtClean="0"/>
              <a:t> plan are </a:t>
            </a:r>
            <a:r>
              <a:rPr lang="fr-FR" dirty="0" err="1" smtClean="0"/>
              <a:t>correlated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outer</a:t>
            </a:r>
            <a:r>
              <a:rPr lang="fr-FR" dirty="0" smtClean="0"/>
              <a:t> plan.</a:t>
            </a:r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even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Scan ("soft" scan) </a:t>
            </a:r>
            <a:r>
              <a:rPr lang="fr-FR" dirty="0" err="1" smtClean="0"/>
              <a:t>semantics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outer</a:t>
            </a:r>
            <a:r>
              <a:rPr lang="fr-FR" dirty="0" smtClean="0"/>
              <a:t> joins.</a:t>
            </a:r>
          </a:p>
          <a:p>
            <a:r>
              <a:rPr lang="fr-FR" dirty="0" smtClean="0"/>
              <a:t>Solutions:</a:t>
            </a:r>
          </a:p>
          <a:p>
            <a:pPr lvl="1"/>
            <a:r>
              <a:rPr lang="fr-FR" dirty="0" smtClean="0"/>
              <a:t>Duplicate the expression, and replace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Assign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6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61926"/>
          </a:xfrm>
        </p:spPr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product</a:t>
            </a:r>
            <a:r>
              <a:rPr lang="fr-FR" dirty="0" smtClean="0"/>
              <a:t> Scans: </a:t>
            </a:r>
            <a:r>
              <a:rPr lang="fr-FR" dirty="0" err="1" smtClean="0"/>
              <a:t>flatten</a:t>
            </a:r>
            <a:r>
              <a:rPr lang="fr-FR" dirty="0" smtClean="0"/>
              <a:t> </a:t>
            </a:r>
            <a:r>
              <a:rPr lang="fr-FR" dirty="0" err="1" smtClean="0"/>
              <a:t>nested</a:t>
            </a:r>
            <a:r>
              <a:rPr lang="fr-FR" dirty="0" smtClean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61"/>
            <a:ext cx="11144693" cy="5181231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Surveyed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: </a:t>
            </a:r>
            <a:r>
              <a:rPr lang="fr-FR" i="1" dirty="0" smtClean="0"/>
              <a:t>SELECT … FROM FLATTEN(</a:t>
            </a:r>
            <a:r>
              <a:rPr lang="fr-FR" i="1" dirty="0" err="1" smtClean="0"/>
              <a:t>papers</a:t>
            </a:r>
            <a:r>
              <a:rPr lang="fr-FR" i="1" dirty="0" smtClean="0"/>
              <a:t>, </a:t>
            </a:r>
            <a:r>
              <a:rPr lang="fr-FR" i="1" dirty="0" err="1" smtClean="0"/>
              <a:t>authors</a:t>
            </a:r>
            <a:r>
              <a:rPr lang="fr-FR" i="1" dirty="0" smtClean="0"/>
              <a:t>) AS p</a:t>
            </a:r>
          </a:p>
          <a:p>
            <a:r>
              <a:rPr lang="fr-FR" dirty="0" smtClean="0"/>
              <a:t>SQL++: </a:t>
            </a:r>
            <a:r>
              <a:rPr lang="fr-FR" i="1" dirty="0" smtClean="0"/>
              <a:t>SELECT … FROM </a:t>
            </a:r>
            <a:r>
              <a:rPr lang="fr-FR" i="1" dirty="0" err="1" smtClean="0"/>
              <a:t>papers</a:t>
            </a:r>
            <a:r>
              <a:rPr lang="fr-FR" i="1" dirty="0" smtClean="0"/>
              <a:t> AS p, </a:t>
            </a:r>
            <a:r>
              <a:rPr lang="fr-FR" i="1" dirty="0" err="1" smtClean="0"/>
              <a:t>p.authors</a:t>
            </a:r>
            <a:r>
              <a:rPr lang="fr-FR" i="1" dirty="0" smtClean="0"/>
              <a:t> AS a </a:t>
            </a:r>
          </a:p>
          <a:p>
            <a:r>
              <a:rPr lang="fr-FR" dirty="0" smtClean="0"/>
              <a:t>Variable </a:t>
            </a:r>
            <a:r>
              <a:rPr lang="fr-FR" dirty="0" err="1" smtClean="0"/>
              <a:t>resolution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hard, </a:t>
            </a:r>
            <a:r>
              <a:rPr lang="fr-FR" dirty="0" err="1" smtClean="0"/>
              <a:t>because</a:t>
            </a:r>
            <a:r>
              <a:rPr lang="fr-FR" dirty="0" smtClean="0"/>
              <a:t> the scope of "p"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weird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are the SQL++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?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unnest</a:t>
            </a:r>
            <a:r>
              <a:rPr lang="fr-FR" dirty="0" smtClean="0"/>
              <a:t> </a:t>
            </a:r>
            <a:r>
              <a:rPr lang="fr-FR" dirty="0" err="1" smtClean="0"/>
              <a:t>nested</a:t>
            </a:r>
            <a:r>
              <a:rPr lang="fr-FR" dirty="0" smtClean="0"/>
              <a:t> collections (</a:t>
            </a:r>
            <a:r>
              <a:rPr lang="fr-FR" dirty="0" err="1" smtClean="0"/>
              <a:t>e.g</a:t>
            </a:r>
            <a:r>
              <a:rPr lang="fr-FR" dirty="0" smtClean="0"/>
              <a:t>. … </a:t>
            </a:r>
            <a:r>
              <a:rPr lang="fr-FR" i="1" dirty="0" smtClean="0"/>
              <a:t>FROM </a:t>
            </a:r>
            <a:r>
              <a:rPr lang="fr-FR" i="1" dirty="0" err="1" smtClean="0"/>
              <a:t>papers</a:t>
            </a:r>
            <a:r>
              <a:rPr lang="fr-FR" i="1" dirty="0" smtClean="0"/>
              <a:t> AS p, </a:t>
            </a:r>
            <a:r>
              <a:rPr lang="fr-FR" i="1" dirty="0" err="1" smtClean="0"/>
              <a:t>p.authors</a:t>
            </a:r>
            <a:r>
              <a:rPr lang="fr-FR" i="1" dirty="0" smtClean="0"/>
              <a:t> AS a</a:t>
            </a:r>
            <a:r>
              <a:rPr lang="fr-F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Allow</a:t>
            </a:r>
            <a:r>
              <a:rPr lang="fr-FR" dirty="0" smtClean="0"/>
              <a:t> a </a:t>
            </a:r>
            <a:r>
              <a:rPr lang="fr-FR" dirty="0" err="1" smtClean="0"/>
              <a:t>subset</a:t>
            </a:r>
            <a:r>
              <a:rPr lang="fr-FR" dirty="0" smtClean="0"/>
              <a:t> of expressions (</a:t>
            </a:r>
            <a:r>
              <a:rPr lang="fr-FR" dirty="0" err="1" smtClean="0"/>
              <a:t>e.g</a:t>
            </a:r>
            <a:r>
              <a:rPr lang="fr-FR" dirty="0" smtClean="0"/>
              <a:t>. … </a:t>
            </a:r>
            <a:r>
              <a:rPr lang="fr-FR" i="1" dirty="0" smtClean="0"/>
              <a:t>FROM </a:t>
            </a:r>
            <a:r>
              <a:rPr lang="fr-FR" i="1" dirty="0" err="1"/>
              <a:t>papers</a:t>
            </a:r>
            <a:r>
              <a:rPr lang="fr-FR" i="1" dirty="0"/>
              <a:t> AS p, </a:t>
            </a:r>
            <a:r>
              <a:rPr lang="fr-FR" i="1" dirty="0" smtClean="0"/>
              <a:t>f(</a:t>
            </a:r>
            <a:r>
              <a:rPr lang="fr-FR" i="1" dirty="0" err="1" smtClean="0"/>
              <a:t>p.authors</a:t>
            </a:r>
            <a:r>
              <a:rPr lang="fr-FR" i="1" dirty="0" smtClean="0"/>
              <a:t>) </a:t>
            </a:r>
            <a:r>
              <a:rPr lang="fr-FR" i="1" dirty="0"/>
              <a:t>AS a</a:t>
            </a:r>
            <a:r>
              <a:rPr lang="fr-F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expression (</a:t>
            </a:r>
            <a:r>
              <a:rPr lang="fr-FR" dirty="0" err="1" smtClean="0"/>
              <a:t>e.g</a:t>
            </a:r>
            <a:r>
              <a:rPr lang="fr-FR" dirty="0" smtClean="0"/>
              <a:t>.</a:t>
            </a:r>
            <a:r>
              <a:rPr lang="fr-FR" i="1" dirty="0" smtClean="0"/>
              <a:t> … FROM </a:t>
            </a:r>
            <a:r>
              <a:rPr lang="fr-FR" i="1" dirty="0" err="1" smtClean="0"/>
              <a:t>papers</a:t>
            </a:r>
            <a:r>
              <a:rPr lang="fr-FR" i="1" dirty="0" smtClean="0"/>
              <a:t> AS p, (SELECT … FROM </a:t>
            </a:r>
            <a:r>
              <a:rPr lang="fr-FR" i="1" dirty="0" err="1" smtClean="0"/>
              <a:t>p.authors</a:t>
            </a:r>
            <a:r>
              <a:rPr lang="fr-FR" i="1" dirty="0" smtClean="0"/>
              <a:t>) AS a</a:t>
            </a:r>
            <a:r>
              <a:rPr lang="fr-F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Allow</a:t>
            </a:r>
            <a:r>
              <a:rPr lang="fr-FR" dirty="0" smtClean="0"/>
              <a:t> multiple </a:t>
            </a:r>
            <a:r>
              <a:rPr lang="fr-FR" dirty="0" err="1" smtClean="0"/>
              <a:t>dependencies</a:t>
            </a:r>
            <a:r>
              <a:rPr lang="fr-FR" dirty="0" smtClean="0"/>
              <a:t> (</a:t>
            </a:r>
            <a:r>
              <a:rPr lang="fr-FR" dirty="0" err="1" smtClean="0"/>
              <a:t>e.g</a:t>
            </a:r>
            <a:r>
              <a:rPr lang="fr-FR" dirty="0"/>
              <a:t>.</a:t>
            </a:r>
            <a:r>
              <a:rPr lang="fr-FR" i="1" dirty="0"/>
              <a:t> … FROM </a:t>
            </a:r>
            <a:r>
              <a:rPr lang="fr-FR" i="1" dirty="0" err="1"/>
              <a:t>papers</a:t>
            </a:r>
            <a:r>
              <a:rPr lang="fr-FR" i="1" dirty="0"/>
              <a:t> AS p, </a:t>
            </a:r>
            <a:r>
              <a:rPr lang="fr-FR" i="1" dirty="0" err="1" smtClean="0"/>
              <a:t>expr</a:t>
            </a:r>
            <a:r>
              <a:rPr lang="fr-FR" i="1" dirty="0" smtClean="0"/>
              <a:t>(</a:t>
            </a:r>
            <a:r>
              <a:rPr lang="fr-FR" i="1" dirty="0" err="1" smtClean="0"/>
              <a:t>p.authors</a:t>
            </a:r>
            <a:r>
              <a:rPr lang="fr-FR" i="1" dirty="0" smtClean="0"/>
              <a:t>, </a:t>
            </a:r>
            <a:r>
              <a:rPr lang="fr-FR" i="1" dirty="0" err="1" smtClean="0"/>
              <a:t>p.references</a:t>
            </a:r>
            <a:r>
              <a:rPr lang="fr-FR" i="1" dirty="0" smtClean="0"/>
              <a:t>) </a:t>
            </a:r>
            <a:r>
              <a:rPr lang="fr-FR" i="1" dirty="0"/>
              <a:t>AS a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Remarks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2. and 3. </a:t>
            </a:r>
            <a:r>
              <a:rPr lang="fr-FR" dirty="0" err="1" smtClean="0"/>
              <a:t>will</a:t>
            </a:r>
            <a:r>
              <a:rPr lang="fr-FR" dirty="0" smtClean="0"/>
              <a:t> cause </a:t>
            </a:r>
            <a:r>
              <a:rPr lang="fr-FR" dirty="0" err="1" smtClean="0"/>
              <a:t>implementation</a:t>
            </a:r>
            <a:r>
              <a:rPr lang="fr-FR" dirty="0" smtClean="0"/>
              <a:t> issues,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packing</a:t>
            </a:r>
            <a:r>
              <a:rPr lang="fr-FR" dirty="0" smtClean="0"/>
              <a:t> more </a:t>
            </a:r>
            <a:r>
              <a:rPr lang="fr-FR" dirty="0" err="1" smtClean="0"/>
              <a:t>things</a:t>
            </a:r>
            <a:r>
              <a:rPr lang="fr-FR" dirty="0" smtClean="0"/>
              <a:t> in the FROM clause.</a:t>
            </a:r>
          </a:p>
          <a:p>
            <a:pPr lvl="1"/>
            <a:r>
              <a:rPr lang="fr-FR" dirty="0" smtClean="0"/>
              <a:t>2. and 3.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more explicit </a:t>
            </a:r>
            <a:r>
              <a:rPr lang="fr-FR" dirty="0" err="1" smtClean="0"/>
              <a:t>syntax</a:t>
            </a:r>
            <a:r>
              <a:rPr lang="fr-FR" dirty="0" smtClean="0"/>
              <a:t>: </a:t>
            </a:r>
          </a:p>
          <a:p>
            <a:pPr marL="914400" lvl="2" indent="0">
              <a:buNone/>
            </a:pPr>
            <a:r>
              <a:rPr lang="fr-FR" i="1" dirty="0"/>
              <a:t>… FROM </a:t>
            </a:r>
            <a:r>
              <a:rPr lang="fr-FR" i="1" dirty="0" err="1"/>
              <a:t>papers</a:t>
            </a:r>
            <a:r>
              <a:rPr lang="fr-FR" i="1" dirty="0"/>
              <a:t> AS p, </a:t>
            </a:r>
            <a:r>
              <a:rPr lang="fr-FR" i="1" dirty="0" err="1" smtClean="0"/>
              <a:t>expr</a:t>
            </a:r>
            <a:r>
              <a:rPr lang="fr-FR" i="1" dirty="0" smtClean="0"/>
              <a:t>(</a:t>
            </a:r>
            <a:r>
              <a:rPr lang="fr-FR" i="1" dirty="0" err="1" smtClean="0"/>
              <a:t>p.authors</a:t>
            </a:r>
            <a:r>
              <a:rPr lang="fr-FR" i="1" dirty="0"/>
              <a:t>) AS a</a:t>
            </a:r>
            <a:endParaRPr lang="fr-FR" dirty="0" smtClean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 smtClean="0"/>
              <a:t>… </a:t>
            </a:r>
            <a:r>
              <a:rPr lang="fr-FR" i="1" dirty="0" smtClean="0"/>
              <a:t>FROM (SELECT t.*, </a:t>
            </a:r>
            <a:r>
              <a:rPr lang="fr-FR" i="1" dirty="0" err="1" smtClean="0"/>
              <a:t>expr</a:t>
            </a:r>
            <a:r>
              <a:rPr lang="fr-FR" i="1" dirty="0" smtClean="0"/>
              <a:t>(</a:t>
            </a:r>
            <a:r>
              <a:rPr lang="fr-FR" i="1" dirty="0" err="1"/>
              <a:t>t</a:t>
            </a:r>
            <a:r>
              <a:rPr lang="fr-FR" i="1" dirty="0" err="1" smtClean="0"/>
              <a:t>.authors</a:t>
            </a:r>
            <a:r>
              <a:rPr lang="fr-FR" i="1" dirty="0" smtClean="0"/>
              <a:t>) AS x FROM </a:t>
            </a:r>
            <a:r>
              <a:rPr lang="fr-FR" i="1" dirty="0" err="1" smtClean="0"/>
              <a:t>papers</a:t>
            </a:r>
            <a:r>
              <a:rPr lang="fr-FR" i="1" dirty="0" smtClean="0"/>
              <a:t> AS t) AS p, </a:t>
            </a:r>
            <a:r>
              <a:rPr lang="fr-FR" i="1" dirty="0" err="1" smtClean="0"/>
              <a:t>p.x</a:t>
            </a:r>
            <a:r>
              <a:rPr lang="fr-FR" i="1" dirty="0" smtClean="0"/>
              <a:t> AS a</a:t>
            </a:r>
          </a:p>
        </p:txBody>
      </p:sp>
    </p:spTree>
    <p:extLst>
      <p:ext uri="{BB962C8B-B14F-4D97-AF65-F5344CB8AC3E}">
        <p14:creationId xmlns:p14="http://schemas.microsoft.com/office/powerpoint/2010/main" val="34403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61926"/>
          </a:xfrm>
        </p:spPr>
        <p:txBody>
          <a:bodyPr/>
          <a:lstStyle/>
          <a:p>
            <a:r>
              <a:rPr lang="fr-FR" dirty="0" smtClean="0"/>
              <a:t>Cross-</a:t>
            </a:r>
            <a:r>
              <a:rPr lang="fr-FR" dirty="0" err="1" smtClean="0"/>
              <a:t>product</a:t>
            </a:r>
            <a:r>
              <a:rPr lang="fr-FR" dirty="0" smtClean="0"/>
              <a:t> Scans: </a:t>
            </a:r>
            <a:r>
              <a:rPr lang="fr-FR" dirty="0" err="1" smtClean="0"/>
              <a:t>flatten</a:t>
            </a:r>
            <a:r>
              <a:rPr lang="fr-FR" dirty="0" smtClean="0"/>
              <a:t> </a:t>
            </a:r>
            <a:r>
              <a:rPr lang="fr-FR" dirty="0" err="1" smtClean="0"/>
              <a:t>nested</a:t>
            </a:r>
            <a:r>
              <a:rPr lang="fr-FR" dirty="0" smtClean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052"/>
            <a:ext cx="11144693" cy="5181231"/>
          </a:xfrm>
        </p:spPr>
        <p:txBody>
          <a:bodyPr>
            <a:normAutofit/>
          </a:bodyPr>
          <a:lstStyle/>
          <a:p>
            <a:r>
              <a:rPr lang="fr-FR" dirty="0" err="1" smtClean="0"/>
              <a:t>Surveyed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: </a:t>
            </a:r>
            <a:r>
              <a:rPr lang="fr-FR" i="1" dirty="0" smtClean="0"/>
              <a:t>SELECT … FROM FLATTEN(</a:t>
            </a:r>
            <a:r>
              <a:rPr lang="fr-FR" i="1" dirty="0" err="1" smtClean="0"/>
              <a:t>papers</a:t>
            </a:r>
            <a:r>
              <a:rPr lang="fr-FR" i="1" dirty="0" smtClean="0"/>
              <a:t>, </a:t>
            </a:r>
            <a:r>
              <a:rPr lang="fr-FR" i="1" dirty="0" err="1" smtClean="0"/>
              <a:t>authors</a:t>
            </a:r>
            <a:r>
              <a:rPr lang="fr-FR" i="1" dirty="0" smtClean="0"/>
              <a:t>) AS p</a:t>
            </a:r>
          </a:p>
          <a:p>
            <a:r>
              <a:rPr lang="fr-FR" dirty="0" smtClean="0"/>
              <a:t>SQL++: </a:t>
            </a:r>
            <a:r>
              <a:rPr lang="fr-FR" i="1" dirty="0" smtClean="0"/>
              <a:t>SELECT … FROM </a:t>
            </a:r>
            <a:r>
              <a:rPr lang="fr-FR" i="1" dirty="0" err="1" smtClean="0"/>
              <a:t>papers</a:t>
            </a:r>
            <a:r>
              <a:rPr lang="fr-FR" i="1" dirty="0" smtClean="0"/>
              <a:t> AS p, </a:t>
            </a:r>
            <a:r>
              <a:rPr lang="fr-FR" i="1" dirty="0" err="1" smtClean="0"/>
              <a:t>p.authors</a:t>
            </a:r>
            <a:r>
              <a:rPr lang="fr-FR" i="1" dirty="0" smtClean="0"/>
              <a:t> AS a </a:t>
            </a:r>
          </a:p>
          <a:p>
            <a:endParaRPr lang="fr-FR" dirty="0" smtClean="0"/>
          </a:p>
          <a:p>
            <a:r>
              <a:rPr lang="fr-FR" dirty="0" smtClean="0"/>
              <a:t>If the second </a:t>
            </a:r>
            <a:r>
              <a:rPr lang="fr-FR" dirty="0" err="1" smtClean="0"/>
              <a:t>child</a:t>
            </a:r>
            <a:r>
              <a:rPr lang="fr-FR" dirty="0" smtClean="0"/>
              <a:t> (</a:t>
            </a:r>
            <a:r>
              <a:rPr lang="fr-FR" i="1" dirty="0" err="1" smtClean="0"/>
              <a:t>p.authors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a </a:t>
            </a:r>
            <a:r>
              <a:rPr lang="fr-FR" dirty="0" err="1" smtClean="0"/>
              <a:t>path</a:t>
            </a:r>
            <a:r>
              <a:rPr lang="fr-FR" dirty="0" smtClean="0"/>
              <a:t>, </a:t>
            </a:r>
            <a:r>
              <a:rPr lang="fr-FR" dirty="0" err="1" smtClean="0"/>
              <a:t>why</a:t>
            </a:r>
            <a:r>
              <a:rPr lang="fr-FR" dirty="0" smtClean="0"/>
              <a:t> not </a:t>
            </a:r>
            <a:r>
              <a:rPr lang="fr-FR" dirty="0" err="1" smtClean="0"/>
              <a:t>represent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Unnest</a:t>
            </a:r>
            <a:r>
              <a:rPr lang="fr-FR" dirty="0" smtClean="0"/>
              <a:t> </a:t>
            </a:r>
            <a:r>
              <a:rPr lang="fr-FR" dirty="0" err="1" smtClean="0"/>
              <a:t>algebraic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overloading</a:t>
            </a:r>
            <a:r>
              <a:rPr lang="fr-FR" dirty="0" smtClean="0"/>
              <a:t> Scan? (</a:t>
            </a:r>
            <a:r>
              <a:rPr lang="fr-FR" dirty="0" err="1" smtClean="0"/>
              <a:t>like</a:t>
            </a:r>
            <a:r>
              <a:rPr lang="fr-FR" dirty="0" smtClean="0"/>
              <a:t> OQL)</a:t>
            </a:r>
          </a:p>
          <a:p>
            <a:r>
              <a:rPr lang="fr-FR" dirty="0" smtClean="0"/>
              <a:t>If the second </a:t>
            </a:r>
            <a:r>
              <a:rPr lang="fr-FR" dirty="0" err="1" smtClean="0"/>
              <a:t>child</a:t>
            </a:r>
            <a:r>
              <a:rPr lang="fr-FR" dirty="0" smtClean="0"/>
              <a:t> (</a:t>
            </a:r>
            <a:r>
              <a:rPr lang="fr-FR" i="1" dirty="0" err="1" smtClean="0"/>
              <a:t>p.authors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a </a:t>
            </a:r>
            <a:r>
              <a:rPr lang="fr-FR" dirty="0" err="1" smtClean="0"/>
              <a:t>path</a:t>
            </a:r>
            <a:r>
              <a:rPr lang="fr-FR" dirty="0" smtClean="0"/>
              <a:t>, </a:t>
            </a:r>
            <a:r>
              <a:rPr lang="fr-FR" dirty="0" err="1" smtClean="0"/>
              <a:t>why</a:t>
            </a:r>
            <a:r>
              <a:rPr lang="fr-FR" dirty="0" smtClean="0"/>
              <a:t> not </a:t>
            </a:r>
            <a:r>
              <a:rPr lang="fr-FR" dirty="0" err="1" smtClean="0"/>
              <a:t>reflect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the </a:t>
            </a:r>
            <a:r>
              <a:rPr lang="fr-FR" dirty="0" err="1" smtClean="0"/>
              <a:t>syntax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in the </a:t>
            </a:r>
            <a:r>
              <a:rPr lang="fr-FR" dirty="0" err="1" smtClean="0"/>
              <a:t>surveyed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09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Utilize</a:t>
            </a:r>
            <a:r>
              <a:rPr lang="fr-FR" dirty="0" smtClean="0"/>
              <a:t> input </a:t>
            </a:r>
            <a:r>
              <a:rPr lang="fr-FR" dirty="0" err="1" smtClean="0"/>
              <a:t>order</a:t>
            </a:r>
            <a:endParaRPr lang="fr-F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SELECT … FROM …, S AS s, … ORDER BY INPUT OF s</a:t>
            </a:r>
          </a:p>
          <a:p>
            <a:pPr lvl="1"/>
            <a:r>
              <a:rPr lang="fr-FR" dirty="0" err="1" smtClean="0"/>
              <a:t>Semantics</a:t>
            </a:r>
            <a:r>
              <a:rPr lang="fr-FR" dirty="0" smtClean="0"/>
              <a:t> are hard to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GroupBy</a:t>
            </a:r>
            <a:r>
              <a:rPr lang="fr-FR" dirty="0"/>
              <a:t> </a:t>
            </a:r>
            <a:r>
              <a:rPr lang="fr-FR" dirty="0" smtClean="0"/>
              <a:t>and Joins </a:t>
            </a:r>
            <a:r>
              <a:rPr lang="fr-FR" dirty="0" err="1" smtClean="0"/>
              <a:t>get</a:t>
            </a:r>
            <a:r>
              <a:rPr lang="fr-FR" dirty="0" smtClean="0"/>
              <a:t> in the </a:t>
            </a:r>
            <a:r>
              <a:rPr lang="fr-FR" dirty="0" err="1" smtClean="0"/>
              <a:t>picture</a:t>
            </a:r>
            <a:r>
              <a:rPr lang="fr-FR" dirty="0"/>
              <a:t>.</a:t>
            </a:r>
          </a:p>
          <a:p>
            <a:r>
              <a:rPr lang="fr-FR" i="1" dirty="0" smtClean="0"/>
              <a:t>SELECT … FROM …, S AT pos AS s, … ORDER BY pos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actual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close to the </a:t>
            </a:r>
            <a:r>
              <a:rPr lang="fr-FR" dirty="0" err="1" smtClean="0"/>
              <a:t>syntax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AsterixDB</a:t>
            </a:r>
            <a:r>
              <a:rPr lang="fr-FR" dirty="0" smtClean="0"/>
              <a:t> and </a:t>
            </a:r>
            <a:r>
              <a:rPr lang="fr-FR" dirty="0" err="1" smtClean="0"/>
              <a:t>JSONiq</a:t>
            </a:r>
            <a:r>
              <a:rPr lang="fr-FR" dirty="0" smtClean="0"/>
              <a:t> (</a:t>
            </a:r>
            <a:r>
              <a:rPr lang="fr-FR" dirty="0" err="1" smtClean="0"/>
              <a:t>both</a:t>
            </a:r>
            <a:r>
              <a:rPr lang="fr-FR" dirty="0" smtClean="0"/>
              <a:t> FLWOR) are </a:t>
            </a:r>
            <a:r>
              <a:rPr lang="fr-FR" dirty="0" err="1" smtClean="0"/>
              <a:t>doing</a:t>
            </a:r>
            <a:r>
              <a:rPr lang="fr-FR" dirty="0" smtClean="0"/>
              <a:t> "for $i at $pos in C…".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621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Acrobat Document</vt:lpstr>
      <vt:lpstr>Outline</vt:lpstr>
      <vt:lpstr>ApplyPlan rewriter: one rule or two rules?</vt:lpstr>
      <vt:lpstr>PowerPoint Presentation</vt:lpstr>
      <vt:lpstr>Cross-product-like Scans</vt:lpstr>
      <vt:lpstr>Cross-product Scans: ApplyPlan rewriter</vt:lpstr>
      <vt:lpstr>Cross-product Scans: flatten nested collections</vt:lpstr>
      <vt:lpstr>Cross-product Scans: flatten nested collections</vt:lpstr>
      <vt:lpstr>Utilize input 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Romain Vernoux</dc:creator>
  <cp:lastModifiedBy>Romain Vernoux</cp:lastModifiedBy>
  <cp:revision>17</cp:revision>
  <dcterms:created xsi:type="dcterms:W3CDTF">2014-03-29T01:15:50Z</dcterms:created>
  <dcterms:modified xsi:type="dcterms:W3CDTF">2014-04-03T00:00:15Z</dcterms:modified>
</cp:coreProperties>
</file>