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5C6C-7867-6C47-9C3F-8FC6739BE5AE}" type="datetimeFigureOut">
              <a:rPr lang="en-US" smtClean="0"/>
              <a:t>21/04/2014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7C1A-DC9B-4A4F-A4EF-FB06C66F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9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5C6C-7867-6C47-9C3F-8FC6739BE5AE}" type="datetimeFigureOut">
              <a:rPr lang="en-US" smtClean="0"/>
              <a:t>21/04/2014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7C1A-DC9B-4A4F-A4EF-FB06C66F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1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5C6C-7867-6C47-9C3F-8FC6739BE5AE}" type="datetimeFigureOut">
              <a:rPr lang="en-US" smtClean="0"/>
              <a:t>21/04/2014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7C1A-DC9B-4A4F-A4EF-FB06C66F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5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5C6C-7867-6C47-9C3F-8FC6739BE5AE}" type="datetimeFigureOut">
              <a:rPr lang="en-US" smtClean="0"/>
              <a:t>21/04/2014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7C1A-DC9B-4A4F-A4EF-FB06C66F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5C6C-7867-6C47-9C3F-8FC6739BE5AE}" type="datetimeFigureOut">
              <a:rPr lang="en-US" smtClean="0"/>
              <a:t>21/04/2014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7C1A-DC9B-4A4F-A4EF-FB06C66F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4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5C6C-7867-6C47-9C3F-8FC6739BE5AE}" type="datetimeFigureOut">
              <a:rPr lang="en-US" smtClean="0"/>
              <a:t>21/04/2014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7C1A-DC9B-4A4F-A4EF-FB06C66F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2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5C6C-7867-6C47-9C3F-8FC6739BE5AE}" type="datetimeFigureOut">
              <a:rPr lang="en-US" smtClean="0"/>
              <a:t>21/04/2014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7C1A-DC9B-4A4F-A4EF-FB06C66F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3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5C6C-7867-6C47-9C3F-8FC6739BE5AE}" type="datetimeFigureOut">
              <a:rPr lang="en-US" smtClean="0"/>
              <a:t>21/04/2014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7C1A-DC9B-4A4F-A4EF-FB06C66F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5C6C-7867-6C47-9C3F-8FC6739BE5AE}" type="datetimeFigureOut">
              <a:rPr lang="en-US" smtClean="0"/>
              <a:t>21/04/2014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7C1A-DC9B-4A4F-A4EF-FB06C66F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1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5C6C-7867-6C47-9C3F-8FC6739BE5AE}" type="datetimeFigureOut">
              <a:rPr lang="en-US" smtClean="0"/>
              <a:t>21/04/2014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7C1A-DC9B-4A4F-A4EF-FB06C66F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9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5C6C-7867-6C47-9C3F-8FC6739BE5AE}" type="datetimeFigureOut">
              <a:rPr lang="en-US" smtClean="0"/>
              <a:t>21/04/2014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7C1A-DC9B-4A4F-A4EF-FB06C66F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5C6C-7867-6C47-9C3F-8FC6739BE5AE}" type="datetimeFigureOut">
              <a:rPr lang="en-US" smtClean="0"/>
              <a:t>21/04/2014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57C1A-DC9B-4A4F-A4EF-FB06C66F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4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DNF discussion extra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8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MongoDB.AtmosphericMeasurements</a:t>
            </a:r>
            <a:r>
              <a:rPr lang="en-US" sz="2400" dirty="0" smtClean="0"/>
              <a:t> : {{</a:t>
            </a:r>
          </a:p>
          <a:p>
            <a:pPr marL="0" indent="0">
              <a:buNone/>
            </a:pPr>
            <a:r>
              <a:rPr lang="en-US" sz="2400" dirty="0" smtClean="0"/>
              <a:t>	{location : string, date : date, readings : [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{</a:t>
            </a:r>
            <a:r>
              <a:rPr lang="en-US" sz="2400" dirty="0" err="1" smtClean="0"/>
              <a:t>time_of_day</a:t>
            </a:r>
            <a:r>
              <a:rPr lang="en-US" sz="2400" dirty="0" smtClean="0"/>
              <a:t>: timestamp, ozone : string | number,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no2?: number, co?: number}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]}</a:t>
            </a:r>
          </a:p>
          <a:p>
            <a:pPr marL="0" indent="0">
              <a:buNone/>
            </a:pPr>
            <a:r>
              <a:rPr lang="en-US" sz="2400" dirty="0" smtClean="0"/>
              <a:t>}}</a:t>
            </a:r>
          </a:p>
          <a:p>
            <a:pPr marL="0" indent="0">
              <a:buNone/>
            </a:pPr>
            <a:r>
              <a:rPr lang="en-US" sz="2400" dirty="0" err="1" smtClean="0"/>
              <a:t>Postgres.consulation</a:t>
            </a:r>
            <a:r>
              <a:rPr lang="en-US" sz="2400" dirty="0" smtClean="0"/>
              <a:t> : {{</a:t>
            </a:r>
          </a:p>
          <a:p>
            <a:pPr marL="0" indent="0">
              <a:buNone/>
            </a:pPr>
            <a:r>
              <a:rPr lang="en-US" sz="2400" dirty="0" smtClean="0"/>
              <a:t>	{ </a:t>
            </a:r>
            <a:r>
              <a:rPr lang="en-US" sz="2400" dirty="0" err="1" smtClean="0"/>
              <a:t>consultation_id</a:t>
            </a:r>
            <a:r>
              <a:rPr lang="en-US" sz="2400" dirty="0" smtClean="0"/>
              <a:t> : number, </a:t>
            </a:r>
            <a:r>
              <a:rPr lang="en-US" sz="2400" dirty="0" err="1" smtClean="0"/>
              <a:t>patient_id</a:t>
            </a:r>
            <a:r>
              <a:rPr lang="en-US" sz="2400" dirty="0" smtClean="0"/>
              <a:t> : string, </a:t>
            </a:r>
            <a:r>
              <a:rPr lang="en-US" sz="2400" dirty="0" err="1" smtClean="0"/>
              <a:t>physician_id</a:t>
            </a:r>
            <a:r>
              <a:rPr lang="en-US" sz="2400" dirty="0" smtClean="0"/>
              <a:t> : string, reason : string, location : string, date : date}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80614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SELECT 	</a:t>
            </a:r>
            <a:r>
              <a:rPr lang="en-US" sz="2400" dirty="0" err="1" smtClean="0"/>
              <a:t>AM.readings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FROM		</a:t>
            </a:r>
            <a:r>
              <a:rPr lang="en-US" sz="2400" dirty="0" err="1" smtClean="0"/>
              <a:t>MongoDB.AtmosphericMeasurements</a:t>
            </a:r>
            <a:r>
              <a:rPr lang="en-US" sz="2400" dirty="0" smtClean="0"/>
              <a:t> AS AM,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/>
              <a:t>Postgres.consultation</a:t>
            </a:r>
            <a:r>
              <a:rPr lang="en-US" sz="2400" dirty="0" smtClean="0"/>
              <a:t> AS C</a:t>
            </a:r>
          </a:p>
          <a:p>
            <a:pPr marL="0" indent="0">
              <a:buNone/>
            </a:pPr>
            <a:r>
              <a:rPr lang="en-US" sz="2400" dirty="0" smtClean="0"/>
              <a:t>WHERE 	</a:t>
            </a:r>
            <a:r>
              <a:rPr lang="en-US" sz="2400" dirty="0" err="1" smtClean="0"/>
              <a:t>AM.location</a:t>
            </a:r>
            <a:r>
              <a:rPr lang="en-US" sz="2400" dirty="0" smtClean="0"/>
              <a:t> = </a:t>
            </a:r>
            <a:r>
              <a:rPr lang="en-US" sz="2400" dirty="0" err="1" smtClean="0"/>
              <a:t>C.location</a:t>
            </a:r>
            <a:r>
              <a:rPr lang="en-US" sz="2400" dirty="0" smtClean="0"/>
              <a:t> AND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/>
              <a:t>C.reason</a:t>
            </a:r>
            <a:r>
              <a:rPr lang="en-US" sz="2400" dirty="0" smtClean="0"/>
              <a:t> = ‘asthma’ AND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/>
              <a:t>C.date</a:t>
            </a:r>
            <a:r>
              <a:rPr lang="en-US" sz="2400" dirty="0" smtClean="0"/>
              <a:t> IN (</a:t>
            </a:r>
          </a:p>
          <a:p>
            <a:pPr marL="0" indent="0">
              <a:buNone/>
            </a:pPr>
            <a:r>
              <a:rPr lang="en-US" sz="2400" dirty="0" smtClean="0"/>
              <a:t>				SELECT 	time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From 		</a:t>
            </a:r>
            <a:r>
              <a:rPr lang="en-US" sz="2400" dirty="0" err="1" smtClean="0"/>
              <a:t>AM.readings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	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249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Query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Get all the legal orders for ‘puppets’ (an order is legal if all items contained in that order are available in the country of purchase)</a:t>
            </a:r>
            <a:r>
              <a:rPr lang="en-US" sz="4000" dirty="0" smtClean="0"/>
              <a:t>.</a:t>
            </a:r>
          </a:p>
          <a:p>
            <a:pPr marL="0" indent="0">
              <a:buNone/>
            </a:pPr>
            <a:r>
              <a:rPr lang="en-US" sz="4000" dirty="0" smtClean="0"/>
              <a:t>SELECT  </a:t>
            </a:r>
            <a:r>
              <a:rPr lang="en-US" sz="4000" dirty="0" err="1" smtClean="0"/>
              <a:t>O.order_id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FROM 	</a:t>
            </a:r>
            <a:r>
              <a:rPr lang="en-US" sz="4000" dirty="0" err="1" smtClean="0"/>
              <a:t>postgres.order</a:t>
            </a:r>
            <a:r>
              <a:rPr lang="en-US" sz="4000" dirty="0" smtClean="0"/>
              <a:t> AS O,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	</a:t>
            </a:r>
            <a:r>
              <a:rPr lang="en-US" sz="4000" dirty="0" err="1" smtClean="0"/>
              <a:t>postgres.item</a:t>
            </a:r>
            <a:r>
              <a:rPr lang="en-US" sz="4000" dirty="0"/>
              <a:t> </a:t>
            </a:r>
            <a:r>
              <a:rPr lang="en-US" sz="4000" dirty="0" smtClean="0"/>
              <a:t>AS I,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		</a:t>
            </a:r>
            <a:r>
              <a:rPr lang="en-US" sz="4000" dirty="0" err="1" smtClean="0"/>
              <a:t>Mongodb.product</a:t>
            </a:r>
            <a:r>
              <a:rPr lang="en-US" sz="4000" dirty="0" smtClean="0"/>
              <a:t> AS P</a:t>
            </a:r>
          </a:p>
          <a:p>
            <a:pPr marL="0" indent="0">
              <a:buNone/>
            </a:pPr>
            <a:r>
              <a:rPr lang="en-US" sz="4000" dirty="0" smtClean="0"/>
              <a:t>WHERE </a:t>
            </a:r>
            <a:r>
              <a:rPr lang="en-US" sz="4000" dirty="0" err="1" smtClean="0"/>
              <a:t>O.order_id</a:t>
            </a:r>
            <a:r>
              <a:rPr lang="en-US" sz="4000" dirty="0" smtClean="0"/>
              <a:t> = </a:t>
            </a:r>
            <a:r>
              <a:rPr lang="en-US" sz="4000" dirty="0" err="1" smtClean="0"/>
              <a:t>I.order_ref</a:t>
            </a:r>
            <a:r>
              <a:rPr lang="en-US" sz="4000" dirty="0" smtClean="0"/>
              <a:t> AND</a:t>
            </a:r>
          </a:p>
          <a:p>
            <a:pPr marL="0" indent="0">
              <a:buNone/>
            </a:pPr>
            <a:r>
              <a:rPr lang="en-US" sz="4000" dirty="0" smtClean="0"/>
              <a:t>		</a:t>
            </a:r>
            <a:r>
              <a:rPr lang="en-US" sz="4000" dirty="0" err="1" smtClean="0"/>
              <a:t>I.product_ref</a:t>
            </a:r>
            <a:r>
              <a:rPr lang="en-US" sz="4000" dirty="0" smtClean="0"/>
              <a:t> = </a:t>
            </a:r>
            <a:r>
              <a:rPr lang="en-US" sz="4000" dirty="0" err="1" smtClean="0"/>
              <a:t>P.product_id</a:t>
            </a:r>
            <a:r>
              <a:rPr lang="en-US" sz="4000" dirty="0" smtClean="0"/>
              <a:t> AND</a:t>
            </a:r>
          </a:p>
          <a:p>
            <a:pPr marL="0" indent="0">
              <a:buNone/>
            </a:pPr>
            <a:r>
              <a:rPr lang="en-US" sz="4000" dirty="0" smtClean="0"/>
              <a:t>		‘puppets’ IN </a:t>
            </a:r>
            <a:r>
              <a:rPr lang="en-US" sz="4000" dirty="0" err="1" smtClean="0"/>
              <a:t>P.categories</a:t>
            </a:r>
            <a:r>
              <a:rPr lang="en-US" sz="4000" dirty="0" smtClean="0"/>
              <a:t> AND</a:t>
            </a:r>
          </a:p>
          <a:p>
            <a:pPr marL="0" indent="0">
              <a:buNone/>
            </a:pPr>
            <a:r>
              <a:rPr lang="en-US" sz="4000" dirty="0" smtClean="0"/>
              <a:t>		</a:t>
            </a:r>
            <a:r>
              <a:rPr lang="en-US" sz="4000" dirty="0" err="1" smtClean="0"/>
              <a:t>O.country</a:t>
            </a:r>
            <a:r>
              <a:rPr lang="en-US" sz="4000" dirty="0" smtClean="0"/>
              <a:t> IN </a:t>
            </a:r>
            <a:r>
              <a:rPr lang="en-US" sz="4000" dirty="0" err="1" smtClean="0"/>
              <a:t>P.available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08573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plan cannot be chosen using only source agnostic query rewriters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 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Plan 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8422" y="6403474"/>
            <a:ext cx="744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end of these slides for more details about rewriting techniques used here.</a:t>
            </a:r>
            <a:endParaRPr lang="en-US" dirty="0"/>
          </a:p>
        </p:txBody>
      </p:sp>
      <p:pic>
        <p:nvPicPr>
          <p:cNvPr id="25" name="Content Placeholder 24" descr="heterogeneity-example2-planA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9" b="-3079"/>
          <a:stretch>
            <a:fillRect/>
          </a:stretch>
        </p:blipFill>
        <p:spPr/>
      </p:pic>
      <p:pic>
        <p:nvPicPr>
          <p:cNvPr id="26" name="Content Placeholder 25" descr="Heterogeneity-example2-planB.pdf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72" b="-66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1957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Macintosh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DNF discussion extra slides</vt:lpstr>
      <vt:lpstr>Example 2 Schema</vt:lpstr>
      <vt:lpstr>Example 2 Query</vt:lpstr>
      <vt:lpstr>Example Query 2 </vt:lpstr>
      <vt:lpstr>Best plan cannot be chosen using only source agnostic query rewriters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DNF discussion extra slides</dc:title>
  <dc:creator>Jules Testard</dc:creator>
  <cp:lastModifiedBy>Jules Testard</cp:lastModifiedBy>
  <cp:revision>2</cp:revision>
  <dcterms:created xsi:type="dcterms:W3CDTF">2014-04-21T21:50:57Z</dcterms:created>
  <dcterms:modified xsi:type="dcterms:W3CDTF">2014-04-21T21:51:34Z</dcterms:modified>
</cp:coreProperties>
</file>