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5" r:id="rId5"/>
    <p:sldId id="267" r:id="rId6"/>
    <p:sldId id="264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8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2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3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FE86-6878-E44B-997D-F952F649F134}" type="datetimeFigureOut">
              <a:rPr lang="en-US" smtClean="0"/>
              <a:t>25/05/2014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A997B-55EA-9247-A953-E50CD103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Pull-down Rewriting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Equality-based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7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join-less queries using a single remote source </a:t>
            </a:r>
            <a:r>
              <a:rPr lang="en-US" dirty="0" smtClean="0"/>
              <a:t>S, where P is an SQL++ selection expression in CNF including only equality predicates.</a:t>
            </a:r>
          </a:p>
          <a:p>
            <a:r>
              <a:rPr lang="en-US" dirty="0" smtClean="0"/>
              <a:t>We want to rewrite P in a way that lets the source do as much work as possible.</a:t>
            </a:r>
          </a:p>
          <a:p>
            <a:r>
              <a:rPr lang="en-US" dirty="0" smtClean="0"/>
              <a:t>We focus on equality because this is the most common type of selection predicate.</a:t>
            </a:r>
          </a:p>
          <a:p>
            <a:pPr lvl="1"/>
            <a:r>
              <a:rPr lang="en-US" dirty="0" smtClean="0"/>
              <a:t>Less-than comparison is similar but introduces slightly more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4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Query rewriting is a 3 step process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conjunctive predicates                    such that							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                   are rewritten into a source-agnostic set of more specific conjunctive predicates.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Source-specific sets										</a:t>
            </a:r>
            <a:r>
              <a:rPr lang="en-US" sz="2400" dirty="0"/>
              <a:t>	</a:t>
            </a:r>
            <a:r>
              <a:rPr lang="en-US" sz="2400" dirty="0" smtClean="0"/>
              <a:t>are created such that:</a:t>
            </a:r>
          </a:p>
          <a:p>
            <a:pPr marL="914400" lvl="1" indent="-514350"/>
            <a:r>
              <a:rPr lang="en-US" sz="2000" dirty="0" smtClean="0"/>
              <a:t>      can be executed at the source and is as large as possible.</a:t>
            </a:r>
          </a:p>
          <a:p>
            <a:pPr marL="914400" lvl="1" indent="-514350"/>
            <a:r>
              <a:rPr lang="en-US" sz="2000" dirty="0" smtClean="0"/>
              <a:t>      is not executed at the source and is as small as possible.</a:t>
            </a:r>
          </a:p>
          <a:p>
            <a:pPr marL="914400" lvl="1" indent="-514350"/>
            <a:r>
              <a:rPr lang="en-US" sz="2000" dirty="0" smtClean="0"/>
              <a:t>The following holds 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Source wrappers translate conjunctive predicates into equivalent predicates in the source language.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07" y="2059739"/>
            <a:ext cx="10922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95" y="2812722"/>
            <a:ext cx="10922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95" y="2406989"/>
            <a:ext cx="2984500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63" y="3570712"/>
            <a:ext cx="44831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74" y="4224427"/>
            <a:ext cx="342900" cy="25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3932" y="4959026"/>
            <a:ext cx="4089400" cy="215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3042" y="4572678"/>
            <a:ext cx="342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9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query rewriting process</a:t>
            </a:r>
            <a:endParaRPr lang="en-US" dirty="0"/>
          </a:p>
        </p:txBody>
      </p:sp>
      <p:pic>
        <p:nvPicPr>
          <p:cNvPr id="10" name="Content Placeholder 9" descr="predicateCN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923" b="-13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1057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agnostic predicate rewriting architecture</a:t>
            </a:r>
            <a:endParaRPr lang="en-US" dirty="0"/>
          </a:p>
        </p:txBody>
      </p:sp>
      <p:pic>
        <p:nvPicPr>
          <p:cNvPr id="16" name="Content Placeholder 15" descr="queryrewri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9" r="-30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233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source-agnostic query rewriting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38379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600" dirty="0" smtClean="0"/>
              <a:t>SELECT	</a:t>
            </a:r>
            <a:r>
              <a:rPr lang="fr-FR" sz="1600" dirty="0" err="1" smtClean="0"/>
              <a:t>customer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FROM 	</a:t>
            </a:r>
            <a:r>
              <a:rPr lang="fr-FR" sz="1600" dirty="0" err="1" smtClean="0"/>
              <a:t>S.orders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WHERE 	</a:t>
            </a:r>
            <a:r>
              <a:rPr lang="fr-FR" sz="1600" dirty="0" err="1" smtClean="0"/>
              <a:t>customer</a:t>
            </a:r>
            <a:r>
              <a:rPr lang="fr-FR" sz="1600" dirty="0" smtClean="0"/>
              <a:t> </a:t>
            </a:r>
            <a:r>
              <a:rPr lang="fr-FR" sz="1600" dirty="0"/>
              <a:t>=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{ </a:t>
            </a:r>
            <a:r>
              <a:rPr lang="fr-FR" sz="1600" dirty="0" err="1"/>
              <a:t>name</a:t>
            </a:r>
            <a:r>
              <a:rPr lang="fr-FR" sz="1600" dirty="0"/>
              <a:t>: 'Alice', </a:t>
            </a:r>
            <a:r>
              <a:rPr lang="fr-FR" sz="1600" dirty="0" err="1"/>
              <a:t>age</a:t>
            </a:r>
            <a:r>
              <a:rPr lang="fr-FR" sz="1600" dirty="0"/>
              <a:t>: 35 }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OR 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customer</a:t>
            </a:r>
            <a:r>
              <a:rPr lang="fr-FR" sz="1600" dirty="0"/>
              <a:t>=</a:t>
            </a:r>
            <a:r>
              <a:rPr lang="fr-FR" sz="1600" dirty="0" smtClean="0"/>
              <a:t>22</a:t>
            </a: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556000" y="1600200"/>
            <a:ext cx="5130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600" dirty="0"/>
              <a:t>SELECT	</a:t>
            </a:r>
            <a:r>
              <a:rPr lang="fr-FR" sz="1600" dirty="0" err="1"/>
              <a:t>customer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FROM 	</a:t>
            </a:r>
            <a:r>
              <a:rPr lang="fr-FR" sz="1600" dirty="0" err="1" smtClean="0"/>
              <a:t>S.orders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WHERE 	</a:t>
            </a:r>
            <a:r>
              <a:rPr lang="fr-FR" sz="1600" dirty="0" err="1" smtClean="0"/>
              <a:t>customer</a:t>
            </a:r>
            <a:r>
              <a:rPr lang="fr-FR" sz="1600" dirty="0" smtClean="0"/>
              <a:t> != </a:t>
            </a:r>
            <a:r>
              <a:rPr lang="fr-FR" sz="1600" dirty="0" err="1" smtClean="0"/>
              <a:t>missing</a:t>
            </a:r>
            <a:r>
              <a:rPr lang="fr-FR" sz="1600" dirty="0" smtClean="0"/>
              <a:t> 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customer</a:t>
            </a:r>
            <a:r>
              <a:rPr lang="fr-FR" sz="1600" dirty="0" smtClean="0"/>
              <a:t> != </a:t>
            </a:r>
            <a:r>
              <a:rPr lang="fr-FR" sz="1600" dirty="0" err="1" smtClean="0"/>
              <a:t>null</a:t>
            </a:r>
            <a:r>
              <a:rPr lang="fr-FR" sz="1600" dirty="0" smtClean="0"/>
              <a:t> AND</a:t>
            </a:r>
          </a:p>
          <a:p>
            <a:pPr marL="0" indent="0">
              <a:buNone/>
            </a:pPr>
            <a:r>
              <a:rPr lang="fr-FR" sz="1600" dirty="0" smtClean="0"/>
              <a:t>		</a:t>
            </a:r>
            <a:r>
              <a:rPr lang="fr-FR" sz="1600" dirty="0" err="1" smtClean="0"/>
              <a:t>customer.name</a:t>
            </a:r>
            <a:r>
              <a:rPr lang="fr-FR" sz="1600" dirty="0" smtClean="0"/>
              <a:t> != </a:t>
            </a:r>
            <a:r>
              <a:rPr lang="fr-FR" sz="1600" dirty="0" err="1"/>
              <a:t>missing</a:t>
            </a:r>
            <a:r>
              <a:rPr lang="fr-FR" sz="1600" dirty="0"/>
              <a:t> AND</a:t>
            </a:r>
          </a:p>
          <a:p>
            <a:pPr marL="0" indent="0">
              <a:buNone/>
            </a:pPr>
            <a:r>
              <a:rPr lang="fr-FR" sz="1600" dirty="0"/>
              <a:t>		</a:t>
            </a:r>
            <a:r>
              <a:rPr lang="fr-FR" sz="1600" dirty="0" err="1" smtClean="0"/>
              <a:t>customer.name</a:t>
            </a:r>
            <a:r>
              <a:rPr lang="fr-FR" sz="1600" dirty="0" smtClean="0"/>
              <a:t> </a:t>
            </a:r>
            <a:r>
              <a:rPr lang="fr-FR" sz="1600" dirty="0"/>
              <a:t>!= </a:t>
            </a:r>
            <a:r>
              <a:rPr lang="fr-FR" sz="1600" dirty="0" err="1"/>
              <a:t>null</a:t>
            </a:r>
            <a:r>
              <a:rPr lang="fr-FR" sz="1600" dirty="0"/>
              <a:t> </a:t>
            </a:r>
            <a:r>
              <a:rPr lang="fr-FR" sz="1600" dirty="0" smtClean="0"/>
              <a:t>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type(</a:t>
            </a:r>
            <a:r>
              <a:rPr lang="fr-FR" sz="1600" dirty="0" err="1" smtClean="0"/>
              <a:t>customer.name</a:t>
            </a:r>
            <a:r>
              <a:rPr lang="fr-FR" sz="1600" dirty="0" smtClean="0"/>
              <a:t>) = string 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customer.name</a:t>
            </a:r>
            <a:r>
              <a:rPr lang="fr-FR" sz="1600" dirty="0" smtClean="0"/>
              <a:t> = </a:t>
            </a:r>
            <a:r>
              <a:rPr lang="fr-FR" sz="1600" dirty="0"/>
              <a:t>'</a:t>
            </a:r>
            <a:r>
              <a:rPr lang="fr-FR" sz="1600" dirty="0" smtClean="0"/>
              <a:t>Alice’ 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customer.age</a:t>
            </a:r>
            <a:r>
              <a:rPr lang="fr-FR" sz="1600" dirty="0" smtClean="0"/>
              <a:t> != </a:t>
            </a:r>
            <a:r>
              <a:rPr lang="fr-FR" sz="1600" dirty="0" err="1" smtClean="0"/>
              <a:t>missing</a:t>
            </a:r>
            <a:r>
              <a:rPr lang="fr-FR" sz="1600" dirty="0" smtClean="0"/>
              <a:t> 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customer.age</a:t>
            </a:r>
            <a:r>
              <a:rPr lang="fr-FR" sz="1600" dirty="0" smtClean="0"/>
              <a:t> != </a:t>
            </a:r>
            <a:r>
              <a:rPr lang="fr-FR" sz="1600" dirty="0" err="1" smtClean="0"/>
              <a:t>null</a:t>
            </a:r>
            <a:r>
              <a:rPr lang="fr-FR" sz="1600" dirty="0" smtClean="0"/>
              <a:t> 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type(</a:t>
            </a:r>
            <a:r>
              <a:rPr lang="fr-FR" sz="1600" dirty="0" err="1" smtClean="0"/>
              <a:t>customer.age</a:t>
            </a:r>
            <a:r>
              <a:rPr lang="fr-FR" sz="1600" dirty="0" smtClean="0"/>
              <a:t>) =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</a:t>
            </a:r>
            <a:r>
              <a:rPr lang="fr-FR" sz="1600" dirty="0" err="1" smtClean="0"/>
              <a:t>customer.age</a:t>
            </a:r>
            <a:r>
              <a:rPr lang="fr-FR" sz="1600" dirty="0"/>
              <a:t> </a:t>
            </a:r>
            <a:r>
              <a:rPr lang="fr-FR" sz="1600" dirty="0" smtClean="0"/>
              <a:t>= 35 AND</a:t>
            </a:r>
          </a:p>
          <a:p>
            <a:pPr marL="0" indent="0">
              <a:buNone/>
            </a:pPr>
            <a:r>
              <a:rPr lang="fr-FR" sz="1600" dirty="0" smtClean="0"/>
              <a:t>		</a:t>
            </a:r>
            <a:r>
              <a:rPr lang="fr-FR" sz="1600" dirty="0" err="1" smtClean="0"/>
              <a:t>customer.attrs</a:t>
            </a:r>
            <a:r>
              <a:rPr lang="fr-FR" sz="1600" dirty="0" smtClean="0"/>
              <a:t>() = {{ ‘</a:t>
            </a:r>
            <a:r>
              <a:rPr lang="fr-FR" sz="1600" dirty="0" err="1" smtClean="0"/>
              <a:t>name</a:t>
            </a:r>
            <a:r>
              <a:rPr lang="fr-FR" sz="1600" dirty="0" smtClean="0"/>
              <a:t>’, ‘</a:t>
            </a:r>
            <a:r>
              <a:rPr lang="fr-FR" sz="1600" dirty="0" err="1" smtClean="0"/>
              <a:t>age</a:t>
            </a:r>
            <a:r>
              <a:rPr lang="fr-FR" sz="1600" dirty="0" smtClean="0"/>
              <a:t>’ }}</a:t>
            </a:r>
          </a:p>
          <a:p>
            <a:pPr marL="0" indent="0">
              <a:buNone/>
            </a:pPr>
            <a:r>
              <a:rPr lang="fr-FR" sz="1600" dirty="0"/>
              <a:t>			OR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		</a:t>
            </a:r>
            <a:r>
              <a:rPr lang="fr-FR" sz="1600" dirty="0" err="1" smtClean="0"/>
              <a:t>customer</a:t>
            </a:r>
            <a:r>
              <a:rPr lang="fr-FR" sz="1600" dirty="0" smtClean="0"/>
              <a:t> </a:t>
            </a:r>
            <a:r>
              <a:rPr lang="fr-FR" sz="1600" dirty="0"/>
              <a:t>!= </a:t>
            </a:r>
            <a:r>
              <a:rPr lang="fr-FR" sz="1600" dirty="0" err="1"/>
              <a:t>missing</a:t>
            </a:r>
            <a:r>
              <a:rPr lang="fr-FR" sz="1600" dirty="0"/>
              <a:t> AND</a:t>
            </a:r>
          </a:p>
          <a:p>
            <a:pPr marL="0" indent="0">
              <a:buNone/>
            </a:pPr>
            <a:r>
              <a:rPr lang="fr-FR" sz="1600" dirty="0"/>
              <a:t>		</a:t>
            </a:r>
            <a:r>
              <a:rPr lang="fr-FR" sz="1600" dirty="0" err="1"/>
              <a:t>customer</a:t>
            </a:r>
            <a:r>
              <a:rPr lang="fr-FR" sz="1600" dirty="0"/>
              <a:t> != </a:t>
            </a:r>
            <a:r>
              <a:rPr lang="fr-FR" sz="1600" dirty="0" err="1"/>
              <a:t>null</a:t>
            </a:r>
            <a:r>
              <a:rPr lang="fr-FR" sz="1600" dirty="0"/>
              <a:t> </a:t>
            </a:r>
            <a:r>
              <a:rPr lang="fr-FR" sz="1600" dirty="0" smtClean="0"/>
              <a:t>AND</a:t>
            </a:r>
          </a:p>
          <a:p>
            <a:pPr marL="0" indent="0">
              <a:buNone/>
            </a:pPr>
            <a:r>
              <a:rPr lang="fr-FR" sz="1600" dirty="0"/>
              <a:t>	</a:t>
            </a:r>
            <a:r>
              <a:rPr lang="fr-FR" sz="1600" dirty="0" smtClean="0"/>
              <a:t>	type(</a:t>
            </a:r>
            <a:r>
              <a:rPr lang="fr-FR" sz="1600" dirty="0" err="1" smtClean="0"/>
              <a:t>customer</a:t>
            </a:r>
            <a:r>
              <a:rPr lang="fr-FR" sz="1600" dirty="0" smtClean="0"/>
              <a:t>) = </a:t>
            </a:r>
            <a:r>
              <a:rPr lang="fr-FR" sz="1600" dirty="0" err="1" smtClean="0"/>
              <a:t>number</a:t>
            </a:r>
            <a:r>
              <a:rPr lang="fr-FR" sz="1600" dirty="0" smtClean="0"/>
              <a:t> AND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		</a:t>
            </a:r>
            <a:r>
              <a:rPr lang="fr-FR" sz="1600" dirty="0" err="1" smtClean="0"/>
              <a:t>customer</a:t>
            </a:r>
            <a:r>
              <a:rPr lang="fr-FR" sz="1600" dirty="0" smtClean="0"/>
              <a:t> = 22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560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source-specific query rewriting</a:t>
            </a:r>
            <a:endParaRPr lang="en-US" dirty="0"/>
          </a:p>
        </p:txBody>
      </p:sp>
      <p:pic>
        <p:nvPicPr>
          <p:cNvPr id="12" name="Content Placeholder 11" descr="sspecificqueryrewrite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4" r="-2964"/>
          <a:stretch>
            <a:fillRect/>
          </a:stretch>
        </p:blipFill>
        <p:spPr>
          <a:xfrm>
            <a:off x="337217" y="1600200"/>
            <a:ext cx="8526045" cy="4923589"/>
          </a:xfrm>
        </p:spPr>
      </p:pic>
    </p:spTree>
    <p:extLst>
      <p:ext uri="{BB962C8B-B14F-4D97-AF65-F5344CB8AC3E}">
        <p14:creationId xmlns:p14="http://schemas.microsoft.com/office/powerpoint/2010/main" val="264086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124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Operator Pull-down Rewriting Rules</vt:lpstr>
      <vt:lpstr>The problem</vt:lpstr>
      <vt:lpstr>The solution</vt:lpstr>
      <vt:lpstr>The query rewriting process</vt:lpstr>
      <vt:lpstr>Source agnostic predicate rewriting architecture</vt:lpstr>
      <vt:lpstr>Example source-agnostic query rewriting</vt:lpstr>
      <vt:lpstr>Example source-specific query rewriting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Operator Pull-Down</dc:title>
  <dc:creator>Jules Testard</dc:creator>
  <cp:lastModifiedBy>Jules Testard</cp:lastModifiedBy>
  <cp:revision>34</cp:revision>
  <dcterms:created xsi:type="dcterms:W3CDTF">2014-05-19T00:29:45Z</dcterms:created>
  <dcterms:modified xsi:type="dcterms:W3CDTF">2014-05-26T22:18:32Z</dcterms:modified>
</cp:coreProperties>
</file>