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8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2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Pull-down Rewriting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Equality-based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7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8229600" cy="5872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a clear motivation for operator pull down, but we can’t implement use it directly. </a:t>
            </a:r>
            <a:r>
              <a:rPr lang="en-US" dirty="0" smtClean="0"/>
              <a:t>See example 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fr-FR" sz="2400" dirty="0" smtClean="0"/>
              <a:t>SELECT </a:t>
            </a:r>
            <a:r>
              <a:rPr lang="fr-FR" sz="2400" dirty="0" err="1" smtClean="0"/>
              <a:t>customer</a:t>
            </a:r>
            <a:r>
              <a:rPr lang="fr-FR" sz="2400" dirty="0" smtClean="0"/>
              <a:t>, </a:t>
            </a:r>
            <a:r>
              <a:rPr lang="fr-FR" sz="2400" dirty="0" err="1" smtClean="0"/>
              <a:t>trim</a:t>
            </a:r>
            <a:r>
              <a:rPr lang="fr-FR" sz="2400" dirty="0" smtClean="0"/>
              <a:t>(</a:t>
            </a:r>
            <a:r>
              <a:rPr lang="fr-FR" sz="2400" dirty="0" err="1" smtClean="0"/>
              <a:t>order_review</a:t>
            </a:r>
            <a:r>
              <a:rPr lang="fr-FR" sz="2400" dirty="0" smtClean="0"/>
              <a:t>) </a:t>
            </a:r>
          </a:p>
          <a:p>
            <a:pPr marL="457200" lvl="1" indent="0">
              <a:buNone/>
            </a:pPr>
            <a:r>
              <a:rPr lang="fr-FR" sz="2400" dirty="0" smtClean="0"/>
              <a:t>FROM </a:t>
            </a:r>
            <a:r>
              <a:rPr lang="fr-FR" sz="2400" dirty="0" err="1" smtClean="0"/>
              <a:t>S.orders</a:t>
            </a:r>
            <a:endParaRPr lang="fr-FR" sz="2400" dirty="0" smtClean="0"/>
          </a:p>
          <a:p>
            <a:pPr marL="457200" lvl="1" indent="0">
              <a:buNone/>
            </a:pPr>
            <a:r>
              <a:rPr lang="fr-FR" sz="2400" dirty="0" smtClean="0"/>
              <a:t>WHERE </a:t>
            </a:r>
            <a:r>
              <a:rPr lang="fr-FR" sz="2400" dirty="0" err="1" smtClean="0"/>
              <a:t>customer</a:t>
            </a:r>
            <a:r>
              <a:rPr lang="fr-FR" sz="2400" dirty="0" smtClean="0"/>
              <a:t> = { </a:t>
            </a:r>
            <a:r>
              <a:rPr lang="fr-FR" sz="2400" dirty="0" err="1" smtClean="0"/>
              <a:t>name</a:t>
            </a:r>
            <a:r>
              <a:rPr lang="fr-FR" sz="2400" dirty="0" smtClean="0"/>
              <a:t>: 'Alice', </a:t>
            </a:r>
            <a:r>
              <a:rPr lang="fr-FR" sz="2400" dirty="0" err="1" smtClean="0"/>
              <a:t>age</a:t>
            </a:r>
            <a:r>
              <a:rPr lang="fr-FR" sz="2400" dirty="0" smtClean="0"/>
              <a:t>: 35 </a:t>
            </a:r>
            <a:r>
              <a:rPr lang="fr-FR" sz="2400" dirty="0" smtClean="0"/>
              <a:t>} OR </a:t>
            </a:r>
            <a:r>
              <a:rPr lang="fr-FR" sz="2400" dirty="0" err="1" smtClean="0"/>
              <a:t>customer</a:t>
            </a:r>
            <a:r>
              <a:rPr lang="fr-FR" sz="2400" dirty="0" smtClean="0"/>
              <a:t>=22</a:t>
            </a:r>
            <a:endParaRPr lang="en-US" dirty="0" smtClean="0"/>
          </a:p>
          <a:p>
            <a:r>
              <a:rPr lang="en-US" dirty="0" smtClean="0"/>
              <a:t>In this query, the WHERE clause is equivalent to :</a:t>
            </a:r>
          </a:p>
          <a:p>
            <a:pPr marL="457200" lvl="1" indent="0">
              <a:buNone/>
            </a:pPr>
            <a:r>
              <a:rPr lang="fr-FR" sz="2400" dirty="0" smtClean="0"/>
              <a:t>WHERE </a:t>
            </a:r>
            <a:r>
              <a:rPr lang="fr-FR" sz="2400" dirty="0" smtClean="0"/>
              <a:t>	</a:t>
            </a:r>
            <a:r>
              <a:rPr lang="fr-FR" sz="2400" dirty="0" smtClean="0"/>
              <a:t>	</a:t>
            </a:r>
            <a:r>
              <a:rPr lang="fr-FR" sz="2400" dirty="0" smtClean="0"/>
              <a:t>(</a:t>
            </a:r>
            <a:r>
              <a:rPr lang="fr-FR" sz="2400" dirty="0" err="1" smtClean="0"/>
              <a:t>customer.name</a:t>
            </a:r>
            <a:r>
              <a:rPr lang="fr-FR" sz="2400" dirty="0" smtClean="0"/>
              <a:t> </a:t>
            </a:r>
            <a:r>
              <a:rPr lang="fr-FR" sz="2400" dirty="0" smtClean="0"/>
              <a:t>= ‘Alice’ (1)</a:t>
            </a:r>
          </a:p>
          <a:p>
            <a:pPr marL="457200" lvl="1" indent="0">
              <a:buNone/>
            </a:pPr>
            <a:r>
              <a:rPr lang="fr-FR" sz="2400" dirty="0" smtClean="0"/>
              <a:t>			AND </a:t>
            </a:r>
            <a:r>
              <a:rPr lang="fr-FR" sz="2400" dirty="0" err="1" smtClean="0"/>
              <a:t>customer.age</a:t>
            </a:r>
            <a:r>
              <a:rPr lang="fr-FR" sz="2400" dirty="0" smtClean="0"/>
              <a:t> = 35 (2)</a:t>
            </a:r>
          </a:p>
          <a:p>
            <a:pPr marL="457200" lvl="1" indent="0">
              <a:buNone/>
            </a:pPr>
            <a:r>
              <a:rPr lang="fr-FR" sz="2400" dirty="0" smtClean="0"/>
              <a:t>			AND </a:t>
            </a:r>
            <a:r>
              <a:rPr lang="fr-FR" sz="2400" dirty="0" err="1" smtClean="0"/>
              <a:t>customer.attrs</a:t>
            </a:r>
            <a:r>
              <a:rPr lang="fr-FR" sz="2400" dirty="0" smtClean="0"/>
              <a:t>() = {{ ‘</a:t>
            </a:r>
            <a:r>
              <a:rPr lang="fr-FR" sz="2400" dirty="0" err="1" smtClean="0"/>
              <a:t>name</a:t>
            </a:r>
            <a:r>
              <a:rPr lang="fr-FR" sz="2400" dirty="0" smtClean="0"/>
              <a:t>’, ‘</a:t>
            </a:r>
            <a:r>
              <a:rPr lang="fr-FR" sz="2400" dirty="0" err="1" smtClean="0"/>
              <a:t>age</a:t>
            </a:r>
            <a:r>
              <a:rPr lang="fr-FR" sz="2400" dirty="0" smtClean="0"/>
              <a:t>’}} (3</a:t>
            </a:r>
            <a:r>
              <a:rPr lang="fr-FR" sz="2400" dirty="0" smtClean="0"/>
              <a:t>) )</a:t>
            </a:r>
          </a:p>
          <a:p>
            <a:pPr marL="457200" lvl="1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OR</a:t>
            </a:r>
          </a:p>
          <a:p>
            <a:pPr marL="457200" lvl="1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</a:t>
            </a:r>
            <a:r>
              <a:rPr lang="fr-FR" sz="2400" dirty="0" err="1" smtClean="0"/>
              <a:t>customer</a:t>
            </a:r>
            <a:r>
              <a:rPr lang="fr-FR" sz="2400" dirty="0" smtClean="0"/>
              <a:t>=22 </a:t>
            </a:r>
            <a:endParaRPr lang="en-US" dirty="0" smtClean="0"/>
          </a:p>
          <a:p>
            <a:r>
              <a:rPr lang="en-US" dirty="0" smtClean="0"/>
              <a:t>Predicates (1</a:t>
            </a:r>
            <a:r>
              <a:rPr lang="en-US" dirty="0" smtClean="0"/>
              <a:t>), (</a:t>
            </a:r>
            <a:r>
              <a:rPr lang="en-US" dirty="0" smtClean="0"/>
              <a:t>2</a:t>
            </a:r>
            <a:r>
              <a:rPr lang="en-US" dirty="0" smtClean="0"/>
              <a:t>) and (4) </a:t>
            </a:r>
            <a:r>
              <a:rPr lang="en-US" dirty="0" smtClean="0"/>
              <a:t>can be expressed in Hive, but not predicate (3).</a:t>
            </a:r>
          </a:p>
          <a:p>
            <a:pPr marL="457200" lvl="1" indent="0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4109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Splitting the </a:t>
            </a:r>
            <a:r>
              <a:rPr lang="en-US" i="1" dirty="0" smtClean="0"/>
              <a:t>selection (Equality)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dirty="0" smtClean="0"/>
              <a:t>join</a:t>
            </a:r>
            <a:r>
              <a:rPr lang="en-US" dirty="0"/>
              <a:t>-less queries </a:t>
            </a:r>
            <a:r>
              <a:rPr lang="en-US" dirty="0" smtClean="0"/>
              <a:t>using a </a:t>
            </a:r>
            <a:r>
              <a:rPr lang="en-US" dirty="0"/>
              <a:t>single remote source </a:t>
            </a:r>
            <a:r>
              <a:rPr lang="en-US" dirty="0" smtClean="0"/>
              <a:t>S. </a:t>
            </a:r>
            <a:r>
              <a:rPr lang="en-US" dirty="0"/>
              <a:t>The set P of </a:t>
            </a:r>
            <a:r>
              <a:rPr lang="en-US" b="1" dirty="0" smtClean="0"/>
              <a:t>atomic</a:t>
            </a:r>
            <a:r>
              <a:rPr lang="en-US" dirty="0" smtClean="0"/>
              <a:t> </a:t>
            </a:r>
            <a:r>
              <a:rPr lang="en-US" dirty="0"/>
              <a:t>predicates in the WHERE clause can be decomposed into two sets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:  the </a:t>
            </a:r>
            <a:r>
              <a:rPr lang="en-US" dirty="0"/>
              <a:t>set of predicates that can be processed at </a:t>
            </a:r>
            <a:r>
              <a:rPr lang="en-US" dirty="0" smtClean="0"/>
              <a:t>S.</a:t>
            </a:r>
          </a:p>
          <a:p>
            <a:r>
              <a:rPr lang="en-US" dirty="0"/>
              <a:t> </a:t>
            </a:r>
            <a:r>
              <a:rPr lang="en-US" dirty="0" smtClean="0"/>
              <a:t>    : the set that cannot.</a:t>
            </a:r>
            <a:endParaRPr lang="en-US" dirty="0"/>
          </a:p>
        </p:txBody>
      </p:sp>
      <p:pic>
        <p:nvPicPr>
          <p:cNvPr id="7" name="Content Placeholder 6" descr="predicate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3" r="-1393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1" y="4477657"/>
            <a:ext cx="3429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71" y="5699806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Atomic Predicates (equality)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Atomic predicates are (coarsely) simple predicates that together form a more complex one. </a:t>
            </a:r>
          </a:p>
          <a:p>
            <a:r>
              <a:rPr lang="en-US" dirty="0" smtClean="0"/>
              <a:t>“Equality” atomic predicates are  </a:t>
            </a:r>
            <a:r>
              <a:rPr lang="en-US" dirty="0"/>
              <a:t>predicates between 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two </a:t>
            </a:r>
            <a:r>
              <a:rPr lang="en-US" dirty="0"/>
              <a:t>scalar </a:t>
            </a:r>
            <a:r>
              <a:rPr lang="en-US" dirty="0" smtClean="0"/>
              <a:t>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two complex values </a:t>
            </a:r>
            <a:r>
              <a:rPr lang="en-US" dirty="0"/>
              <a:t>that cannot be decomposed any further using SQL++ path </a:t>
            </a:r>
            <a:r>
              <a:rPr lang="en-US" dirty="0" smtClean="0"/>
              <a:t>navigation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One of the above and a </a:t>
            </a:r>
            <a:r>
              <a:rPr lang="en-US" dirty="0" smtClean="0">
                <a:latin typeface="Monaco"/>
                <a:cs typeface="Monaco"/>
              </a:rPr>
              <a:t>missing</a:t>
            </a:r>
            <a:r>
              <a:rPr lang="en-US" dirty="0" smtClean="0"/>
              <a:t> or </a:t>
            </a:r>
            <a:r>
              <a:rPr lang="en-US" dirty="0" smtClean="0">
                <a:latin typeface="Monaco"/>
                <a:cs typeface="Monaco"/>
              </a:rPr>
              <a:t>null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/>
              <a:t>Notice </a:t>
            </a:r>
            <a:r>
              <a:rPr lang="en-US" dirty="0"/>
              <a:t>that </a:t>
            </a:r>
            <a:r>
              <a:rPr lang="en-US" dirty="0" smtClean="0"/>
              <a:t>predicates between bags </a:t>
            </a:r>
            <a:r>
              <a:rPr lang="en-US" dirty="0"/>
              <a:t>are always </a:t>
            </a:r>
            <a:r>
              <a:rPr lang="en-US" dirty="0" smtClean="0"/>
              <a:t>atomic.</a:t>
            </a:r>
          </a:p>
          <a:p>
            <a:r>
              <a:rPr lang="en-US" dirty="0" smtClean="0"/>
              <a:t>Claim : </a:t>
            </a:r>
          </a:p>
          <a:p>
            <a:pPr lvl="1"/>
            <a:r>
              <a:rPr lang="en-US" dirty="0" smtClean="0"/>
              <a:t>Any SQL++ complex predicate can be decomposed into a set of atomic predicates (just for equality for now).</a:t>
            </a:r>
          </a:p>
          <a:p>
            <a:r>
              <a:rPr lang="en-US" dirty="0" smtClean="0"/>
              <a:t>Example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90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Atomic Predicates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SQL++ complex predicate…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</a:t>
            </a:r>
            <a:r>
              <a:rPr lang="en-US" sz="1100" dirty="0">
                <a:latin typeface="Monaco"/>
                <a:cs typeface="Monaco"/>
              </a:rPr>
              <a:t> = 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{ 	name : "Jules Testard",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age : 22,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birthdate : 21/10/1991,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</a:t>
            </a:r>
            <a:r>
              <a:rPr lang="en-US" sz="1100" dirty="0" err="1">
                <a:latin typeface="Monaco"/>
                <a:cs typeface="Monaco"/>
              </a:rPr>
              <a:t>phoneNumbers</a:t>
            </a:r>
            <a:r>
              <a:rPr lang="en-US" sz="1100" dirty="0">
                <a:latin typeface="Monaco"/>
                <a:cs typeface="Monaco"/>
              </a:rPr>
              <a:t> : [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0607588079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8589979311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],</a:t>
            </a:r>
          </a:p>
          <a:p>
            <a:pPr marL="0" indent="0">
              <a:buNone/>
            </a:pPr>
            <a:r>
              <a:rPr lang="hu-HU" sz="1100" dirty="0">
                <a:latin typeface="Monaco"/>
                <a:cs typeface="Monaco"/>
              </a:rPr>
              <a:t>	hobbies : {{</a:t>
            </a:r>
          </a:p>
          <a:p>
            <a:pPr marL="0" indent="0">
              <a:buNone/>
            </a:pPr>
            <a:r>
              <a:rPr lang="hu-HU" sz="1100" dirty="0">
                <a:latin typeface="Monaco"/>
                <a:cs typeface="Monaco"/>
              </a:rPr>
              <a:t>		{ 	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	"category" : "sport",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	"occupation" : "surfing"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}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}},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</a:t>
            </a:r>
            <a:r>
              <a:rPr lang="en-US" sz="1100" dirty="0" err="1" smtClean="0">
                <a:latin typeface="Monaco"/>
                <a:cs typeface="Monaco"/>
              </a:rPr>
              <a:t>chatHistory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>
                <a:latin typeface="Monaco"/>
                <a:cs typeface="Monaco"/>
              </a:rPr>
              <a:t>: (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timestamp('1014-03-12T20:00:00') : "Hello!",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	timestamp('1014-03-12T20:00:39') : "How are you today?",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	)</a:t>
            </a:r>
          </a:p>
          <a:p>
            <a:pPr marL="0" indent="0">
              <a:buNone/>
            </a:pPr>
            <a:r>
              <a:rPr lang="en-US" sz="1100" dirty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Monaco"/>
              <a:cs typeface="Monac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…equivalent to a set of atomic predicates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1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user.profile.name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>
                <a:latin typeface="Monaco"/>
                <a:cs typeface="Monaco"/>
              </a:rPr>
              <a:t>= "Jules Testard" </a:t>
            </a:r>
            <a:r>
              <a:rPr lang="en-US" sz="1100" b="1" dirty="0">
                <a:latin typeface="Monaco"/>
                <a:cs typeface="Monaco"/>
              </a:rPr>
              <a:t>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user.profile.age</a:t>
            </a:r>
            <a:r>
              <a:rPr lang="en-US" sz="1100" dirty="0">
                <a:latin typeface="Monaco"/>
                <a:cs typeface="Monaco"/>
              </a:rPr>
              <a:t> = 22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user.profile.birthdate</a:t>
            </a:r>
            <a:r>
              <a:rPr lang="en-US" sz="1100" dirty="0">
                <a:latin typeface="Monaco"/>
                <a:cs typeface="Monaco"/>
              </a:rPr>
              <a:t> = 21/10/1991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user.profile.phoneNumbers</a:t>
            </a:r>
            <a:r>
              <a:rPr lang="en-US" sz="1100" dirty="0" smtClean="0">
                <a:latin typeface="Monaco"/>
                <a:cs typeface="Monaco"/>
              </a:rPr>
              <a:t>[1] </a:t>
            </a:r>
            <a:r>
              <a:rPr lang="en-US" sz="1100" dirty="0">
                <a:latin typeface="Monaco"/>
                <a:cs typeface="Monaco"/>
              </a:rPr>
              <a:t>= 0607588079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user.profile.phoneNumbers</a:t>
            </a:r>
            <a:r>
              <a:rPr lang="en-US" sz="1100" dirty="0" smtClean="0">
                <a:latin typeface="Monaco"/>
                <a:cs typeface="Monaco"/>
              </a:rPr>
              <a:t>[2] </a:t>
            </a:r>
            <a:r>
              <a:rPr lang="en-US" sz="1100" dirty="0">
                <a:latin typeface="Monaco"/>
                <a:cs typeface="Monaco"/>
              </a:rPr>
              <a:t>= 8589979311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user.profile.phoneNumbers</a:t>
            </a:r>
            <a:r>
              <a:rPr lang="en-US" sz="1100" dirty="0" smtClean="0">
                <a:latin typeface="Monaco"/>
                <a:cs typeface="Monaco"/>
              </a:rPr>
              <a:t>[3] </a:t>
            </a:r>
            <a:r>
              <a:rPr lang="en-US" sz="1100" dirty="0">
                <a:latin typeface="Monaco"/>
                <a:cs typeface="Monaco"/>
              </a:rPr>
              <a:t>= missing AND</a:t>
            </a:r>
          </a:p>
          <a:p>
            <a:pPr marL="0" indent="0">
              <a:buNone/>
            </a:pPr>
            <a:r>
              <a:rPr lang="en-US" sz="1100" dirty="0" err="1">
                <a:latin typeface="Monaco"/>
                <a:cs typeface="Monaco"/>
              </a:rPr>
              <a:t>user.profile.hobbies</a:t>
            </a:r>
            <a:r>
              <a:rPr lang="en-US" sz="1100" dirty="0">
                <a:latin typeface="Monaco"/>
                <a:cs typeface="Monaco"/>
              </a:rPr>
              <a:t> = {{ {"category" : "</a:t>
            </a:r>
            <a:r>
              <a:rPr lang="en-US" sz="1100" dirty="0" err="1">
                <a:latin typeface="Monaco"/>
                <a:cs typeface="Monaco"/>
              </a:rPr>
              <a:t>sport","occupation</a:t>
            </a:r>
            <a:r>
              <a:rPr lang="en-US" sz="1100" dirty="0">
                <a:latin typeface="Monaco"/>
                <a:cs typeface="Monaco"/>
              </a:rPr>
              <a:t>" : "surfing"} }} AND </a:t>
            </a: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user.profile.chatHistory</a:t>
            </a:r>
            <a:r>
              <a:rPr lang="en-US" sz="1100" dirty="0">
                <a:latin typeface="Monaco"/>
                <a:cs typeface="Monaco"/>
              </a:rPr>
              <a:t>-</a:t>
            </a:r>
            <a:r>
              <a:rPr lang="en-US" sz="1100" dirty="0" smtClean="0">
                <a:latin typeface="Monaco"/>
                <a:cs typeface="Monaco"/>
              </a:rPr>
              <a:t>&gt; timestamp</a:t>
            </a:r>
            <a:r>
              <a:rPr lang="en-US" sz="1100" dirty="0">
                <a:latin typeface="Monaco"/>
                <a:cs typeface="Monaco"/>
              </a:rPr>
              <a:t>('1014-03-12T20</a:t>
            </a:r>
            <a:r>
              <a:rPr lang="en-US" sz="1100" dirty="0" smtClean="0">
                <a:latin typeface="Monaco"/>
                <a:cs typeface="Monaco"/>
              </a:rPr>
              <a:t>:00:00</a:t>
            </a:r>
            <a:r>
              <a:rPr lang="en-US" sz="1100" dirty="0">
                <a:latin typeface="Monaco"/>
                <a:cs typeface="Monaco"/>
              </a:rPr>
              <a:t>') = "Hello!" AND</a:t>
            </a: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user.profile.chatHistory</a:t>
            </a:r>
            <a:r>
              <a:rPr lang="en-US" sz="1100" dirty="0" smtClean="0">
                <a:latin typeface="Monaco"/>
                <a:cs typeface="Monaco"/>
              </a:rPr>
              <a:t>-&gt; timestamp</a:t>
            </a:r>
            <a:r>
              <a:rPr lang="en-US" sz="1100" dirty="0">
                <a:latin typeface="Monaco"/>
                <a:cs typeface="Monaco"/>
              </a:rPr>
              <a:t>('1014-03-12T20:00:39') = "How are you today?" AND</a:t>
            </a: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user.profile.chatHistory.key_set</a:t>
            </a:r>
            <a:r>
              <a:rPr lang="en-US" sz="1100" dirty="0">
                <a:latin typeface="Monaco"/>
                <a:cs typeface="Monaco"/>
              </a:rPr>
              <a:t>() = {{ timestamp('1014-03-12T20:00:00'), timestamp('1014-03-12T20:00:39') }} AND</a:t>
            </a:r>
          </a:p>
          <a:p>
            <a:pPr marL="0" indent="0">
              <a:buNone/>
            </a:pPr>
            <a:r>
              <a:rPr lang="en-US" sz="1100" dirty="0" err="1" smtClean="0">
                <a:latin typeface="Monaco"/>
                <a:cs typeface="Monaco"/>
              </a:rPr>
              <a:t>user.profile.attrs</a:t>
            </a:r>
            <a:r>
              <a:rPr lang="en-US" sz="1100" dirty="0" smtClean="0">
                <a:latin typeface="Monaco"/>
                <a:cs typeface="Monaco"/>
              </a:rPr>
              <a:t>() </a:t>
            </a:r>
            <a:r>
              <a:rPr lang="en-US" sz="1100" dirty="0">
                <a:latin typeface="Monaco"/>
                <a:cs typeface="Monaco"/>
              </a:rPr>
              <a:t>= </a:t>
            </a:r>
            <a:r>
              <a:rPr lang="en-US" sz="1100" dirty="0" smtClean="0">
                <a:latin typeface="Monaco"/>
                <a:cs typeface="Monaco"/>
              </a:rPr>
              <a:t>{{ ‘name’, ‘age’, ‘birthdate’, ‘</a:t>
            </a:r>
            <a:r>
              <a:rPr lang="en-US" sz="1100" dirty="0" err="1" smtClean="0">
                <a:latin typeface="Monaco"/>
                <a:cs typeface="Monaco"/>
              </a:rPr>
              <a:t>phoneNumbers</a:t>
            </a:r>
            <a:r>
              <a:rPr lang="en-US" sz="1100" dirty="0" smtClean="0">
                <a:latin typeface="Monaco"/>
                <a:cs typeface="Monaco"/>
              </a:rPr>
              <a:t>’, ‘hobbies’, ‘</a:t>
            </a:r>
            <a:r>
              <a:rPr lang="en-US" sz="1100" dirty="0" err="1" smtClean="0">
                <a:latin typeface="Monaco"/>
                <a:cs typeface="Monaco"/>
              </a:rPr>
              <a:t>chatHistory</a:t>
            </a:r>
            <a:r>
              <a:rPr lang="en-US" sz="1100" dirty="0" smtClean="0">
                <a:latin typeface="Monaco"/>
                <a:cs typeface="Monaco"/>
              </a:rPr>
              <a:t>’ }}</a:t>
            </a:r>
            <a:endParaRPr lang="en-US" sz="11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3839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Splitting the Selection (less than)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 as simple as for equality</a:t>
            </a:r>
          </a:p>
          <a:p>
            <a:r>
              <a:rPr lang="en-US" dirty="0" smtClean="0"/>
              <a:t>SQL++ imposes a deterministic order for comparisons, when evaluating a less than predicate between two complex values.</a:t>
            </a:r>
          </a:p>
          <a:p>
            <a:r>
              <a:rPr lang="en-US" dirty="0" smtClean="0"/>
              <a:t>It is not clear (and probably not possible) to ask a source to follow that order. Example :</a:t>
            </a:r>
          </a:p>
          <a:p>
            <a:pPr lvl="1"/>
            <a:r>
              <a:rPr lang="en-US" dirty="0" smtClean="0"/>
              <a:t>Assume type order is [string, number]</a:t>
            </a:r>
          </a:p>
          <a:p>
            <a:pPr lvl="1"/>
            <a:r>
              <a:rPr lang="en-US" dirty="0" smtClean="0"/>
              <a:t>Assume schema is {name : string, age : number}</a:t>
            </a:r>
          </a:p>
          <a:p>
            <a:pPr lvl="1"/>
            <a:r>
              <a:rPr lang="en-US" dirty="0" smtClean="0"/>
              <a:t>Given tuples 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1 = {‘bob’, 12}</a:t>
            </a:r>
          </a:p>
          <a:p>
            <a:pPr lvl="2"/>
            <a:r>
              <a:rPr lang="en-US" dirty="0" smtClean="0"/>
              <a:t>T2 = {‘alice’,34}</a:t>
            </a:r>
          </a:p>
          <a:p>
            <a:pPr lvl="1"/>
            <a:r>
              <a:rPr lang="en-US" dirty="0" smtClean="0"/>
              <a:t>Both comparisons ‘bob’ &lt; ‘</a:t>
            </a:r>
            <a:r>
              <a:rPr lang="en-US" dirty="0" err="1" smtClean="0"/>
              <a:t>alice</a:t>
            </a:r>
            <a:r>
              <a:rPr lang="en-US" dirty="0" smtClean="0"/>
              <a:t>’ (1) and 12 &lt; 34 (2) are necessary, but (1) must be executed by the source before (2).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557</Words>
  <Application>Microsoft Macintosh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Operator Pull-down Rewriting Rules</vt:lpstr>
      <vt:lpstr>PowerPoint Presentation</vt:lpstr>
      <vt:lpstr>Splitting the selection (Equality)</vt:lpstr>
      <vt:lpstr>Atomic Predicates (equality)</vt:lpstr>
      <vt:lpstr>Atomic Predicates example</vt:lpstr>
      <vt:lpstr>Splitting the Selection (less than)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Operator Pull-Down</dc:title>
  <dc:creator>Jules Testard</dc:creator>
  <cp:lastModifiedBy>Jules Testard</cp:lastModifiedBy>
  <cp:revision>16</cp:revision>
  <dcterms:created xsi:type="dcterms:W3CDTF">2014-05-19T00:29:45Z</dcterms:created>
  <dcterms:modified xsi:type="dcterms:W3CDTF">2014-05-25T23:13:10Z</dcterms:modified>
</cp:coreProperties>
</file>