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10B6-6A5B-AA45-B9A7-6CCC771C30C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3CA4-D08D-C547-B04B-4469E691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3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10B6-6A5B-AA45-B9A7-6CCC771C30C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3CA4-D08D-C547-B04B-4469E691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2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10B6-6A5B-AA45-B9A7-6CCC771C30C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3CA4-D08D-C547-B04B-4469E691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5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10B6-6A5B-AA45-B9A7-6CCC771C30C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3CA4-D08D-C547-B04B-4469E691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10B6-6A5B-AA45-B9A7-6CCC771C30C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3CA4-D08D-C547-B04B-4469E691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5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10B6-6A5B-AA45-B9A7-6CCC771C30C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3CA4-D08D-C547-B04B-4469E691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6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10B6-6A5B-AA45-B9A7-6CCC771C30C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3CA4-D08D-C547-B04B-4469E691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1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10B6-6A5B-AA45-B9A7-6CCC771C30C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3CA4-D08D-C547-B04B-4469E691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6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10B6-6A5B-AA45-B9A7-6CCC771C30C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3CA4-D08D-C547-B04B-4469E691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0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10B6-6A5B-AA45-B9A7-6CCC771C30C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3CA4-D08D-C547-B04B-4469E691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3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10B6-6A5B-AA45-B9A7-6CCC771C30C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3CA4-D08D-C547-B04B-4469E691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5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910B6-6A5B-AA45-B9A7-6CCC771C30C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F3CA4-D08D-C547-B04B-4469E691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1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Source Specific Equality Based Selection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4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4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</Words>
  <Application>Microsoft Macintosh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Source Specific Equality Based Selection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Jules Testard</dc:creator>
  <cp:lastModifiedBy>Jules Testard</cp:lastModifiedBy>
  <cp:revision>3</cp:revision>
  <dcterms:created xsi:type="dcterms:W3CDTF">2014-06-13T12:29:48Z</dcterms:created>
  <dcterms:modified xsi:type="dcterms:W3CDTF">2014-06-13T13:25:51Z</dcterms:modified>
</cp:coreProperties>
</file>